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10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thương tích do ngã</a:t>
            </a:r>
            <a:endParaRPr lang="vi-VN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 </a:t>
            </a:r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“Đi tớ trường”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chỉ ra những nguyên nhân gây ngã và hậu quả của nó.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>
            <a:fillRect/>
          </a:stretch>
        </p:blipFill>
        <p:spPr bwMode="auto">
          <a:xfrm>
            <a:off x="533400" y="2313708"/>
            <a:ext cx="8229600" cy="4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phòng, tránh thương tích do ngã?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57245"/>
          <a:stretch>
            <a:fillRect/>
          </a:stretch>
        </p:blipFill>
        <p:spPr bwMode="auto">
          <a:xfrm>
            <a:off x="457200" y="2286000"/>
            <a:ext cx="838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chia sẻ với các bạn cách em phòng, tránh bị ngã.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>
            <a:fillRect/>
          </a:stretch>
        </p:blipFill>
        <p:spPr bwMode="auto">
          <a:xfrm>
            <a:off x="762000" y="1981200"/>
            <a:ext cx="76961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một số cách đơn giản và phù hợp để tránh thương tích do ngã.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6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184562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Để phòng bị ngã bạn ơi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nên chạy nhảy ở nơi trơn nào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Trèo leo thương tích rất cao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đồ bảo vệ mang vào yên tâm.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34" y="3448061"/>
            <a:ext cx="374128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WPS Slides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.VnAvant</vt:lpstr>
      <vt:lpstr>HP-087</vt:lpstr>
      <vt:lpstr>Segoe Print</vt:lpstr>
      <vt:lpstr>Times New Roman</vt:lpstr>
      <vt:lpstr>HP-089</vt:lpstr>
      <vt:lpstr>HP001 TD 4H</vt:lpstr>
      <vt:lpstr>Calibri</vt:lpstr>
      <vt:lpstr>Microsoft YaHei</vt:lpstr>
      <vt:lpstr>Arial Unicode MS</vt:lpstr>
      <vt:lpstr>Palatino Linotype</vt:lpstr>
      <vt:lpstr>Office Theme</vt:lpstr>
      <vt:lpstr>PowerPoint 演示文稿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Acer</cp:lastModifiedBy>
  <cp:revision>39</cp:revision>
  <dcterms:created xsi:type="dcterms:W3CDTF">2006-08-16T00:00:00Z</dcterms:created>
  <dcterms:modified xsi:type="dcterms:W3CDTF">2025-04-21T08:57:13Z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658D8A56FCC84E4D8D914F261BF66679_12</vt:lpwstr>
  </property>
  <property fmtid="{D5CDD505-2E9C-101B-9397-08002B2CF9AE}" pid="3" name="KSOProductBuildVer">
    <vt:lpwstr>1033-12.2.0.20795</vt:lpwstr>
  </property>
</Properties>
</file>