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06066-6962-4A44-9D0F-99AFF240313C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F54E-7D8B-4D49-BB78-8BCB001A8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73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06066-6962-4A44-9D0F-99AFF240313C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F54E-7D8B-4D49-BB78-8BCB001A8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882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06066-6962-4A44-9D0F-99AFF240313C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F54E-7D8B-4D49-BB78-8BCB001A8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685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06066-6962-4A44-9D0F-99AFF240313C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F54E-7D8B-4D49-BB78-8BCB001A8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266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06066-6962-4A44-9D0F-99AFF240313C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F54E-7D8B-4D49-BB78-8BCB001A8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27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06066-6962-4A44-9D0F-99AFF240313C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F54E-7D8B-4D49-BB78-8BCB001A8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355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06066-6962-4A44-9D0F-99AFF240313C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F54E-7D8B-4D49-BB78-8BCB001A8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687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06066-6962-4A44-9D0F-99AFF240313C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F54E-7D8B-4D49-BB78-8BCB001A8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93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06066-6962-4A44-9D0F-99AFF240313C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F54E-7D8B-4D49-BB78-8BCB001A8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409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06066-6962-4A44-9D0F-99AFF240313C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F54E-7D8B-4D49-BB78-8BCB001A8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97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06066-6962-4A44-9D0F-99AFF240313C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F54E-7D8B-4D49-BB78-8BCB001A8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939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06066-6962-4A44-9D0F-99AFF240313C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1F54E-7D8B-4D49-BB78-8BCB001A8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36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3143" y="416968"/>
            <a:ext cx="10789919" cy="1202826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263: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B,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Cao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0262" y="1619794"/>
            <a:ext cx="11325497" cy="4754880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n-US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  <a:r>
              <a:rPr lang="vi-VN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Sau bài học, HS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dirty="0"/>
              <a:t>	</a:t>
            </a:r>
            <a:endParaRPr lang="en-US" dirty="0"/>
          </a:p>
          <a:p>
            <a:pPr algn="just"/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B, C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it-IT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it-IT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Rèn kĩ năng viết chữ đúng cỡ chữ theo quy định.</a:t>
            </a:r>
            <a:endParaRPr lang="en-US" sz="1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it-IT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ý‎ thức rèn chữ, giữ vở.</a:t>
            </a:r>
            <a:endParaRPr lang="en-US" sz="1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pt-BR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Góp phần hình thành và phát triển cho HS: Năng lực tự chủ và tự học: Tự viết được các chữ ghi âm. Phẩm chất chăm chỉ, trách nhiệm.</a:t>
            </a:r>
            <a:endParaRPr lang="en-US" sz="1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l-NL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Chuẩn bị</a:t>
            </a:r>
            <a:r>
              <a:rPr lang="nl-NL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1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GV</a:t>
            </a:r>
            <a:r>
              <a:rPr lang="it-IT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C, Cao </a:t>
            </a:r>
            <a:r>
              <a:rPr lang="en-US" sz="1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endParaRPr lang="en-US" sz="1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HS</a:t>
            </a:r>
            <a:r>
              <a:rPr lang="it-IT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Bảng con; bút mực; Vở Tập viết 1- tập 2.</a:t>
            </a:r>
            <a:endParaRPr lang="en-US" sz="1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Các hoạt động dạy học chủ yếu:</a:t>
            </a:r>
            <a:r>
              <a:rPr lang="vi-VN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1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556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371" y="1823901"/>
            <a:ext cx="4966063" cy="47485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4" y="1823901"/>
            <a:ext cx="5844310" cy="47485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8457" y="287384"/>
            <a:ext cx="10974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B, C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868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890" y="361095"/>
            <a:ext cx="4978619" cy="57848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8" y="361095"/>
            <a:ext cx="4794069" cy="57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960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0663"/>
            <a:ext cx="12192000" cy="501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697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317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36</Words>
  <Application>Microsoft Office PowerPoint</Application>
  <PresentationFormat>Widescreen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Tiếng Việt Tiết 263: Tập viết: B, C, Cao Bằng</vt:lpstr>
      <vt:lpstr>PowerPoint Presentation</vt:lpstr>
      <vt:lpstr>PowerPoint Presentation</vt:lpstr>
      <vt:lpstr>PowerPoint Presentation</vt:lpstr>
      <vt:lpstr>2. Viết vào vở Tập viết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Việt Tiết 263: Tập viết: C, B, Cao Bằng</dc:title>
  <dc:creator>Admin</dc:creator>
  <cp:lastModifiedBy>Admin</cp:lastModifiedBy>
  <cp:revision>4</cp:revision>
  <dcterms:created xsi:type="dcterms:W3CDTF">2021-02-16T15:01:07Z</dcterms:created>
  <dcterms:modified xsi:type="dcterms:W3CDTF">2021-02-16T15:27:26Z</dcterms:modified>
</cp:coreProperties>
</file>