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19"/>
  </p:notesMasterIdLst>
  <p:sldIdLst>
    <p:sldId id="257" r:id="rId2"/>
    <p:sldId id="385" r:id="rId3"/>
    <p:sldId id="386" r:id="rId4"/>
    <p:sldId id="258" r:id="rId5"/>
    <p:sldId id="260" r:id="rId6"/>
    <p:sldId id="280" r:id="rId7"/>
    <p:sldId id="267" r:id="rId8"/>
    <p:sldId id="378" r:id="rId9"/>
    <p:sldId id="382" r:id="rId10"/>
    <p:sldId id="383" r:id="rId11"/>
    <p:sldId id="259" r:id="rId12"/>
    <p:sldId id="357" r:id="rId13"/>
    <p:sldId id="384" r:id="rId14"/>
    <p:sldId id="317" r:id="rId15"/>
    <p:sldId id="350" r:id="rId16"/>
    <p:sldId id="262" r:id="rId17"/>
    <p:sldId id="279" r:id="rId18"/>
  </p:sldIdLst>
  <p:sldSz cx="9144000" cy="5143500" type="screen16x9"/>
  <p:notesSz cx="6858000" cy="9144000"/>
  <p:embeddedFontLst>
    <p:embeddedFont>
      <p:font typeface="Lato" panose="020B0604020202020204" charset="0"/>
      <p:regular r:id="rId20"/>
      <p:bold r:id="rId21"/>
      <p:italic r:id="rId22"/>
      <p:boldItalic r:id="rId23"/>
    </p:embeddedFont>
    <p:embeddedFont>
      <p:font typeface="Bebas Neue" panose="020B0604020202020204" charset="0"/>
      <p:regular r:id="rId24"/>
    </p:embeddedFont>
    <p:embeddedFont>
      <p:font typeface="Cambria" panose="02040503050406030204" pitchFamily="18" charset="0"/>
      <p:regular r:id="rId25"/>
      <p:bold r:id="rId26"/>
      <p:italic r:id="rId27"/>
      <p:boldItalic r:id="rId28"/>
    </p:embeddedFont>
    <p:embeddedFont>
      <p:font typeface="Epilogue" panose="020B06040202020202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B41D4AF-948E-4AE3-9A13-876337329A86}">
  <a:tblStyle styleId="{6B41D4AF-948E-4AE3-9A13-876337329A8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1A0C0FE-9784-412B-88B2-66B7D68083AB}"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96"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da021094c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da021094c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d6aa21b298_0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d6aa21b298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Google Shape;1453;g27eff44cef2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4" name="Google Shape;1454;g27eff44cef2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866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Google Shape;1453;g27eff44cef2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4" name="Google Shape;1454;g27eff44cef2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250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da021094c6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1da021094c6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1d6aa21b298_0_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 name="Google Shape;1040;g1d6aa21b298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a:extLst>
            <a:ext uri="{FF2B5EF4-FFF2-40B4-BE49-F238E27FC236}">
              <a16:creationId xmlns:a16="http://schemas.microsoft.com/office/drawing/2014/main" id="{E0F33F85-7408-39C9-3B36-CEC1B1DDC7A9}"/>
            </a:ext>
          </a:extLst>
        </p:cNvPr>
        <p:cNvGrpSpPr/>
        <p:nvPr/>
      </p:nvGrpSpPr>
      <p:grpSpPr>
        <a:xfrm>
          <a:off x="0" y="0"/>
          <a:ext cx="0" cy="0"/>
          <a:chOff x="0" y="0"/>
          <a:chExt cx="0" cy="0"/>
        </a:xfrm>
      </p:grpSpPr>
      <p:sp>
        <p:nvSpPr>
          <p:cNvPr id="380" name="Google Shape;380;g1da021094c6_0_3:notes">
            <a:extLst>
              <a:ext uri="{FF2B5EF4-FFF2-40B4-BE49-F238E27FC236}">
                <a16:creationId xmlns:a16="http://schemas.microsoft.com/office/drawing/2014/main" id="{DF39CE64-020B-6D90-4690-B6072BD245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da021094c6_0_3:notes">
            <a:extLst>
              <a:ext uri="{FF2B5EF4-FFF2-40B4-BE49-F238E27FC236}">
                <a16:creationId xmlns:a16="http://schemas.microsoft.com/office/drawing/2014/main" id="{572F9CC4-5866-DDD4-728D-DAC42DE4ED6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405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a:extLst>
            <a:ext uri="{FF2B5EF4-FFF2-40B4-BE49-F238E27FC236}">
              <a16:creationId xmlns:a16="http://schemas.microsoft.com/office/drawing/2014/main" id="{1F5C9DB0-67BB-DF5D-15C9-C77A988CED47}"/>
            </a:ext>
          </a:extLst>
        </p:cNvPr>
        <p:cNvGrpSpPr/>
        <p:nvPr/>
      </p:nvGrpSpPr>
      <p:grpSpPr>
        <a:xfrm>
          <a:off x="0" y="0"/>
          <a:ext cx="0" cy="0"/>
          <a:chOff x="0" y="0"/>
          <a:chExt cx="0" cy="0"/>
        </a:xfrm>
      </p:grpSpPr>
      <p:sp>
        <p:nvSpPr>
          <p:cNvPr id="1274" name="Google Shape;1274;ga2764d995e_0_927:notes">
            <a:extLst>
              <a:ext uri="{FF2B5EF4-FFF2-40B4-BE49-F238E27FC236}">
                <a16:creationId xmlns:a16="http://schemas.microsoft.com/office/drawing/2014/main" id="{2AE0FB05-9361-28C2-7B29-0ADD755981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5" name="Google Shape;1275;ga2764d995e_0_927:notes">
            <a:extLst>
              <a:ext uri="{FF2B5EF4-FFF2-40B4-BE49-F238E27FC236}">
                <a16:creationId xmlns:a16="http://schemas.microsoft.com/office/drawing/2014/main" id="{F3A394B5-172C-6BBC-5258-FBA4AC46D80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492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d6aa21b298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d6aa21b298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da021094c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da021094c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1da021094c6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1da021094c6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ga2764d995e_0_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5" name="Google Shape;1275;ga2764d995e_0_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63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ga2764d995e_0_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5" name="Google Shape;1275;ga2764d995e_0_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2985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ga2764d995e_0_9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5" name="Google Shape;1275;ga2764d995e_0_9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7449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3700" y="2336075"/>
            <a:ext cx="3852000" cy="841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3" name="Google Shape;23;p3"/>
          <p:cNvSpPr txBox="1">
            <a:spLocks noGrp="1"/>
          </p:cNvSpPr>
          <p:nvPr>
            <p:ph type="title" idx="2" hasCustomPrompt="1"/>
          </p:nvPr>
        </p:nvSpPr>
        <p:spPr>
          <a:xfrm>
            <a:off x="833700" y="1494275"/>
            <a:ext cx="38520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4" name="Google Shape;24;p3"/>
          <p:cNvSpPr txBox="1">
            <a:spLocks noGrp="1"/>
          </p:cNvSpPr>
          <p:nvPr>
            <p:ph type="subTitle" idx="1"/>
          </p:nvPr>
        </p:nvSpPr>
        <p:spPr>
          <a:xfrm>
            <a:off x="833700" y="3288625"/>
            <a:ext cx="3852000" cy="713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5" name="Google Shape;25;p3"/>
          <p:cNvGrpSpPr/>
          <p:nvPr/>
        </p:nvGrpSpPr>
        <p:grpSpPr>
          <a:xfrm>
            <a:off x="-227756" y="147763"/>
            <a:ext cx="1885722" cy="774468"/>
            <a:chOff x="8097150" y="670288"/>
            <a:chExt cx="1148990" cy="471891"/>
          </a:xfrm>
        </p:grpSpPr>
        <p:sp>
          <p:nvSpPr>
            <p:cNvPr id="26" name="Google Shape;26;p3"/>
            <p:cNvSpPr/>
            <p:nvPr/>
          </p:nvSpPr>
          <p:spPr>
            <a:xfrm>
              <a:off x="8097150" y="670288"/>
              <a:ext cx="1148990" cy="373523"/>
            </a:xfrm>
            <a:custGeom>
              <a:avLst/>
              <a:gdLst/>
              <a:ahLst/>
              <a:cxnLst/>
              <a:rect l="l" t="t" r="r" b="b"/>
              <a:pathLst>
                <a:path w="53861" h="11771" extrusionOk="0">
                  <a:moveTo>
                    <a:pt x="32308" y="1"/>
                  </a:moveTo>
                  <a:cubicBezTo>
                    <a:pt x="28057" y="1"/>
                    <a:pt x="24664" y="2252"/>
                    <a:pt x="21240" y="3939"/>
                  </a:cubicBezTo>
                  <a:cubicBezTo>
                    <a:pt x="19440" y="4813"/>
                    <a:pt x="17464" y="5687"/>
                    <a:pt x="15349" y="6019"/>
                  </a:cubicBezTo>
                  <a:cubicBezTo>
                    <a:pt x="13828" y="6247"/>
                    <a:pt x="12237" y="6229"/>
                    <a:pt x="10682" y="6282"/>
                  </a:cubicBezTo>
                  <a:cubicBezTo>
                    <a:pt x="8689" y="6351"/>
                    <a:pt x="1294" y="7680"/>
                    <a:pt x="140" y="8519"/>
                  </a:cubicBezTo>
                  <a:cubicBezTo>
                    <a:pt x="0" y="8624"/>
                    <a:pt x="0" y="8764"/>
                    <a:pt x="70" y="8886"/>
                  </a:cubicBezTo>
                  <a:cubicBezTo>
                    <a:pt x="1172" y="10687"/>
                    <a:pt x="3969" y="11299"/>
                    <a:pt x="6329" y="11561"/>
                  </a:cubicBezTo>
                  <a:cubicBezTo>
                    <a:pt x="7701" y="11711"/>
                    <a:pt x="9084" y="11770"/>
                    <a:pt x="10469" y="11770"/>
                  </a:cubicBezTo>
                  <a:cubicBezTo>
                    <a:pt x="12472" y="11770"/>
                    <a:pt x="14476" y="11646"/>
                    <a:pt x="16450" y="11491"/>
                  </a:cubicBezTo>
                  <a:cubicBezTo>
                    <a:pt x="19300" y="11281"/>
                    <a:pt x="22132" y="10914"/>
                    <a:pt x="24964" y="10687"/>
                  </a:cubicBezTo>
                  <a:cubicBezTo>
                    <a:pt x="27122" y="10521"/>
                    <a:pt x="29291" y="10432"/>
                    <a:pt x="31460" y="10432"/>
                  </a:cubicBezTo>
                  <a:cubicBezTo>
                    <a:pt x="34546" y="10432"/>
                    <a:pt x="37631" y="10611"/>
                    <a:pt x="40679" y="11001"/>
                  </a:cubicBezTo>
                  <a:cubicBezTo>
                    <a:pt x="42018" y="11172"/>
                    <a:pt x="43373" y="11303"/>
                    <a:pt x="44729" y="11303"/>
                  </a:cubicBezTo>
                  <a:cubicBezTo>
                    <a:pt x="45729" y="11303"/>
                    <a:pt x="46730" y="11232"/>
                    <a:pt x="47724" y="11054"/>
                  </a:cubicBezTo>
                  <a:cubicBezTo>
                    <a:pt x="50137" y="10634"/>
                    <a:pt x="52165" y="9568"/>
                    <a:pt x="53721" y="8135"/>
                  </a:cubicBezTo>
                  <a:cubicBezTo>
                    <a:pt x="53860" y="7995"/>
                    <a:pt x="53860" y="7855"/>
                    <a:pt x="53721" y="7715"/>
                  </a:cubicBezTo>
                  <a:cubicBezTo>
                    <a:pt x="51413" y="5565"/>
                    <a:pt x="47480" y="4708"/>
                    <a:pt x="44246" y="3677"/>
                  </a:cubicBezTo>
                  <a:cubicBezTo>
                    <a:pt x="42463" y="3117"/>
                    <a:pt x="40854" y="2418"/>
                    <a:pt x="39211" y="1684"/>
                  </a:cubicBezTo>
                  <a:cubicBezTo>
                    <a:pt x="37323" y="827"/>
                    <a:pt x="35243" y="163"/>
                    <a:pt x="33040" y="23"/>
                  </a:cubicBezTo>
                  <a:cubicBezTo>
                    <a:pt x="32793" y="8"/>
                    <a:pt x="32549" y="1"/>
                    <a:pt x="32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flipH="1">
              <a:off x="8428905" y="768653"/>
              <a:ext cx="714595" cy="373525"/>
            </a:xfrm>
            <a:custGeom>
              <a:avLst/>
              <a:gdLst/>
              <a:ahLst/>
              <a:cxnLst/>
              <a:rect l="l" t="t" r="r" b="b"/>
              <a:pathLst>
                <a:path w="47600" h="7072" extrusionOk="0">
                  <a:moveTo>
                    <a:pt x="40782" y="583"/>
                  </a:moveTo>
                  <a:cubicBezTo>
                    <a:pt x="40765" y="583"/>
                    <a:pt x="40765" y="586"/>
                    <a:pt x="40765" y="600"/>
                  </a:cubicBezTo>
                  <a:cubicBezTo>
                    <a:pt x="40765" y="600"/>
                    <a:pt x="40765" y="600"/>
                    <a:pt x="40782" y="583"/>
                  </a:cubicBezTo>
                  <a:close/>
                  <a:moveTo>
                    <a:pt x="44085" y="362"/>
                  </a:moveTo>
                  <a:cubicBezTo>
                    <a:pt x="44033" y="362"/>
                    <a:pt x="43981" y="365"/>
                    <a:pt x="43929" y="373"/>
                  </a:cubicBezTo>
                  <a:cubicBezTo>
                    <a:pt x="43719" y="390"/>
                    <a:pt x="43509" y="443"/>
                    <a:pt x="43299" y="460"/>
                  </a:cubicBezTo>
                  <a:cubicBezTo>
                    <a:pt x="42893" y="511"/>
                    <a:pt x="42962" y="1039"/>
                    <a:pt x="43350" y="1039"/>
                  </a:cubicBezTo>
                  <a:cubicBezTo>
                    <a:pt x="43362" y="1039"/>
                    <a:pt x="43374" y="1038"/>
                    <a:pt x="43387" y="1037"/>
                  </a:cubicBezTo>
                  <a:cubicBezTo>
                    <a:pt x="43544" y="1037"/>
                    <a:pt x="43719" y="1002"/>
                    <a:pt x="43894" y="1002"/>
                  </a:cubicBezTo>
                  <a:cubicBezTo>
                    <a:pt x="43964" y="1072"/>
                    <a:pt x="44086" y="1124"/>
                    <a:pt x="44226" y="1124"/>
                  </a:cubicBezTo>
                  <a:cubicBezTo>
                    <a:pt x="44251" y="1128"/>
                    <a:pt x="44276" y="1129"/>
                    <a:pt x="44301" y="1129"/>
                  </a:cubicBezTo>
                  <a:cubicBezTo>
                    <a:pt x="44420" y="1129"/>
                    <a:pt x="44542" y="1098"/>
                    <a:pt x="44628" y="1055"/>
                  </a:cubicBezTo>
                  <a:cubicBezTo>
                    <a:pt x="44873" y="915"/>
                    <a:pt x="44943" y="600"/>
                    <a:pt x="44628" y="478"/>
                  </a:cubicBezTo>
                  <a:cubicBezTo>
                    <a:pt x="44463" y="409"/>
                    <a:pt x="44276" y="362"/>
                    <a:pt x="44085" y="362"/>
                  </a:cubicBezTo>
                  <a:close/>
                  <a:moveTo>
                    <a:pt x="41219" y="530"/>
                  </a:moveTo>
                  <a:cubicBezTo>
                    <a:pt x="41167" y="530"/>
                    <a:pt x="41097" y="530"/>
                    <a:pt x="41044" y="548"/>
                  </a:cubicBezTo>
                  <a:cubicBezTo>
                    <a:pt x="41009" y="565"/>
                    <a:pt x="40957" y="565"/>
                    <a:pt x="40922" y="565"/>
                  </a:cubicBezTo>
                  <a:cubicBezTo>
                    <a:pt x="40869" y="565"/>
                    <a:pt x="40835" y="565"/>
                    <a:pt x="40782" y="583"/>
                  </a:cubicBezTo>
                  <a:cubicBezTo>
                    <a:pt x="40782" y="583"/>
                    <a:pt x="40782" y="583"/>
                    <a:pt x="40782" y="583"/>
                  </a:cubicBezTo>
                  <a:lnTo>
                    <a:pt x="40782" y="583"/>
                  </a:lnTo>
                  <a:cubicBezTo>
                    <a:pt x="40786" y="583"/>
                    <a:pt x="40792" y="583"/>
                    <a:pt x="40800" y="583"/>
                  </a:cubicBezTo>
                  <a:lnTo>
                    <a:pt x="40835" y="583"/>
                  </a:lnTo>
                  <a:cubicBezTo>
                    <a:pt x="40782" y="600"/>
                    <a:pt x="40765" y="600"/>
                    <a:pt x="40765" y="600"/>
                  </a:cubicBezTo>
                  <a:cubicBezTo>
                    <a:pt x="40625" y="635"/>
                    <a:pt x="40502" y="705"/>
                    <a:pt x="40450" y="827"/>
                  </a:cubicBezTo>
                  <a:cubicBezTo>
                    <a:pt x="40397" y="1002"/>
                    <a:pt x="40520" y="1194"/>
                    <a:pt x="40747" y="1247"/>
                  </a:cubicBezTo>
                  <a:lnTo>
                    <a:pt x="40922" y="1247"/>
                  </a:lnTo>
                  <a:cubicBezTo>
                    <a:pt x="40955" y="1256"/>
                    <a:pt x="40989" y="1261"/>
                    <a:pt x="41023" y="1261"/>
                  </a:cubicBezTo>
                  <a:cubicBezTo>
                    <a:pt x="41117" y="1261"/>
                    <a:pt x="41212" y="1228"/>
                    <a:pt x="41289" y="1177"/>
                  </a:cubicBezTo>
                  <a:cubicBezTo>
                    <a:pt x="41307" y="1177"/>
                    <a:pt x="41307" y="1177"/>
                    <a:pt x="41324" y="1159"/>
                  </a:cubicBezTo>
                  <a:cubicBezTo>
                    <a:pt x="41516" y="1107"/>
                    <a:pt x="41656" y="985"/>
                    <a:pt x="41621" y="810"/>
                  </a:cubicBezTo>
                  <a:cubicBezTo>
                    <a:pt x="41586" y="652"/>
                    <a:pt x="41411" y="530"/>
                    <a:pt x="41219" y="530"/>
                  </a:cubicBezTo>
                  <a:close/>
                  <a:moveTo>
                    <a:pt x="15529" y="834"/>
                  </a:moveTo>
                  <a:cubicBezTo>
                    <a:pt x="15419" y="834"/>
                    <a:pt x="15305" y="849"/>
                    <a:pt x="15189" y="880"/>
                  </a:cubicBezTo>
                  <a:cubicBezTo>
                    <a:pt x="14892" y="950"/>
                    <a:pt x="14857" y="1194"/>
                    <a:pt x="14962" y="1352"/>
                  </a:cubicBezTo>
                  <a:cubicBezTo>
                    <a:pt x="14945" y="1369"/>
                    <a:pt x="14910" y="1404"/>
                    <a:pt x="14892" y="1457"/>
                  </a:cubicBezTo>
                  <a:cubicBezTo>
                    <a:pt x="14808" y="1642"/>
                    <a:pt x="15032" y="1860"/>
                    <a:pt x="15283" y="1860"/>
                  </a:cubicBezTo>
                  <a:cubicBezTo>
                    <a:pt x="15293" y="1860"/>
                    <a:pt x="15302" y="1859"/>
                    <a:pt x="15312" y="1859"/>
                  </a:cubicBezTo>
                  <a:cubicBezTo>
                    <a:pt x="15364" y="1859"/>
                    <a:pt x="15417" y="1859"/>
                    <a:pt x="15469" y="1841"/>
                  </a:cubicBezTo>
                  <a:cubicBezTo>
                    <a:pt x="15504" y="1850"/>
                    <a:pt x="15539" y="1854"/>
                    <a:pt x="15574" y="1854"/>
                  </a:cubicBezTo>
                  <a:cubicBezTo>
                    <a:pt x="15609" y="1854"/>
                    <a:pt x="15644" y="1850"/>
                    <a:pt x="15679" y="1841"/>
                  </a:cubicBezTo>
                  <a:cubicBezTo>
                    <a:pt x="15714" y="1841"/>
                    <a:pt x="15749" y="1824"/>
                    <a:pt x="15784" y="1806"/>
                  </a:cubicBezTo>
                  <a:cubicBezTo>
                    <a:pt x="15854" y="1789"/>
                    <a:pt x="15906" y="1754"/>
                    <a:pt x="15959" y="1719"/>
                  </a:cubicBezTo>
                  <a:lnTo>
                    <a:pt x="15976" y="1719"/>
                  </a:lnTo>
                  <a:cubicBezTo>
                    <a:pt x="16086" y="1763"/>
                    <a:pt x="16202" y="1782"/>
                    <a:pt x="16321" y="1782"/>
                  </a:cubicBezTo>
                  <a:cubicBezTo>
                    <a:pt x="16487" y="1782"/>
                    <a:pt x="16660" y="1745"/>
                    <a:pt x="16833" y="1684"/>
                  </a:cubicBezTo>
                  <a:cubicBezTo>
                    <a:pt x="17187" y="1530"/>
                    <a:pt x="16998" y="1063"/>
                    <a:pt x="16648" y="1063"/>
                  </a:cubicBezTo>
                  <a:cubicBezTo>
                    <a:pt x="16602" y="1063"/>
                    <a:pt x="16552" y="1071"/>
                    <a:pt x="16500" y="1090"/>
                  </a:cubicBezTo>
                  <a:cubicBezTo>
                    <a:pt x="16466" y="1107"/>
                    <a:pt x="16343" y="1142"/>
                    <a:pt x="16343" y="1142"/>
                  </a:cubicBezTo>
                  <a:cubicBezTo>
                    <a:pt x="16326" y="1124"/>
                    <a:pt x="16308" y="1124"/>
                    <a:pt x="16308" y="1124"/>
                  </a:cubicBezTo>
                  <a:lnTo>
                    <a:pt x="16273" y="1107"/>
                  </a:lnTo>
                  <a:cubicBezTo>
                    <a:pt x="16221" y="1072"/>
                    <a:pt x="16168" y="1037"/>
                    <a:pt x="16116" y="1002"/>
                  </a:cubicBezTo>
                  <a:cubicBezTo>
                    <a:pt x="15934" y="888"/>
                    <a:pt x="15737" y="834"/>
                    <a:pt x="15529" y="834"/>
                  </a:cubicBezTo>
                  <a:close/>
                  <a:moveTo>
                    <a:pt x="22610" y="1"/>
                  </a:moveTo>
                  <a:cubicBezTo>
                    <a:pt x="22516" y="1"/>
                    <a:pt x="22420" y="7"/>
                    <a:pt x="22322" y="23"/>
                  </a:cubicBezTo>
                  <a:cubicBezTo>
                    <a:pt x="21832" y="111"/>
                    <a:pt x="21308" y="373"/>
                    <a:pt x="21133" y="775"/>
                  </a:cubicBezTo>
                  <a:cubicBezTo>
                    <a:pt x="20772" y="1602"/>
                    <a:pt x="21873" y="1899"/>
                    <a:pt x="22733" y="1899"/>
                  </a:cubicBezTo>
                  <a:cubicBezTo>
                    <a:pt x="22873" y="1899"/>
                    <a:pt x="23006" y="1891"/>
                    <a:pt x="23126" y="1876"/>
                  </a:cubicBezTo>
                  <a:cubicBezTo>
                    <a:pt x="23397" y="1836"/>
                    <a:pt x="23657" y="1795"/>
                    <a:pt x="23931" y="1795"/>
                  </a:cubicBezTo>
                  <a:cubicBezTo>
                    <a:pt x="24011" y="1795"/>
                    <a:pt x="24092" y="1798"/>
                    <a:pt x="24175" y="1806"/>
                  </a:cubicBezTo>
                  <a:cubicBezTo>
                    <a:pt x="24386" y="1820"/>
                    <a:pt x="24597" y="1868"/>
                    <a:pt x="24808" y="1868"/>
                  </a:cubicBezTo>
                  <a:cubicBezTo>
                    <a:pt x="24859" y="1868"/>
                    <a:pt x="24910" y="1866"/>
                    <a:pt x="24961" y="1859"/>
                  </a:cubicBezTo>
                  <a:cubicBezTo>
                    <a:pt x="25398" y="1824"/>
                    <a:pt x="25748" y="1562"/>
                    <a:pt x="25748" y="1194"/>
                  </a:cubicBezTo>
                  <a:cubicBezTo>
                    <a:pt x="25766" y="478"/>
                    <a:pt x="24507" y="215"/>
                    <a:pt x="23808" y="128"/>
                  </a:cubicBezTo>
                  <a:cubicBezTo>
                    <a:pt x="23780" y="123"/>
                    <a:pt x="23751" y="121"/>
                    <a:pt x="23724" y="121"/>
                  </a:cubicBezTo>
                  <a:cubicBezTo>
                    <a:pt x="23649" y="121"/>
                    <a:pt x="23579" y="137"/>
                    <a:pt x="23528" y="163"/>
                  </a:cubicBezTo>
                  <a:cubicBezTo>
                    <a:pt x="23230" y="82"/>
                    <a:pt x="22932" y="1"/>
                    <a:pt x="22610" y="1"/>
                  </a:cubicBezTo>
                  <a:close/>
                  <a:moveTo>
                    <a:pt x="18849" y="1627"/>
                  </a:moveTo>
                  <a:cubicBezTo>
                    <a:pt x="18778" y="1627"/>
                    <a:pt x="18708" y="1658"/>
                    <a:pt x="18651" y="1701"/>
                  </a:cubicBezTo>
                  <a:cubicBezTo>
                    <a:pt x="18546" y="1736"/>
                    <a:pt x="18458" y="1841"/>
                    <a:pt x="18458" y="1946"/>
                  </a:cubicBezTo>
                  <a:cubicBezTo>
                    <a:pt x="18458" y="2068"/>
                    <a:pt x="18546" y="2156"/>
                    <a:pt x="18668" y="2208"/>
                  </a:cubicBezTo>
                  <a:cubicBezTo>
                    <a:pt x="18738" y="2243"/>
                    <a:pt x="18808" y="2261"/>
                    <a:pt x="18913" y="2278"/>
                  </a:cubicBezTo>
                  <a:cubicBezTo>
                    <a:pt x="19053" y="2278"/>
                    <a:pt x="19193" y="2278"/>
                    <a:pt x="19350" y="2243"/>
                  </a:cubicBezTo>
                  <a:cubicBezTo>
                    <a:pt x="19542" y="2208"/>
                    <a:pt x="19682" y="2034"/>
                    <a:pt x="19612" y="1859"/>
                  </a:cubicBezTo>
                  <a:cubicBezTo>
                    <a:pt x="19560" y="1719"/>
                    <a:pt x="19420" y="1649"/>
                    <a:pt x="19228" y="1649"/>
                  </a:cubicBezTo>
                  <a:lnTo>
                    <a:pt x="19228" y="1631"/>
                  </a:lnTo>
                  <a:cubicBezTo>
                    <a:pt x="19193" y="1637"/>
                    <a:pt x="19158" y="1639"/>
                    <a:pt x="19122" y="1639"/>
                  </a:cubicBezTo>
                  <a:cubicBezTo>
                    <a:pt x="19051" y="1639"/>
                    <a:pt x="18977" y="1631"/>
                    <a:pt x="18895" y="1631"/>
                  </a:cubicBezTo>
                  <a:cubicBezTo>
                    <a:pt x="18880" y="1628"/>
                    <a:pt x="18864" y="1627"/>
                    <a:pt x="18849" y="1627"/>
                  </a:cubicBezTo>
                  <a:close/>
                  <a:moveTo>
                    <a:pt x="41901" y="1509"/>
                  </a:moveTo>
                  <a:cubicBezTo>
                    <a:pt x="41726" y="1527"/>
                    <a:pt x="41586" y="1544"/>
                    <a:pt x="41411" y="1579"/>
                  </a:cubicBezTo>
                  <a:cubicBezTo>
                    <a:pt x="41376" y="1579"/>
                    <a:pt x="41341" y="1596"/>
                    <a:pt x="41324" y="1614"/>
                  </a:cubicBezTo>
                  <a:cubicBezTo>
                    <a:pt x="41202" y="1614"/>
                    <a:pt x="41097" y="1614"/>
                    <a:pt x="40992" y="1631"/>
                  </a:cubicBezTo>
                  <a:cubicBezTo>
                    <a:pt x="40852" y="1649"/>
                    <a:pt x="40712" y="1701"/>
                    <a:pt x="40625" y="1789"/>
                  </a:cubicBezTo>
                  <a:cubicBezTo>
                    <a:pt x="40572" y="1789"/>
                    <a:pt x="40520" y="1771"/>
                    <a:pt x="40467" y="1771"/>
                  </a:cubicBezTo>
                  <a:cubicBezTo>
                    <a:pt x="40455" y="1770"/>
                    <a:pt x="40443" y="1770"/>
                    <a:pt x="40431" y="1770"/>
                  </a:cubicBezTo>
                  <a:cubicBezTo>
                    <a:pt x="39989" y="1770"/>
                    <a:pt x="39885" y="2385"/>
                    <a:pt x="40345" y="2436"/>
                  </a:cubicBezTo>
                  <a:cubicBezTo>
                    <a:pt x="40485" y="2453"/>
                    <a:pt x="40607" y="2453"/>
                    <a:pt x="40730" y="2471"/>
                  </a:cubicBezTo>
                  <a:cubicBezTo>
                    <a:pt x="40765" y="2476"/>
                    <a:pt x="40801" y="2479"/>
                    <a:pt x="40837" y="2479"/>
                  </a:cubicBezTo>
                  <a:cubicBezTo>
                    <a:pt x="41012" y="2479"/>
                    <a:pt x="41178" y="2409"/>
                    <a:pt x="41237" y="2278"/>
                  </a:cubicBezTo>
                  <a:lnTo>
                    <a:pt x="41254" y="2278"/>
                  </a:lnTo>
                  <a:cubicBezTo>
                    <a:pt x="41265" y="2282"/>
                    <a:pt x="41278" y="2283"/>
                    <a:pt x="41293" y="2283"/>
                  </a:cubicBezTo>
                  <a:cubicBezTo>
                    <a:pt x="41353" y="2283"/>
                    <a:pt x="41443" y="2261"/>
                    <a:pt x="41499" y="2261"/>
                  </a:cubicBezTo>
                  <a:cubicBezTo>
                    <a:pt x="41639" y="2261"/>
                    <a:pt x="41761" y="2243"/>
                    <a:pt x="41901" y="2208"/>
                  </a:cubicBezTo>
                  <a:cubicBezTo>
                    <a:pt x="41918" y="2208"/>
                    <a:pt x="41936" y="2208"/>
                    <a:pt x="41953" y="2191"/>
                  </a:cubicBezTo>
                  <a:cubicBezTo>
                    <a:pt x="42041" y="2191"/>
                    <a:pt x="42111" y="2191"/>
                    <a:pt x="42181" y="2156"/>
                  </a:cubicBezTo>
                  <a:cubicBezTo>
                    <a:pt x="42443" y="2016"/>
                    <a:pt x="42425" y="1736"/>
                    <a:pt x="42198" y="1614"/>
                  </a:cubicBezTo>
                  <a:lnTo>
                    <a:pt x="42216" y="1614"/>
                  </a:lnTo>
                  <a:cubicBezTo>
                    <a:pt x="42128" y="1544"/>
                    <a:pt x="42023" y="1509"/>
                    <a:pt x="41901" y="1509"/>
                  </a:cubicBezTo>
                  <a:close/>
                  <a:moveTo>
                    <a:pt x="35546" y="1173"/>
                  </a:moveTo>
                  <a:cubicBezTo>
                    <a:pt x="34952" y="1173"/>
                    <a:pt x="34295" y="1268"/>
                    <a:pt x="33908" y="1268"/>
                  </a:cubicBezTo>
                  <a:cubicBezTo>
                    <a:pt x="33865" y="1268"/>
                    <a:pt x="33825" y="1267"/>
                    <a:pt x="33790" y="1264"/>
                  </a:cubicBezTo>
                  <a:cubicBezTo>
                    <a:pt x="33720" y="1264"/>
                    <a:pt x="33667" y="1264"/>
                    <a:pt x="33615" y="1282"/>
                  </a:cubicBezTo>
                  <a:cubicBezTo>
                    <a:pt x="33274" y="1258"/>
                    <a:pt x="32828" y="1221"/>
                    <a:pt x="32402" y="1221"/>
                  </a:cubicBezTo>
                  <a:cubicBezTo>
                    <a:pt x="31561" y="1221"/>
                    <a:pt x="30796" y="1366"/>
                    <a:pt x="31062" y="2051"/>
                  </a:cubicBezTo>
                  <a:cubicBezTo>
                    <a:pt x="31278" y="2583"/>
                    <a:pt x="32284" y="2693"/>
                    <a:pt x="33101" y="2693"/>
                  </a:cubicBezTo>
                  <a:cubicBezTo>
                    <a:pt x="33410" y="2693"/>
                    <a:pt x="33693" y="2677"/>
                    <a:pt x="33894" y="2663"/>
                  </a:cubicBezTo>
                  <a:cubicBezTo>
                    <a:pt x="34559" y="2610"/>
                    <a:pt x="36884" y="2593"/>
                    <a:pt x="36831" y="1789"/>
                  </a:cubicBezTo>
                  <a:cubicBezTo>
                    <a:pt x="36788" y="1291"/>
                    <a:pt x="36206" y="1173"/>
                    <a:pt x="35546" y="1173"/>
                  </a:cubicBezTo>
                  <a:close/>
                  <a:moveTo>
                    <a:pt x="11718" y="1445"/>
                  </a:moveTo>
                  <a:cubicBezTo>
                    <a:pt x="11232" y="1445"/>
                    <a:pt x="10722" y="1510"/>
                    <a:pt x="10295" y="1649"/>
                  </a:cubicBezTo>
                  <a:cubicBezTo>
                    <a:pt x="9770" y="1824"/>
                    <a:pt x="9333" y="2313"/>
                    <a:pt x="9893" y="2663"/>
                  </a:cubicBezTo>
                  <a:cubicBezTo>
                    <a:pt x="10110" y="2805"/>
                    <a:pt x="10405" y="2855"/>
                    <a:pt x="10710" y="2855"/>
                  </a:cubicBezTo>
                  <a:cubicBezTo>
                    <a:pt x="11041" y="2855"/>
                    <a:pt x="11385" y="2796"/>
                    <a:pt x="11658" y="2733"/>
                  </a:cubicBezTo>
                  <a:cubicBezTo>
                    <a:pt x="12130" y="2645"/>
                    <a:pt x="12934" y="2418"/>
                    <a:pt x="13022" y="1964"/>
                  </a:cubicBezTo>
                  <a:cubicBezTo>
                    <a:pt x="13039" y="1824"/>
                    <a:pt x="13004" y="1701"/>
                    <a:pt x="12847" y="1614"/>
                  </a:cubicBezTo>
                  <a:cubicBezTo>
                    <a:pt x="12690" y="1562"/>
                    <a:pt x="12567" y="1544"/>
                    <a:pt x="12427" y="1544"/>
                  </a:cubicBezTo>
                  <a:cubicBezTo>
                    <a:pt x="12375" y="1509"/>
                    <a:pt x="12322" y="1492"/>
                    <a:pt x="12270" y="1474"/>
                  </a:cubicBezTo>
                  <a:cubicBezTo>
                    <a:pt x="12094" y="1455"/>
                    <a:pt x="11908" y="1445"/>
                    <a:pt x="11718" y="1445"/>
                  </a:cubicBezTo>
                  <a:close/>
                  <a:moveTo>
                    <a:pt x="45537" y="2873"/>
                  </a:moveTo>
                  <a:cubicBezTo>
                    <a:pt x="45694" y="2908"/>
                    <a:pt x="45852" y="2925"/>
                    <a:pt x="46009" y="2978"/>
                  </a:cubicBezTo>
                  <a:cubicBezTo>
                    <a:pt x="45869" y="2978"/>
                    <a:pt x="45747" y="2960"/>
                    <a:pt x="45624" y="2960"/>
                  </a:cubicBezTo>
                  <a:cubicBezTo>
                    <a:pt x="45572" y="2943"/>
                    <a:pt x="45502" y="2943"/>
                    <a:pt x="45450" y="2925"/>
                  </a:cubicBezTo>
                  <a:cubicBezTo>
                    <a:pt x="45485" y="2908"/>
                    <a:pt x="45520" y="2890"/>
                    <a:pt x="45537" y="2873"/>
                  </a:cubicBezTo>
                  <a:close/>
                  <a:moveTo>
                    <a:pt x="208" y="3117"/>
                  </a:moveTo>
                  <a:cubicBezTo>
                    <a:pt x="204" y="3120"/>
                    <a:pt x="200" y="3122"/>
                    <a:pt x="197" y="3125"/>
                  </a:cubicBezTo>
                  <a:lnTo>
                    <a:pt x="197" y="3125"/>
                  </a:lnTo>
                  <a:cubicBezTo>
                    <a:pt x="200" y="3122"/>
                    <a:pt x="204" y="3120"/>
                    <a:pt x="208" y="3117"/>
                  </a:cubicBezTo>
                  <a:close/>
                  <a:moveTo>
                    <a:pt x="38097" y="2513"/>
                  </a:moveTo>
                  <a:cubicBezTo>
                    <a:pt x="38060" y="2513"/>
                    <a:pt x="38023" y="2516"/>
                    <a:pt x="37985" y="2523"/>
                  </a:cubicBezTo>
                  <a:lnTo>
                    <a:pt x="37828" y="2523"/>
                  </a:lnTo>
                  <a:cubicBezTo>
                    <a:pt x="37775" y="2523"/>
                    <a:pt x="37740" y="2540"/>
                    <a:pt x="37688" y="2558"/>
                  </a:cubicBezTo>
                  <a:lnTo>
                    <a:pt x="37618" y="2558"/>
                  </a:lnTo>
                  <a:cubicBezTo>
                    <a:pt x="37408" y="2558"/>
                    <a:pt x="37198" y="2698"/>
                    <a:pt x="37198" y="2873"/>
                  </a:cubicBezTo>
                  <a:cubicBezTo>
                    <a:pt x="37216" y="3047"/>
                    <a:pt x="37391" y="3205"/>
                    <a:pt x="37618" y="3205"/>
                  </a:cubicBezTo>
                  <a:cubicBezTo>
                    <a:pt x="37863" y="3205"/>
                    <a:pt x="38072" y="3187"/>
                    <a:pt x="38282" y="3082"/>
                  </a:cubicBezTo>
                  <a:cubicBezTo>
                    <a:pt x="38457" y="3012"/>
                    <a:pt x="38527" y="2838"/>
                    <a:pt x="38457" y="2698"/>
                  </a:cubicBezTo>
                  <a:cubicBezTo>
                    <a:pt x="38387" y="2571"/>
                    <a:pt x="38249" y="2513"/>
                    <a:pt x="38097" y="2513"/>
                  </a:cubicBezTo>
                  <a:close/>
                  <a:moveTo>
                    <a:pt x="4691" y="2379"/>
                  </a:moveTo>
                  <a:cubicBezTo>
                    <a:pt x="4666" y="2379"/>
                    <a:pt x="4640" y="2380"/>
                    <a:pt x="4613" y="2383"/>
                  </a:cubicBezTo>
                  <a:cubicBezTo>
                    <a:pt x="4473" y="2383"/>
                    <a:pt x="4368" y="2418"/>
                    <a:pt x="4299" y="2488"/>
                  </a:cubicBezTo>
                  <a:cubicBezTo>
                    <a:pt x="4054" y="2506"/>
                    <a:pt x="3809" y="2558"/>
                    <a:pt x="3564" y="2645"/>
                  </a:cubicBezTo>
                  <a:cubicBezTo>
                    <a:pt x="3267" y="2750"/>
                    <a:pt x="3320" y="3100"/>
                    <a:pt x="3564" y="3222"/>
                  </a:cubicBezTo>
                  <a:cubicBezTo>
                    <a:pt x="3807" y="3328"/>
                    <a:pt x="4108" y="3388"/>
                    <a:pt x="4406" y="3388"/>
                  </a:cubicBezTo>
                  <a:cubicBezTo>
                    <a:pt x="4795" y="3388"/>
                    <a:pt x="5179" y="3285"/>
                    <a:pt x="5417" y="3047"/>
                  </a:cubicBezTo>
                  <a:cubicBezTo>
                    <a:pt x="5557" y="2908"/>
                    <a:pt x="5610" y="2628"/>
                    <a:pt x="5330" y="2540"/>
                  </a:cubicBezTo>
                  <a:cubicBezTo>
                    <a:pt x="5225" y="2506"/>
                    <a:pt x="5120" y="2471"/>
                    <a:pt x="5015" y="2471"/>
                  </a:cubicBezTo>
                  <a:cubicBezTo>
                    <a:pt x="4914" y="2413"/>
                    <a:pt x="4812" y="2379"/>
                    <a:pt x="4691" y="2379"/>
                  </a:cubicBezTo>
                  <a:close/>
                  <a:moveTo>
                    <a:pt x="732" y="2978"/>
                  </a:moveTo>
                  <a:lnTo>
                    <a:pt x="732" y="2995"/>
                  </a:lnTo>
                  <a:cubicBezTo>
                    <a:pt x="705" y="2984"/>
                    <a:pt x="676" y="2980"/>
                    <a:pt x="646" y="2980"/>
                  </a:cubicBezTo>
                  <a:cubicBezTo>
                    <a:pt x="580" y="2980"/>
                    <a:pt x="507" y="3000"/>
                    <a:pt x="435" y="3012"/>
                  </a:cubicBezTo>
                  <a:cubicBezTo>
                    <a:pt x="348" y="3012"/>
                    <a:pt x="278" y="3065"/>
                    <a:pt x="208" y="3117"/>
                  </a:cubicBezTo>
                  <a:cubicBezTo>
                    <a:pt x="208" y="3117"/>
                    <a:pt x="208" y="3117"/>
                    <a:pt x="208" y="3117"/>
                  </a:cubicBezTo>
                  <a:lnTo>
                    <a:pt x="208" y="3117"/>
                  </a:lnTo>
                  <a:cubicBezTo>
                    <a:pt x="161" y="3141"/>
                    <a:pt x="145" y="3150"/>
                    <a:pt x="148" y="3150"/>
                  </a:cubicBezTo>
                  <a:cubicBezTo>
                    <a:pt x="150" y="3150"/>
                    <a:pt x="172" y="3140"/>
                    <a:pt x="197" y="3125"/>
                  </a:cubicBezTo>
                  <a:lnTo>
                    <a:pt x="197" y="3125"/>
                  </a:lnTo>
                  <a:cubicBezTo>
                    <a:pt x="64" y="3212"/>
                    <a:pt x="0" y="3348"/>
                    <a:pt x="68" y="3484"/>
                  </a:cubicBezTo>
                  <a:cubicBezTo>
                    <a:pt x="120" y="3572"/>
                    <a:pt x="225" y="3624"/>
                    <a:pt x="330" y="3642"/>
                  </a:cubicBezTo>
                  <a:lnTo>
                    <a:pt x="557" y="3642"/>
                  </a:lnTo>
                  <a:cubicBezTo>
                    <a:pt x="592" y="3642"/>
                    <a:pt x="610" y="3624"/>
                    <a:pt x="645" y="3624"/>
                  </a:cubicBezTo>
                  <a:cubicBezTo>
                    <a:pt x="697" y="3607"/>
                    <a:pt x="750" y="3607"/>
                    <a:pt x="732" y="3607"/>
                  </a:cubicBezTo>
                  <a:cubicBezTo>
                    <a:pt x="837" y="3589"/>
                    <a:pt x="925" y="3537"/>
                    <a:pt x="977" y="3449"/>
                  </a:cubicBezTo>
                  <a:cubicBezTo>
                    <a:pt x="1099" y="3275"/>
                    <a:pt x="995" y="3047"/>
                    <a:pt x="732" y="2978"/>
                  </a:cubicBezTo>
                  <a:close/>
                  <a:moveTo>
                    <a:pt x="45509" y="2256"/>
                  </a:moveTo>
                  <a:cubicBezTo>
                    <a:pt x="45413" y="2256"/>
                    <a:pt x="45329" y="2288"/>
                    <a:pt x="45257" y="2331"/>
                  </a:cubicBezTo>
                  <a:cubicBezTo>
                    <a:pt x="45234" y="2326"/>
                    <a:pt x="45210" y="2324"/>
                    <a:pt x="45187" y="2324"/>
                  </a:cubicBezTo>
                  <a:cubicBezTo>
                    <a:pt x="45122" y="2324"/>
                    <a:pt x="45054" y="2340"/>
                    <a:pt x="44978" y="2366"/>
                  </a:cubicBezTo>
                  <a:cubicBezTo>
                    <a:pt x="44645" y="2471"/>
                    <a:pt x="44453" y="2715"/>
                    <a:pt x="44191" y="2890"/>
                  </a:cubicBezTo>
                  <a:cubicBezTo>
                    <a:pt x="43964" y="3065"/>
                    <a:pt x="44051" y="3432"/>
                    <a:pt x="44383" y="3484"/>
                  </a:cubicBezTo>
                  <a:cubicBezTo>
                    <a:pt x="44794" y="3540"/>
                    <a:pt x="45434" y="3676"/>
                    <a:pt x="46010" y="3676"/>
                  </a:cubicBezTo>
                  <a:cubicBezTo>
                    <a:pt x="46513" y="3676"/>
                    <a:pt x="46968" y="3573"/>
                    <a:pt x="47180" y="3222"/>
                  </a:cubicBezTo>
                  <a:cubicBezTo>
                    <a:pt x="47600" y="2523"/>
                    <a:pt x="46114" y="2348"/>
                    <a:pt x="45572" y="2261"/>
                  </a:cubicBezTo>
                  <a:cubicBezTo>
                    <a:pt x="45550" y="2258"/>
                    <a:pt x="45529" y="2256"/>
                    <a:pt x="45509" y="2256"/>
                  </a:cubicBezTo>
                  <a:close/>
                  <a:moveTo>
                    <a:pt x="25684" y="3314"/>
                  </a:moveTo>
                  <a:cubicBezTo>
                    <a:pt x="25450" y="3314"/>
                    <a:pt x="25217" y="3343"/>
                    <a:pt x="25014" y="3397"/>
                  </a:cubicBezTo>
                  <a:cubicBezTo>
                    <a:pt x="24961" y="3380"/>
                    <a:pt x="24892" y="3362"/>
                    <a:pt x="24822" y="3362"/>
                  </a:cubicBezTo>
                  <a:cubicBezTo>
                    <a:pt x="24763" y="3359"/>
                    <a:pt x="24706" y="3358"/>
                    <a:pt x="24648" y="3358"/>
                  </a:cubicBezTo>
                  <a:cubicBezTo>
                    <a:pt x="24361" y="3358"/>
                    <a:pt x="24084" y="3394"/>
                    <a:pt x="23808" y="3467"/>
                  </a:cubicBezTo>
                  <a:cubicBezTo>
                    <a:pt x="23406" y="3572"/>
                    <a:pt x="23406" y="4009"/>
                    <a:pt x="23808" y="4131"/>
                  </a:cubicBezTo>
                  <a:cubicBezTo>
                    <a:pt x="24326" y="4258"/>
                    <a:pt x="24941" y="4328"/>
                    <a:pt x="25544" y="4328"/>
                  </a:cubicBezTo>
                  <a:cubicBezTo>
                    <a:pt x="25936" y="4328"/>
                    <a:pt x="26323" y="4298"/>
                    <a:pt x="26675" y="4236"/>
                  </a:cubicBezTo>
                  <a:cubicBezTo>
                    <a:pt x="27007" y="4166"/>
                    <a:pt x="27042" y="3852"/>
                    <a:pt x="26849" y="3677"/>
                  </a:cubicBezTo>
                  <a:cubicBezTo>
                    <a:pt x="26596" y="3423"/>
                    <a:pt x="26138" y="3314"/>
                    <a:pt x="25684" y="3314"/>
                  </a:cubicBezTo>
                  <a:close/>
                  <a:moveTo>
                    <a:pt x="18912" y="6183"/>
                  </a:moveTo>
                  <a:cubicBezTo>
                    <a:pt x="18840" y="6183"/>
                    <a:pt x="18763" y="6202"/>
                    <a:pt x="18686" y="6246"/>
                  </a:cubicBezTo>
                  <a:cubicBezTo>
                    <a:pt x="18633" y="6281"/>
                    <a:pt x="18581" y="6299"/>
                    <a:pt x="18511" y="6316"/>
                  </a:cubicBezTo>
                  <a:cubicBezTo>
                    <a:pt x="17959" y="6316"/>
                    <a:pt x="17952" y="6981"/>
                    <a:pt x="18490" y="6981"/>
                  </a:cubicBezTo>
                  <a:cubicBezTo>
                    <a:pt x="18497" y="6981"/>
                    <a:pt x="18504" y="6981"/>
                    <a:pt x="18511" y="6981"/>
                  </a:cubicBezTo>
                  <a:cubicBezTo>
                    <a:pt x="18881" y="6981"/>
                    <a:pt x="19300" y="7071"/>
                    <a:pt x="19695" y="7071"/>
                  </a:cubicBezTo>
                  <a:cubicBezTo>
                    <a:pt x="19972" y="7071"/>
                    <a:pt x="20238" y="7027"/>
                    <a:pt x="20469" y="6876"/>
                  </a:cubicBezTo>
                  <a:cubicBezTo>
                    <a:pt x="20661" y="6736"/>
                    <a:pt x="20591" y="6474"/>
                    <a:pt x="20381" y="6369"/>
                  </a:cubicBezTo>
                  <a:cubicBezTo>
                    <a:pt x="20179" y="6282"/>
                    <a:pt x="19967" y="6243"/>
                    <a:pt x="19752" y="6243"/>
                  </a:cubicBezTo>
                  <a:cubicBezTo>
                    <a:pt x="19577" y="6243"/>
                    <a:pt x="19400" y="6269"/>
                    <a:pt x="19228" y="6316"/>
                  </a:cubicBezTo>
                  <a:cubicBezTo>
                    <a:pt x="19150" y="6239"/>
                    <a:pt x="19038" y="6183"/>
                    <a:pt x="18912" y="618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8">
  <p:cSld name="CUSTOM_1_1_1_1_1_1_1">
    <p:spTree>
      <p:nvGrpSpPr>
        <p:cNvPr id="1" name="Shape 156"/>
        <p:cNvGrpSpPr/>
        <p:nvPr/>
      </p:nvGrpSpPr>
      <p:grpSpPr>
        <a:xfrm>
          <a:off x="0" y="0"/>
          <a:ext cx="0" cy="0"/>
          <a:chOff x="0" y="0"/>
          <a:chExt cx="0" cy="0"/>
        </a:xfrm>
      </p:grpSpPr>
      <p:sp>
        <p:nvSpPr>
          <p:cNvPr id="157" name="Google Shape;157;p26"/>
          <p:cNvSpPr/>
          <p:nvPr/>
        </p:nvSpPr>
        <p:spPr>
          <a:xfrm rot="-642133">
            <a:off x="5067790" y="4185155"/>
            <a:ext cx="3479434" cy="1413811"/>
          </a:xfrm>
          <a:custGeom>
            <a:avLst/>
            <a:gdLst/>
            <a:ahLst/>
            <a:cxnLst/>
            <a:rect l="l" t="t" r="r" b="b"/>
            <a:pathLst>
              <a:path w="52235" h="11231" extrusionOk="0">
                <a:moveTo>
                  <a:pt x="16067" y="1"/>
                </a:moveTo>
                <a:cubicBezTo>
                  <a:pt x="13605" y="1"/>
                  <a:pt x="11080" y="362"/>
                  <a:pt x="8706" y="806"/>
                </a:cubicBezTo>
                <a:cubicBezTo>
                  <a:pt x="6748" y="1173"/>
                  <a:pt x="4720" y="1645"/>
                  <a:pt x="3007" y="2501"/>
                </a:cubicBezTo>
                <a:cubicBezTo>
                  <a:pt x="402" y="2956"/>
                  <a:pt x="0" y="5788"/>
                  <a:pt x="1748" y="7326"/>
                </a:cubicBezTo>
                <a:cubicBezTo>
                  <a:pt x="3619" y="8969"/>
                  <a:pt x="6958" y="9232"/>
                  <a:pt x="9598" y="9354"/>
                </a:cubicBezTo>
                <a:cubicBezTo>
                  <a:pt x="10921" y="9419"/>
                  <a:pt x="12242" y="9446"/>
                  <a:pt x="13563" y="9446"/>
                </a:cubicBezTo>
                <a:cubicBezTo>
                  <a:pt x="16483" y="9446"/>
                  <a:pt x="19399" y="9317"/>
                  <a:pt x="22324" y="9197"/>
                </a:cubicBezTo>
                <a:cubicBezTo>
                  <a:pt x="23414" y="9147"/>
                  <a:pt x="24501" y="9124"/>
                  <a:pt x="25585" y="9124"/>
                </a:cubicBezTo>
                <a:cubicBezTo>
                  <a:pt x="29872" y="9124"/>
                  <a:pt x="34116" y="9485"/>
                  <a:pt x="38372" y="10001"/>
                </a:cubicBezTo>
                <a:cubicBezTo>
                  <a:pt x="40942" y="10315"/>
                  <a:pt x="43459" y="10805"/>
                  <a:pt x="46029" y="11067"/>
                </a:cubicBezTo>
                <a:cubicBezTo>
                  <a:pt x="46677" y="11131"/>
                  <a:pt x="47594" y="11231"/>
                  <a:pt x="48513" y="11231"/>
                </a:cubicBezTo>
                <a:cubicBezTo>
                  <a:pt x="49876" y="11231"/>
                  <a:pt x="51244" y="11010"/>
                  <a:pt x="51745" y="10123"/>
                </a:cubicBezTo>
                <a:cubicBezTo>
                  <a:pt x="52235" y="9249"/>
                  <a:pt x="51535" y="8165"/>
                  <a:pt x="50801" y="7536"/>
                </a:cubicBezTo>
                <a:cubicBezTo>
                  <a:pt x="49473" y="6365"/>
                  <a:pt x="47445" y="5998"/>
                  <a:pt x="46134" y="4826"/>
                </a:cubicBezTo>
                <a:cubicBezTo>
                  <a:pt x="44823" y="3655"/>
                  <a:pt x="43039" y="2414"/>
                  <a:pt x="41064" y="1924"/>
                </a:cubicBezTo>
                <a:cubicBezTo>
                  <a:pt x="39910" y="1645"/>
                  <a:pt x="38669" y="1662"/>
                  <a:pt x="37480" y="1610"/>
                </a:cubicBezTo>
                <a:cubicBezTo>
                  <a:pt x="36117" y="1540"/>
                  <a:pt x="34823" y="1243"/>
                  <a:pt x="33512" y="963"/>
                </a:cubicBezTo>
                <a:cubicBezTo>
                  <a:pt x="32373" y="720"/>
                  <a:pt x="31248" y="530"/>
                  <a:pt x="30067" y="530"/>
                </a:cubicBezTo>
                <a:cubicBezTo>
                  <a:pt x="29888" y="530"/>
                  <a:pt x="29708" y="534"/>
                  <a:pt x="29526" y="543"/>
                </a:cubicBezTo>
                <a:cubicBezTo>
                  <a:pt x="28204" y="625"/>
                  <a:pt x="26911" y="844"/>
                  <a:pt x="25593" y="844"/>
                </a:cubicBezTo>
                <a:cubicBezTo>
                  <a:pt x="25500" y="844"/>
                  <a:pt x="25407" y="843"/>
                  <a:pt x="25313" y="841"/>
                </a:cubicBezTo>
                <a:cubicBezTo>
                  <a:pt x="22254" y="753"/>
                  <a:pt x="19300" y="19"/>
                  <a:pt x="16241" y="2"/>
                </a:cubicBezTo>
                <a:cubicBezTo>
                  <a:pt x="16183" y="1"/>
                  <a:pt x="16125" y="1"/>
                  <a:pt x="1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6"/>
          <p:cNvSpPr txBox="1">
            <a:spLocks noGrp="1"/>
          </p:cNvSpPr>
          <p:nvPr>
            <p:ph type="subTitle" idx="1"/>
          </p:nvPr>
        </p:nvSpPr>
        <p:spPr>
          <a:xfrm>
            <a:off x="720000" y="1160600"/>
            <a:ext cx="3961200" cy="3217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4494D"/>
              </a:buClr>
              <a:buSzPts val="1500"/>
              <a:buChar char="●"/>
              <a:defRPr/>
            </a:lvl1pPr>
            <a:lvl2pPr lvl="1" algn="ctr" rtl="0">
              <a:lnSpc>
                <a:spcPct val="115000"/>
              </a:lnSpc>
              <a:spcBef>
                <a:spcPts val="0"/>
              </a:spcBef>
              <a:spcAft>
                <a:spcPts val="0"/>
              </a:spcAft>
              <a:buClr>
                <a:srgbClr val="44494D"/>
              </a:buClr>
              <a:buSzPts val="1500"/>
              <a:buChar char="○"/>
              <a:defRPr/>
            </a:lvl2pPr>
            <a:lvl3pPr lvl="2" algn="ctr" rtl="0">
              <a:lnSpc>
                <a:spcPct val="115000"/>
              </a:lnSpc>
              <a:spcBef>
                <a:spcPts val="0"/>
              </a:spcBef>
              <a:spcAft>
                <a:spcPts val="0"/>
              </a:spcAft>
              <a:buClr>
                <a:srgbClr val="44494D"/>
              </a:buClr>
              <a:buSzPts val="1500"/>
              <a:buChar char="■"/>
              <a:defRPr/>
            </a:lvl3pPr>
            <a:lvl4pPr lvl="3" algn="ctr" rtl="0">
              <a:lnSpc>
                <a:spcPct val="115000"/>
              </a:lnSpc>
              <a:spcBef>
                <a:spcPts val="0"/>
              </a:spcBef>
              <a:spcAft>
                <a:spcPts val="0"/>
              </a:spcAft>
              <a:buClr>
                <a:srgbClr val="44494D"/>
              </a:buClr>
              <a:buSzPts val="1500"/>
              <a:buChar char="●"/>
              <a:defRPr/>
            </a:lvl4pPr>
            <a:lvl5pPr lvl="4" algn="ctr" rtl="0">
              <a:lnSpc>
                <a:spcPct val="115000"/>
              </a:lnSpc>
              <a:spcBef>
                <a:spcPts val="0"/>
              </a:spcBef>
              <a:spcAft>
                <a:spcPts val="0"/>
              </a:spcAft>
              <a:buClr>
                <a:srgbClr val="44494D"/>
              </a:buClr>
              <a:buSzPts val="1500"/>
              <a:buChar char="○"/>
              <a:defRPr/>
            </a:lvl5pPr>
            <a:lvl6pPr lvl="5" algn="ctr" rtl="0">
              <a:lnSpc>
                <a:spcPct val="115000"/>
              </a:lnSpc>
              <a:spcBef>
                <a:spcPts val="0"/>
              </a:spcBef>
              <a:spcAft>
                <a:spcPts val="0"/>
              </a:spcAft>
              <a:buClr>
                <a:srgbClr val="44494D"/>
              </a:buClr>
              <a:buSzPts val="1500"/>
              <a:buChar char="■"/>
              <a:defRPr/>
            </a:lvl6pPr>
            <a:lvl7pPr lvl="6" algn="ctr" rtl="0">
              <a:lnSpc>
                <a:spcPct val="115000"/>
              </a:lnSpc>
              <a:spcBef>
                <a:spcPts val="0"/>
              </a:spcBef>
              <a:spcAft>
                <a:spcPts val="0"/>
              </a:spcAft>
              <a:buClr>
                <a:srgbClr val="44494D"/>
              </a:buClr>
              <a:buSzPts val="1500"/>
              <a:buChar char="●"/>
              <a:defRPr/>
            </a:lvl7pPr>
            <a:lvl8pPr lvl="7" algn="ctr" rtl="0">
              <a:lnSpc>
                <a:spcPct val="115000"/>
              </a:lnSpc>
              <a:spcBef>
                <a:spcPts val="0"/>
              </a:spcBef>
              <a:spcAft>
                <a:spcPts val="0"/>
              </a:spcAft>
              <a:buClr>
                <a:srgbClr val="44494D"/>
              </a:buClr>
              <a:buSzPts val="1500"/>
              <a:buChar char="○"/>
              <a:defRPr/>
            </a:lvl8pPr>
            <a:lvl9pPr lvl="8" algn="ctr" rtl="0">
              <a:lnSpc>
                <a:spcPct val="115000"/>
              </a:lnSpc>
              <a:spcBef>
                <a:spcPts val="0"/>
              </a:spcBef>
              <a:spcAft>
                <a:spcPts val="0"/>
              </a:spcAft>
              <a:buClr>
                <a:srgbClr val="44494D"/>
              </a:buClr>
              <a:buSzPts val="1500"/>
              <a:buChar char="■"/>
              <a:defRPr/>
            </a:lvl9pPr>
          </a:lstStyle>
          <a:p>
            <a:endParaRPr/>
          </a:p>
        </p:txBody>
      </p:sp>
      <p:sp>
        <p:nvSpPr>
          <p:cNvPr id="159" name="Google Shape;159;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300"/>
              <a:buNone/>
              <a:defRPr/>
            </a:lvl1pPr>
            <a:lvl2pPr lvl="1" rtl="0">
              <a:lnSpc>
                <a:spcPct val="115000"/>
              </a:lnSpc>
              <a:spcBef>
                <a:spcPts val="0"/>
              </a:spcBef>
              <a:spcAft>
                <a:spcPts val="0"/>
              </a:spcAft>
              <a:buSzPts val="3300"/>
              <a:buNone/>
              <a:defRPr/>
            </a:lvl2pPr>
            <a:lvl3pPr lvl="2" rtl="0">
              <a:lnSpc>
                <a:spcPct val="115000"/>
              </a:lnSpc>
              <a:spcBef>
                <a:spcPts val="0"/>
              </a:spcBef>
              <a:spcAft>
                <a:spcPts val="0"/>
              </a:spcAft>
              <a:buSzPts val="3300"/>
              <a:buNone/>
              <a:defRPr/>
            </a:lvl3pPr>
            <a:lvl4pPr lvl="3" rtl="0">
              <a:lnSpc>
                <a:spcPct val="115000"/>
              </a:lnSpc>
              <a:spcBef>
                <a:spcPts val="0"/>
              </a:spcBef>
              <a:spcAft>
                <a:spcPts val="0"/>
              </a:spcAft>
              <a:buSzPts val="3300"/>
              <a:buNone/>
              <a:defRPr/>
            </a:lvl4pPr>
            <a:lvl5pPr lvl="4" rtl="0">
              <a:lnSpc>
                <a:spcPct val="115000"/>
              </a:lnSpc>
              <a:spcBef>
                <a:spcPts val="0"/>
              </a:spcBef>
              <a:spcAft>
                <a:spcPts val="0"/>
              </a:spcAft>
              <a:buSzPts val="3300"/>
              <a:buNone/>
              <a:defRPr/>
            </a:lvl5pPr>
            <a:lvl6pPr lvl="5" rtl="0">
              <a:lnSpc>
                <a:spcPct val="115000"/>
              </a:lnSpc>
              <a:spcBef>
                <a:spcPts val="0"/>
              </a:spcBef>
              <a:spcAft>
                <a:spcPts val="0"/>
              </a:spcAft>
              <a:buSzPts val="3300"/>
              <a:buNone/>
              <a:defRPr/>
            </a:lvl6pPr>
            <a:lvl7pPr lvl="6" rtl="0">
              <a:lnSpc>
                <a:spcPct val="115000"/>
              </a:lnSpc>
              <a:spcBef>
                <a:spcPts val="0"/>
              </a:spcBef>
              <a:spcAft>
                <a:spcPts val="0"/>
              </a:spcAft>
              <a:buSzPts val="3300"/>
              <a:buNone/>
              <a:defRPr/>
            </a:lvl7pPr>
            <a:lvl8pPr lvl="7" rtl="0">
              <a:lnSpc>
                <a:spcPct val="115000"/>
              </a:lnSpc>
              <a:spcBef>
                <a:spcPts val="0"/>
              </a:spcBef>
              <a:spcAft>
                <a:spcPts val="0"/>
              </a:spcAft>
              <a:buSzPts val="3300"/>
              <a:buNone/>
              <a:defRPr/>
            </a:lvl8pPr>
            <a:lvl9pPr lvl="8" rtl="0">
              <a:lnSpc>
                <a:spcPct val="115000"/>
              </a:lnSpc>
              <a:spcBef>
                <a:spcPts val="0"/>
              </a:spcBef>
              <a:spcAft>
                <a:spcPts val="0"/>
              </a:spcAft>
              <a:buSzPts val="3300"/>
              <a:buNone/>
              <a:defRPr/>
            </a:lvl9pPr>
          </a:lstStyle>
          <a:p>
            <a:endParaRPr/>
          </a:p>
        </p:txBody>
      </p:sp>
      <p:sp>
        <p:nvSpPr>
          <p:cNvPr id="160" name="Google Shape;160;p26"/>
          <p:cNvSpPr txBox="1">
            <a:spLocks noGrp="1"/>
          </p:cNvSpPr>
          <p:nvPr>
            <p:ph type="subTitle" idx="2"/>
          </p:nvPr>
        </p:nvSpPr>
        <p:spPr>
          <a:xfrm>
            <a:off x="4572000" y="1160600"/>
            <a:ext cx="3856800" cy="1477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a:lvl1pPr>
            <a:lvl2pPr lvl="1" algn="ctr" rtl="0">
              <a:lnSpc>
                <a:spcPct val="115000"/>
              </a:lnSpc>
              <a:spcBef>
                <a:spcPts val="0"/>
              </a:spcBef>
              <a:spcAft>
                <a:spcPts val="0"/>
              </a:spcAft>
              <a:buSzPts val="1400"/>
              <a:buChar char="○"/>
              <a:defRPr/>
            </a:lvl2pPr>
            <a:lvl3pPr lvl="2" algn="ctr" rtl="0">
              <a:lnSpc>
                <a:spcPct val="115000"/>
              </a:lnSpc>
              <a:spcBef>
                <a:spcPts val="0"/>
              </a:spcBef>
              <a:spcAft>
                <a:spcPts val="0"/>
              </a:spcAft>
              <a:buSzPts val="1400"/>
              <a:buChar char="■"/>
              <a:defRPr/>
            </a:lvl3pPr>
            <a:lvl4pPr lvl="3" algn="ctr" rtl="0">
              <a:lnSpc>
                <a:spcPct val="115000"/>
              </a:lnSpc>
              <a:spcBef>
                <a:spcPts val="0"/>
              </a:spcBef>
              <a:spcAft>
                <a:spcPts val="0"/>
              </a:spcAft>
              <a:buSzPts val="1400"/>
              <a:buChar char="●"/>
              <a:defRPr/>
            </a:lvl4pPr>
            <a:lvl5pPr lvl="4" algn="ctr" rtl="0">
              <a:lnSpc>
                <a:spcPct val="115000"/>
              </a:lnSpc>
              <a:spcBef>
                <a:spcPts val="0"/>
              </a:spcBef>
              <a:spcAft>
                <a:spcPts val="0"/>
              </a:spcAft>
              <a:buSzPts val="1400"/>
              <a:buChar char="○"/>
              <a:defRPr/>
            </a:lvl5pPr>
            <a:lvl6pPr lvl="5" algn="ctr" rtl="0">
              <a:lnSpc>
                <a:spcPct val="115000"/>
              </a:lnSpc>
              <a:spcBef>
                <a:spcPts val="0"/>
              </a:spcBef>
              <a:spcAft>
                <a:spcPts val="0"/>
              </a:spcAft>
              <a:buSzPts val="1400"/>
              <a:buChar char="■"/>
              <a:defRPr/>
            </a:lvl6pPr>
            <a:lvl7pPr lvl="6" algn="ctr" rtl="0">
              <a:lnSpc>
                <a:spcPct val="115000"/>
              </a:lnSpc>
              <a:spcBef>
                <a:spcPts val="0"/>
              </a:spcBef>
              <a:spcAft>
                <a:spcPts val="0"/>
              </a:spcAft>
              <a:buSzPts val="1400"/>
              <a:buChar char="●"/>
              <a:defRPr/>
            </a:lvl7pPr>
            <a:lvl8pPr lvl="7" algn="ctr" rtl="0">
              <a:lnSpc>
                <a:spcPct val="115000"/>
              </a:lnSpc>
              <a:spcBef>
                <a:spcPts val="0"/>
              </a:spcBef>
              <a:spcAft>
                <a:spcPts val="0"/>
              </a:spcAft>
              <a:buSzPts val="1400"/>
              <a:buChar char="○"/>
              <a:defRPr/>
            </a:lvl8pPr>
            <a:lvl9pPr lvl="8" algn="ctr" rtl="0">
              <a:lnSpc>
                <a:spcPct val="115000"/>
              </a:lnSpc>
              <a:spcBef>
                <a:spcPts val="0"/>
              </a:spcBef>
              <a:spcAft>
                <a:spcPts val="0"/>
              </a:spcAft>
              <a:buSzPts val="1400"/>
              <a:buChar char="■"/>
              <a:defRPr/>
            </a:lvl9pPr>
          </a:lstStyle>
          <a:p>
            <a:endParaRPr/>
          </a:p>
        </p:txBody>
      </p:sp>
      <p:sp>
        <p:nvSpPr>
          <p:cNvPr id="161" name="Google Shape;161;p26"/>
          <p:cNvSpPr/>
          <p:nvPr/>
        </p:nvSpPr>
        <p:spPr>
          <a:xfrm flipH="1">
            <a:off x="6742671" y="-492198"/>
            <a:ext cx="2745804" cy="1027209"/>
          </a:xfrm>
          <a:custGeom>
            <a:avLst/>
            <a:gdLst/>
            <a:ahLst/>
            <a:cxnLst/>
            <a:rect l="l" t="t" r="r" b="b"/>
            <a:pathLst>
              <a:path w="55242" h="16436" extrusionOk="0">
                <a:moveTo>
                  <a:pt x="21227" y="1"/>
                </a:moveTo>
                <a:cubicBezTo>
                  <a:pt x="19831" y="1"/>
                  <a:pt x="18436" y="117"/>
                  <a:pt x="17062" y="370"/>
                </a:cubicBezTo>
                <a:cubicBezTo>
                  <a:pt x="15716" y="615"/>
                  <a:pt x="14317" y="1104"/>
                  <a:pt x="13408" y="2205"/>
                </a:cubicBezTo>
                <a:cubicBezTo>
                  <a:pt x="13024" y="2660"/>
                  <a:pt x="12727" y="3219"/>
                  <a:pt x="12622" y="3796"/>
                </a:cubicBezTo>
                <a:cubicBezTo>
                  <a:pt x="12482" y="4443"/>
                  <a:pt x="12814" y="5002"/>
                  <a:pt x="12762" y="5597"/>
                </a:cubicBezTo>
                <a:cubicBezTo>
                  <a:pt x="12664" y="6682"/>
                  <a:pt x="11747" y="6793"/>
                  <a:pt x="10884" y="6793"/>
                </a:cubicBezTo>
                <a:cubicBezTo>
                  <a:pt x="10662" y="6793"/>
                  <a:pt x="10444" y="6785"/>
                  <a:pt x="10244" y="6785"/>
                </a:cubicBezTo>
                <a:cubicBezTo>
                  <a:pt x="9318" y="6785"/>
                  <a:pt x="8409" y="6716"/>
                  <a:pt x="7482" y="6646"/>
                </a:cubicBezTo>
                <a:cubicBezTo>
                  <a:pt x="6769" y="6599"/>
                  <a:pt x="6046" y="6556"/>
                  <a:pt x="5322" y="6556"/>
                </a:cubicBezTo>
                <a:cubicBezTo>
                  <a:pt x="4415" y="6556"/>
                  <a:pt x="3508" y="6624"/>
                  <a:pt x="2622" y="6838"/>
                </a:cubicBezTo>
                <a:cubicBezTo>
                  <a:pt x="1748" y="7048"/>
                  <a:pt x="193" y="7467"/>
                  <a:pt x="105" y="8586"/>
                </a:cubicBezTo>
                <a:cubicBezTo>
                  <a:pt x="0" y="9617"/>
                  <a:pt x="1137" y="10124"/>
                  <a:pt x="1941" y="10422"/>
                </a:cubicBezTo>
                <a:cubicBezTo>
                  <a:pt x="5405" y="11677"/>
                  <a:pt x="9126" y="12243"/>
                  <a:pt x="12811" y="12243"/>
                </a:cubicBezTo>
                <a:cubicBezTo>
                  <a:pt x="12975" y="12243"/>
                  <a:pt x="13140" y="12242"/>
                  <a:pt x="13304" y="12240"/>
                </a:cubicBezTo>
                <a:lnTo>
                  <a:pt x="13304" y="12240"/>
                </a:lnTo>
                <a:cubicBezTo>
                  <a:pt x="12832" y="13114"/>
                  <a:pt x="13304" y="14250"/>
                  <a:pt x="14230" y="14792"/>
                </a:cubicBezTo>
                <a:cubicBezTo>
                  <a:pt x="14964" y="15211"/>
                  <a:pt x="15856" y="15281"/>
                  <a:pt x="16660" y="15369"/>
                </a:cubicBezTo>
                <a:cubicBezTo>
                  <a:pt x="17812" y="15495"/>
                  <a:pt x="18976" y="15554"/>
                  <a:pt x="20142" y="15554"/>
                </a:cubicBezTo>
                <a:cubicBezTo>
                  <a:pt x="20426" y="15554"/>
                  <a:pt x="20711" y="15550"/>
                  <a:pt x="20995" y="15544"/>
                </a:cubicBezTo>
                <a:cubicBezTo>
                  <a:pt x="23583" y="15474"/>
                  <a:pt x="26380" y="15229"/>
                  <a:pt x="28844" y="14355"/>
                </a:cubicBezTo>
                <a:cubicBezTo>
                  <a:pt x="29841" y="14005"/>
                  <a:pt x="30628" y="13446"/>
                  <a:pt x="31519" y="12921"/>
                </a:cubicBezTo>
                <a:cubicBezTo>
                  <a:pt x="32124" y="12578"/>
                  <a:pt x="32726" y="12452"/>
                  <a:pt x="33329" y="12452"/>
                </a:cubicBezTo>
                <a:cubicBezTo>
                  <a:pt x="34381" y="12452"/>
                  <a:pt x="35434" y="12836"/>
                  <a:pt x="36501" y="13114"/>
                </a:cubicBezTo>
                <a:cubicBezTo>
                  <a:pt x="38973" y="13761"/>
                  <a:pt x="41544" y="14093"/>
                  <a:pt x="44101" y="14093"/>
                </a:cubicBezTo>
                <a:cubicBezTo>
                  <a:pt x="44167" y="14093"/>
                  <a:pt x="44232" y="14093"/>
                  <a:pt x="44298" y="14093"/>
                </a:cubicBezTo>
                <a:cubicBezTo>
                  <a:pt x="44388" y="14091"/>
                  <a:pt x="44481" y="14090"/>
                  <a:pt x="44576" y="14090"/>
                </a:cubicBezTo>
                <a:cubicBezTo>
                  <a:pt x="44748" y="14090"/>
                  <a:pt x="44928" y="14092"/>
                  <a:pt x="45111" y="14092"/>
                </a:cubicBezTo>
                <a:cubicBezTo>
                  <a:pt x="45878" y="14092"/>
                  <a:pt x="46716" y="14061"/>
                  <a:pt x="47340" y="13743"/>
                </a:cubicBezTo>
                <a:cubicBezTo>
                  <a:pt x="48284" y="13254"/>
                  <a:pt x="48459" y="12100"/>
                  <a:pt x="49368" y="11575"/>
                </a:cubicBezTo>
                <a:cubicBezTo>
                  <a:pt x="50766" y="10736"/>
                  <a:pt x="53074" y="11121"/>
                  <a:pt x="54123" y="9705"/>
                </a:cubicBezTo>
                <a:cubicBezTo>
                  <a:pt x="55241" y="8184"/>
                  <a:pt x="53021" y="7415"/>
                  <a:pt x="51902" y="7257"/>
                </a:cubicBezTo>
                <a:cubicBezTo>
                  <a:pt x="50028" y="6996"/>
                  <a:pt x="48132" y="6875"/>
                  <a:pt x="46238" y="6875"/>
                </a:cubicBezTo>
                <a:cubicBezTo>
                  <a:pt x="45217" y="6875"/>
                  <a:pt x="44196" y="6910"/>
                  <a:pt x="43179" y="6978"/>
                </a:cubicBezTo>
                <a:cubicBezTo>
                  <a:pt x="41585" y="7092"/>
                  <a:pt x="39773" y="7505"/>
                  <a:pt x="38047" y="7505"/>
                </a:cubicBezTo>
                <a:cubicBezTo>
                  <a:pt x="36878" y="7505"/>
                  <a:pt x="35749" y="7316"/>
                  <a:pt x="34753" y="6716"/>
                </a:cubicBezTo>
                <a:cubicBezTo>
                  <a:pt x="36064" y="4758"/>
                  <a:pt x="34299" y="2607"/>
                  <a:pt x="32393" y="1821"/>
                </a:cubicBezTo>
                <a:cubicBezTo>
                  <a:pt x="30680" y="1122"/>
                  <a:pt x="28775" y="754"/>
                  <a:pt x="26852" y="597"/>
                </a:cubicBezTo>
                <a:cubicBezTo>
                  <a:pt x="25011" y="215"/>
                  <a:pt x="23119" y="1"/>
                  <a:pt x="21227" y="1"/>
                </a:cubicBezTo>
                <a:close/>
                <a:moveTo>
                  <a:pt x="32130" y="13904"/>
                </a:moveTo>
                <a:cubicBezTo>
                  <a:pt x="31906" y="13904"/>
                  <a:pt x="31680" y="13947"/>
                  <a:pt x="31449" y="14058"/>
                </a:cubicBezTo>
                <a:cubicBezTo>
                  <a:pt x="31012" y="14250"/>
                  <a:pt x="30628" y="14617"/>
                  <a:pt x="30802" y="15124"/>
                </a:cubicBezTo>
                <a:cubicBezTo>
                  <a:pt x="31170" y="16173"/>
                  <a:pt x="32760" y="16348"/>
                  <a:pt x="33687" y="16418"/>
                </a:cubicBezTo>
                <a:cubicBezTo>
                  <a:pt x="33807" y="16427"/>
                  <a:pt x="33969" y="16436"/>
                  <a:pt x="34153" y="16436"/>
                </a:cubicBezTo>
                <a:cubicBezTo>
                  <a:pt x="34960" y="16436"/>
                  <a:pt x="36168" y="16271"/>
                  <a:pt x="35855" y="15316"/>
                </a:cubicBezTo>
                <a:cubicBezTo>
                  <a:pt x="35540" y="14407"/>
                  <a:pt x="33652" y="14040"/>
                  <a:pt x="32848" y="13953"/>
                </a:cubicBezTo>
                <a:cubicBezTo>
                  <a:pt x="32795" y="13953"/>
                  <a:pt x="32760" y="13953"/>
                  <a:pt x="32725" y="13988"/>
                </a:cubicBezTo>
                <a:cubicBezTo>
                  <a:pt x="32527" y="13938"/>
                  <a:pt x="32329" y="13904"/>
                  <a:pt x="32130" y="1390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6"/>
          <p:cNvSpPr/>
          <p:nvPr/>
        </p:nvSpPr>
        <p:spPr>
          <a:xfrm flipH="1">
            <a:off x="7335896" y="4760521"/>
            <a:ext cx="939267" cy="418998"/>
          </a:xfrm>
          <a:custGeom>
            <a:avLst/>
            <a:gdLst/>
            <a:ahLst/>
            <a:cxnLst/>
            <a:rect l="l" t="t" r="r" b="b"/>
            <a:pathLst>
              <a:path w="47600" h="7072" extrusionOk="0">
                <a:moveTo>
                  <a:pt x="40782" y="583"/>
                </a:moveTo>
                <a:cubicBezTo>
                  <a:pt x="40765" y="583"/>
                  <a:pt x="40765" y="586"/>
                  <a:pt x="40765" y="600"/>
                </a:cubicBezTo>
                <a:cubicBezTo>
                  <a:pt x="40765" y="600"/>
                  <a:pt x="40765" y="600"/>
                  <a:pt x="40782" y="583"/>
                </a:cubicBezTo>
                <a:close/>
                <a:moveTo>
                  <a:pt x="44085" y="362"/>
                </a:moveTo>
                <a:cubicBezTo>
                  <a:pt x="44033" y="362"/>
                  <a:pt x="43981" y="365"/>
                  <a:pt x="43929" y="373"/>
                </a:cubicBezTo>
                <a:cubicBezTo>
                  <a:pt x="43719" y="390"/>
                  <a:pt x="43509" y="443"/>
                  <a:pt x="43299" y="460"/>
                </a:cubicBezTo>
                <a:cubicBezTo>
                  <a:pt x="42893" y="511"/>
                  <a:pt x="42962" y="1039"/>
                  <a:pt x="43350" y="1039"/>
                </a:cubicBezTo>
                <a:cubicBezTo>
                  <a:pt x="43362" y="1039"/>
                  <a:pt x="43374" y="1038"/>
                  <a:pt x="43387" y="1037"/>
                </a:cubicBezTo>
                <a:cubicBezTo>
                  <a:pt x="43544" y="1037"/>
                  <a:pt x="43719" y="1002"/>
                  <a:pt x="43894" y="1002"/>
                </a:cubicBezTo>
                <a:cubicBezTo>
                  <a:pt x="43964" y="1072"/>
                  <a:pt x="44086" y="1124"/>
                  <a:pt x="44226" y="1124"/>
                </a:cubicBezTo>
                <a:cubicBezTo>
                  <a:pt x="44251" y="1128"/>
                  <a:pt x="44276" y="1129"/>
                  <a:pt x="44301" y="1129"/>
                </a:cubicBezTo>
                <a:cubicBezTo>
                  <a:pt x="44420" y="1129"/>
                  <a:pt x="44542" y="1098"/>
                  <a:pt x="44628" y="1055"/>
                </a:cubicBezTo>
                <a:cubicBezTo>
                  <a:pt x="44873" y="915"/>
                  <a:pt x="44943" y="600"/>
                  <a:pt x="44628" y="478"/>
                </a:cubicBezTo>
                <a:cubicBezTo>
                  <a:pt x="44463" y="409"/>
                  <a:pt x="44276" y="362"/>
                  <a:pt x="44085" y="362"/>
                </a:cubicBezTo>
                <a:close/>
                <a:moveTo>
                  <a:pt x="41219" y="530"/>
                </a:moveTo>
                <a:cubicBezTo>
                  <a:pt x="41167" y="530"/>
                  <a:pt x="41097" y="530"/>
                  <a:pt x="41044" y="548"/>
                </a:cubicBezTo>
                <a:cubicBezTo>
                  <a:pt x="41009" y="565"/>
                  <a:pt x="40957" y="565"/>
                  <a:pt x="40922" y="565"/>
                </a:cubicBezTo>
                <a:cubicBezTo>
                  <a:pt x="40869" y="565"/>
                  <a:pt x="40835" y="565"/>
                  <a:pt x="40782" y="583"/>
                </a:cubicBezTo>
                <a:cubicBezTo>
                  <a:pt x="40782" y="583"/>
                  <a:pt x="40782" y="583"/>
                  <a:pt x="40782" y="583"/>
                </a:cubicBezTo>
                <a:lnTo>
                  <a:pt x="40782" y="583"/>
                </a:lnTo>
                <a:cubicBezTo>
                  <a:pt x="40786" y="583"/>
                  <a:pt x="40792" y="583"/>
                  <a:pt x="40800" y="583"/>
                </a:cubicBezTo>
                <a:lnTo>
                  <a:pt x="40835" y="583"/>
                </a:lnTo>
                <a:cubicBezTo>
                  <a:pt x="40782" y="600"/>
                  <a:pt x="40765" y="600"/>
                  <a:pt x="40765" y="600"/>
                </a:cubicBezTo>
                <a:cubicBezTo>
                  <a:pt x="40625" y="635"/>
                  <a:pt x="40502" y="705"/>
                  <a:pt x="40450" y="827"/>
                </a:cubicBezTo>
                <a:cubicBezTo>
                  <a:pt x="40397" y="1002"/>
                  <a:pt x="40520" y="1194"/>
                  <a:pt x="40747" y="1247"/>
                </a:cubicBezTo>
                <a:lnTo>
                  <a:pt x="40922" y="1247"/>
                </a:lnTo>
                <a:cubicBezTo>
                  <a:pt x="40955" y="1256"/>
                  <a:pt x="40989" y="1261"/>
                  <a:pt x="41023" y="1261"/>
                </a:cubicBezTo>
                <a:cubicBezTo>
                  <a:pt x="41117" y="1261"/>
                  <a:pt x="41212" y="1228"/>
                  <a:pt x="41289" y="1177"/>
                </a:cubicBezTo>
                <a:cubicBezTo>
                  <a:pt x="41307" y="1177"/>
                  <a:pt x="41307" y="1177"/>
                  <a:pt x="41324" y="1159"/>
                </a:cubicBezTo>
                <a:cubicBezTo>
                  <a:pt x="41516" y="1107"/>
                  <a:pt x="41656" y="985"/>
                  <a:pt x="41621" y="810"/>
                </a:cubicBezTo>
                <a:cubicBezTo>
                  <a:pt x="41586" y="652"/>
                  <a:pt x="41411" y="530"/>
                  <a:pt x="41219" y="530"/>
                </a:cubicBezTo>
                <a:close/>
                <a:moveTo>
                  <a:pt x="15529" y="834"/>
                </a:moveTo>
                <a:cubicBezTo>
                  <a:pt x="15419" y="834"/>
                  <a:pt x="15305" y="849"/>
                  <a:pt x="15189" y="880"/>
                </a:cubicBezTo>
                <a:cubicBezTo>
                  <a:pt x="14892" y="950"/>
                  <a:pt x="14857" y="1194"/>
                  <a:pt x="14962" y="1352"/>
                </a:cubicBezTo>
                <a:cubicBezTo>
                  <a:pt x="14945" y="1369"/>
                  <a:pt x="14910" y="1404"/>
                  <a:pt x="14892" y="1457"/>
                </a:cubicBezTo>
                <a:cubicBezTo>
                  <a:pt x="14808" y="1642"/>
                  <a:pt x="15032" y="1860"/>
                  <a:pt x="15283" y="1860"/>
                </a:cubicBezTo>
                <a:cubicBezTo>
                  <a:pt x="15293" y="1860"/>
                  <a:pt x="15302" y="1859"/>
                  <a:pt x="15312" y="1859"/>
                </a:cubicBezTo>
                <a:cubicBezTo>
                  <a:pt x="15364" y="1859"/>
                  <a:pt x="15417" y="1859"/>
                  <a:pt x="15469" y="1841"/>
                </a:cubicBezTo>
                <a:cubicBezTo>
                  <a:pt x="15504" y="1850"/>
                  <a:pt x="15539" y="1854"/>
                  <a:pt x="15574" y="1854"/>
                </a:cubicBezTo>
                <a:cubicBezTo>
                  <a:pt x="15609" y="1854"/>
                  <a:pt x="15644" y="1850"/>
                  <a:pt x="15679" y="1841"/>
                </a:cubicBezTo>
                <a:cubicBezTo>
                  <a:pt x="15714" y="1841"/>
                  <a:pt x="15749" y="1824"/>
                  <a:pt x="15784" y="1806"/>
                </a:cubicBezTo>
                <a:cubicBezTo>
                  <a:pt x="15854" y="1789"/>
                  <a:pt x="15906" y="1754"/>
                  <a:pt x="15959" y="1719"/>
                </a:cubicBezTo>
                <a:lnTo>
                  <a:pt x="15976" y="1719"/>
                </a:lnTo>
                <a:cubicBezTo>
                  <a:pt x="16086" y="1763"/>
                  <a:pt x="16202" y="1782"/>
                  <a:pt x="16321" y="1782"/>
                </a:cubicBezTo>
                <a:cubicBezTo>
                  <a:pt x="16487" y="1782"/>
                  <a:pt x="16660" y="1745"/>
                  <a:pt x="16833" y="1684"/>
                </a:cubicBezTo>
                <a:cubicBezTo>
                  <a:pt x="17187" y="1530"/>
                  <a:pt x="16998" y="1063"/>
                  <a:pt x="16648" y="1063"/>
                </a:cubicBezTo>
                <a:cubicBezTo>
                  <a:pt x="16602" y="1063"/>
                  <a:pt x="16552" y="1071"/>
                  <a:pt x="16500" y="1090"/>
                </a:cubicBezTo>
                <a:cubicBezTo>
                  <a:pt x="16466" y="1107"/>
                  <a:pt x="16343" y="1142"/>
                  <a:pt x="16343" y="1142"/>
                </a:cubicBezTo>
                <a:cubicBezTo>
                  <a:pt x="16326" y="1124"/>
                  <a:pt x="16308" y="1124"/>
                  <a:pt x="16308" y="1124"/>
                </a:cubicBezTo>
                <a:lnTo>
                  <a:pt x="16273" y="1107"/>
                </a:lnTo>
                <a:cubicBezTo>
                  <a:pt x="16221" y="1072"/>
                  <a:pt x="16168" y="1037"/>
                  <a:pt x="16116" y="1002"/>
                </a:cubicBezTo>
                <a:cubicBezTo>
                  <a:pt x="15934" y="888"/>
                  <a:pt x="15737" y="834"/>
                  <a:pt x="15529" y="834"/>
                </a:cubicBezTo>
                <a:close/>
                <a:moveTo>
                  <a:pt x="22610" y="1"/>
                </a:moveTo>
                <a:cubicBezTo>
                  <a:pt x="22516" y="1"/>
                  <a:pt x="22420" y="7"/>
                  <a:pt x="22322" y="23"/>
                </a:cubicBezTo>
                <a:cubicBezTo>
                  <a:pt x="21832" y="111"/>
                  <a:pt x="21308" y="373"/>
                  <a:pt x="21133" y="775"/>
                </a:cubicBezTo>
                <a:cubicBezTo>
                  <a:pt x="20772" y="1602"/>
                  <a:pt x="21873" y="1899"/>
                  <a:pt x="22733" y="1899"/>
                </a:cubicBezTo>
                <a:cubicBezTo>
                  <a:pt x="22873" y="1899"/>
                  <a:pt x="23006" y="1891"/>
                  <a:pt x="23126" y="1876"/>
                </a:cubicBezTo>
                <a:cubicBezTo>
                  <a:pt x="23397" y="1836"/>
                  <a:pt x="23657" y="1795"/>
                  <a:pt x="23931" y="1795"/>
                </a:cubicBezTo>
                <a:cubicBezTo>
                  <a:pt x="24011" y="1795"/>
                  <a:pt x="24092" y="1798"/>
                  <a:pt x="24175" y="1806"/>
                </a:cubicBezTo>
                <a:cubicBezTo>
                  <a:pt x="24386" y="1820"/>
                  <a:pt x="24597" y="1868"/>
                  <a:pt x="24808" y="1868"/>
                </a:cubicBezTo>
                <a:cubicBezTo>
                  <a:pt x="24859" y="1868"/>
                  <a:pt x="24910" y="1866"/>
                  <a:pt x="24961" y="1859"/>
                </a:cubicBezTo>
                <a:cubicBezTo>
                  <a:pt x="25398" y="1824"/>
                  <a:pt x="25748" y="1562"/>
                  <a:pt x="25748" y="1194"/>
                </a:cubicBezTo>
                <a:cubicBezTo>
                  <a:pt x="25766" y="478"/>
                  <a:pt x="24507" y="215"/>
                  <a:pt x="23808" y="128"/>
                </a:cubicBezTo>
                <a:cubicBezTo>
                  <a:pt x="23780" y="123"/>
                  <a:pt x="23751" y="121"/>
                  <a:pt x="23724" y="121"/>
                </a:cubicBezTo>
                <a:cubicBezTo>
                  <a:pt x="23649" y="121"/>
                  <a:pt x="23579" y="137"/>
                  <a:pt x="23528" y="163"/>
                </a:cubicBezTo>
                <a:cubicBezTo>
                  <a:pt x="23230" y="82"/>
                  <a:pt x="22932" y="1"/>
                  <a:pt x="22610" y="1"/>
                </a:cubicBezTo>
                <a:close/>
                <a:moveTo>
                  <a:pt x="18849" y="1627"/>
                </a:moveTo>
                <a:cubicBezTo>
                  <a:pt x="18778" y="1627"/>
                  <a:pt x="18708" y="1658"/>
                  <a:pt x="18651" y="1701"/>
                </a:cubicBezTo>
                <a:cubicBezTo>
                  <a:pt x="18546" y="1736"/>
                  <a:pt x="18458" y="1841"/>
                  <a:pt x="18458" y="1946"/>
                </a:cubicBezTo>
                <a:cubicBezTo>
                  <a:pt x="18458" y="2068"/>
                  <a:pt x="18546" y="2156"/>
                  <a:pt x="18668" y="2208"/>
                </a:cubicBezTo>
                <a:cubicBezTo>
                  <a:pt x="18738" y="2243"/>
                  <a:pt x="18808" y="2261"/>
                  <a:pt x="18913" y="2278"/>
                </a:cubicBezTo>
                <a:cubicBezTo>
                  <a:pt x="19053" y="2278"/>
                  <a:pt x="19193" y="2278"/>
                  <a:pt x="19350" y="2243"/>
                </a:cubicBezTo>
                <a:cubicBezTo>
                  <a:pt x="19542" y="2208"/>
                  <a:pt x="19682" y="2034"/>
                  <a:pt x="19612" y="1859"/>
                </a:cubicBezTo>
                <a:cubicBezTo>
                  <a:pt x="19560" y="1719"/>
                  <a:pt x="19420" y="1649"/>
                  <a:pt x="19228" y="1649"/>
                </a:cubicBezTo>
                <a:lnTo>
                  <a:pt x="19228" y="1631"/>
                </a:lnTo>
                <a:cubicBezTo>
                  <a:pt x="19193" y="1637"/>
                  <a:pt x="19158" y="1639"/>
                  <a:pt x="19122" y="1639"/>
                </a:cubicBezTo>
                <a:cubicBezTo>
                  <a:pt x="19051" y="1639"/>
                  <a:pt x="18977" y="1631"/>
                  <a:pt x="18895" y="1631"/>
                </a:cubicBezTo>
                <a:cubicBezTo>
                  <a:pt x="18880" y="1628"/>
                  <a:pt x="18864" y="1627"/>
                  <a:pt x="18849" y="1627"/>
                </a:cubicBezTo>
                <a:close/>
                <a:moveTo>
                  <a:pt x="41901" y="1509"/>
                </a:moveTo>
                <a:cubicBezTo>
                  <a:pt x="41726" y="1527"/>
                  <a:pt x="41586" y="1544"/>
                  <a:pt x="41411" y="1579"/>
                </a:cubicBezTo>
                <a:cubicBezTo>
                  <a:pt x="41376" y="1579"/>
                  <a:pt x="41341" y="1596"/>
                  <a:pt x="41324" y="1614"/>
                </a:cubicBezTo>
                <a:cubicBezTo>
                  <a:pt x="41202" y="1614"/>
                  <a:pt x="41097" y="1614"/>
                  <a:pt x="40992" y="1631"/>
                </a:cubicBezTo>
                <a:cubicBezTo>
                  <a:pt x="40852" y="1649"/>
                  <a:pt x="40712" y="1701"/>
                  <a:pt x="40625" y="1789"/>
                </a:cubicBezTo>
                <a:cubicBezTo>
                  <a:pt x="40572" y="1789"/>
                  <a:pt x="40520" y="1771"/>
                  <a:pt x="40467" y="1771"/>
                </a:cubicBezTo>
                <a:cubicBezTo>
                  <a:pt x="40455" y="1770"/>
                  <a:pt x="40443" y="1770"/>
                  <a:pt x="40431" y="1770"/>
                </a:cubicBezTo>
                <a:cubicBezTo>
                  <a:pt x="39989" y="1770"/>
                  <a:pt x="39885" y="2385"/>
                  <a:pt x="40345" y="2436"/>
                </a:cubicBezTo>
                <a:cubicBezTo>
                  <a:pt x="40485" y="2453"/>
                  <a:pt x="40607" y="2453"/>
                  <a:pt x="40730" y="2471"/>
                </a:cubicBezTo>
                <a:cubicBezTo>
                  <a:pt x="40765" y="2476"/>
                  <a:pt x="40801" y="2479"/>
                  <a:pt x="40837" y="2479"/>
                </a:cubicBezTo>
                <a:cubicBezTo>
                  <a:pt x="41012" y="2479"/>
                  <a:pt x="41178" y="2409"/>
                  <a:pt x="41237" y="2278"/>
                </a:cubicBezTo>
                <a:lnTo>
                  <a:pt x="41254" y="2278"/>
                </a:lnTo>
                <a:cubicBezTo>
                  <a:pt x="41265" y="2282"/>
                  <a:pt x="41278" y="2283"/>
                  <a:pt x="41293" y="2283"/>
                </a:cubicBezTo>
                <a:cubicBezTo>
                  <a:pt x="41353" y="2283"/>
                  <a:pt x="41443" y="2261"/>
                  <a:pt x="41499" y="2261"/>
                </a:cubicBezTo>
                <a:cubicBezTo>
                  <a:pt x="41639" y="2261"/>
                  <a:pt x="41761" y="2243"/>
                  <a:pt x="41901" y="2208"/>
                </a:cubicBezTo>
                <a:cubicBezTo>
                  <a:pt x="41918" y="2208"/>
                  <a:pt x="41936" y="2208"/>
                  <a:pt x="41953" y="2191"/>
                </a:cubicBezTo>
                <a:cubicBezTo>
                  <a:pt x="42041" y="2191"/>
                  <a:pt x="42111" y="2191"/>
                  <a:pt x="42181" y="2156"/>
                </a:cubicBezTo>
                <a:cubicBezTo>
                  <a:pt x="42443" y="2016"/>
                  <a:pt x="42425" y="1736"/>
                  <a:pt x="42198" y="1614"/>
                </a:cubicBezTo>
                <a:lnTo>
                  <a:pt x="42216" y="1614"/>
                </a:lnTo>
                <a:cubicBezTo>
                  <a:pt x="42128" y="1544"/>
                  <a:pt x="42023" y="1509"/>
                  <a:pt x="41901" y="1509"/>
                </a:cubicBezTo>
                <a:close/>
                <a:moveTo>
                  <a:pt x="35546" y="1173"/>
                </a:moveTo>
                <a:cubicBezTo>
                  <a:pt x="34952" y="1173"/>
                  <a:pt x="34295" y="1268"/>
                  <a:pt x="33908" y="1268"/>
                </a:cubicBezTo>
                <a:cubicBezTo>
                  <a:pt x="33865" y="1268"/>
                  <a:pt x="33825" y="1267"/>
                  <a:pt x="33790" y="1264"/>
                </a:cubicBezTo>
                <a:cubicBezTo>
                  <a:pt x="33720" y="1264"/>
                  <a:pt x="33667" y="1264"/>
                  <a:pt x="33615" y="1282"/>
                </a:cubicBezTo>
                <a:cubicBezTo>
                  <a:pt x="33274" y="1258"/>
                  <a:pt x="32828" y="1221"/>
                  <a:pt x="32402" y="1221"/>
                </a:cubicBezTo>
                <a:cubicBezTo>
                  <a:pt x="31561" y="1221"/>
                  <a:pt x="30796" y="1366"/>
                  <a:pt x="31062" y="2051"/>
                </a:cubicBezTo>
                <a:cubicBezTo>
                  <a:pt x="31278" y="2583"/>
                  <a:pt x="32284" y="2693"/>
                  <a:pt x="33101" y="2693"/>
                </a:cubicBezTo>
                <a:cubicBezTo>
                  <a:pt x="33410" y="2693"/>
                  <a:pt x="33693" y="2677"/>
                  <a:pt x="33894" y="2663"/>
                </a:cubicBezTo>
                <a:cubicBezTo>
                  <a:pt x="34559" y="2610"/>
                  <a:pt x="36884" y="2593"/>
                  <a:pt x="36831" y="1789"/>
                </a:cubicBezTo>
                <a:cubicBezTo>
                  <a:pt x="36788" y="1291"/>
                  <a:pt x="36206" y="1173"/>
                  <a:pt x="35546" y="1173"/>
                </a:cubicBezTo>
                <a:close/>
                <a:moveTo>
                  <a:pt x="11718" y="1445"/>
                </a:moveTo>
                <a:cubicBezTo>
                  <a:pt x="11232" y="1445"/>
                  <a:pt x="10722" y="1510"/>
                  <a:pt x="10295" y="1649"/>
                </a:cubicBezTo>
                <a:cubicBezTo>
                  <a:pt x="9770" y="1824"/>
                  <a:pt x="9333" y="2313"/>
                  <a:pt x="9893" y="2663"/>
                </a:cubicBezTo>
                <a:cubicBezTo>
                  <a:pt x="10110" y="2805"/>
                  <a:pt x="10405" y="2855"/>
                  <a:pt x="10710" y="2855"/>
                </a:cubicBezTo>
                <a:cubicBezTo>
                  <a:pt x="11041" y="2855"/>
                  <a:pt x="11385" y="2796"/>
                  <a:pt x="11658" y="2733"/>
                </a:cubicBezTo>
                <a:cubicBezTo>
                  <a:pt x="12130" y="2645"/>
                  <a:pt x="12934" y="2418"/>
                  <a:pt x="13022" y="1964"/>
                </a:cubicBezTo>
                <a:cubicBezTo>
                  <a:pt x="13039" y="1824"/>
                  <a:pt x="13004" y="1701"/>
                  <a:pt x="12847" y="1614"/>
                </a:cubicBezTo>
                <a:cubicBezTo>
                  <a:pt x="12690" y="1562"/>
                  <a:pt x="12567" y="1544"/>
                  <a:pt x="12427" y="1544"/>
                </a:cubicBezTo>
                <a:cubicBezTo>
                  <a:pt x="12375" y="1509"/>
                  <a:pt x="12322" y="1492"/>
                  <a:pt x="12270" y="1474"/>
                </a:cubicBezTo>
                <a:cubicBezTo>
                  <a:pt x="12094" y="1455"/>
                  <a:pt x="11908" y="1445"/>
                  <a:pt x="11718" y="1445"/>
                </a:cubicBezTo>
                <a:close/>
                <a:moveTo>
                  <a:pt x="45537" y="2873"/>
                </a:moveTo>
                <a:cubicBezTo>
                  <a:pt x="45694" y="2908"/>
                  <a:pt x="45852" y="2925"/>
                  <a:pt x="46009" y="2978"/>
                </a:cubicBezTo>
                <a:cubicBezTo>
                  <a:pt x="45869" y="2978"/>
                  <a:pt x="45747" y="2960"/>
                  <a:pt x="45624" y="2960"/>
                </a:cubicBezTo>
                <a:cubicBezTo>
                  <a:pt x="45572" y="2943"/>
                  <a:pt x="45502" y="2943"/>
                  <a:pt x="45450" y="2925"/>
                </a:cubicBezTo>
                <a:cubicBezTo>
                  <a:pt x="45485" y="2908"/>
                  <a:pt x="45520" y="2890"/>
                  <a:pt x="45537" y="2873"/>
                </a:cubicBezTo>
                <a:close/>
                <a:moveTo>
                  <a:pt x="208" y="3117"/>
                </a:moveTo>
                <a:cubicBezTo>
                  <a:pt x="204" y="3120"/>
                  <a:pt x="200" y="3122"/>
                  <a:pt x="197" y="3125"/>
                </a:cubicBezTo>
                <a:lnTo>
                  <a:pt x="197" y="3125"/>
                </a:lnTo>
                <a:cubicBezTo>
                  <a:pt x="200" y="3122"/>
                  <a:pt x="204" y="3120"/>
                  <a:pt x="208" y="3117"/>
                </a:cubicBezTo>
                <a:close/>
                <a:moveTo>
                  <a:pt x="38097" y="2513"/>
                </a:moveTo>
                <a:cubicBezTo>
                  <a:pt x="38060" y="2513"/>
                  <a:pt x="38023" y="2516"/>
                  <a:pt x="37985" y="2523"/>
                </a:cubicBezTo>
                <a:lnTo>
                  <a:pt x="37828" y="2523"/>
                </a:lnTo>
                <a:cubicBezTo>
                  <a:pt x="37775" y="2523"/>
                  <a:pt x="37740" y="2540"/>
                  <a:pt x="37688" y="2558"/>
                </a:cubicBezTo>
                <a:lnTo>
                  <a:pt x="37618" y="2558"/>
                </a:lnTo>
                <a:cubicBezTo>
                  <a:pt x="37408" y="2558"/>
                  <a:pt x="37198" y="2698"/>
                  <a:pt x="37198" y="2873"/>
                </a:cubicBezTo>
                <a:cubicBezTo>
                  <a:pt x="37216" y="3047"/>
                  <a:pt x="37391" y="3205"/>
                  <a:pt x="37618" y="3205"/>
                </a:cubicBezTo>
                <a:cubicBezTo>
                  <a:pt x="37863" y="3205"/>
                  <a:pt x="38072" y="3187"/>
                  <a:pt x="38282" y="3082"/>
                </a:cubicBezTo>
                <a:cubicBezTo>
                  <a:pt x="38457" y="3012"/>
                  <a:pt x="38527" y="2838"/>
                  <a:pt x="38457" y="2698"/>
                </a:cubicBezTo>
                <a:cubicBezTo>
                  <a:pt x="38387" y="2571"/>
                  <a:pt x="38249" y="2513"/>
                  <a:pt x="38097" y="2513"/>
                </a:cubicBezTo>
                <a:close/>
                <a:moveTo>
                  <a:pt x="4691" y="2379"/>
                </a:moveTo>
                <a:cubicBezTo>
                  <a:pt x="4666" y="2379"/>
                  <a:pt x="4640" y="2380"/>
                  <a:pt x="4613" y="2383"/>
                </a:cubicBezTo>
                <a:cubicBezTo>
                  <a:pt x="4473" y="2383"/>
                  <a:pt x="4368" y="2418"/>
                  <a:pt x="4299" y="2488"/>
                </a:cubicBezTo>
                <a:cubicBezTo>
                  <a:pt x="4054" y="2506"/>
                  <a:pt x="3809" y="2558"/>
                  <a:pt x="3564" y="2645"/>
                </a:cubicBezTo>
                <a:cubicBezTo>
                  <a:pt x="3267" y="2750"/>
                  <a:pt x="3320" y="3100"/>
                  <a:pt x="3564" y="3222"/>
                </a:cubicBezTo>
                <a:cubicBezTo>
                  <a:pt x="3807" y="3328"/>
                  <a:pt x="4108" y="3388"/>
                  <a:pt x="4406" y="3388"/>
                </a:cubicBezTo>
                <a:cubicBezTo>
                  <a:pt x="4795" y="3388"/>
                  <a:pt x="5179" y="3285"/>
                  <a:pt x="5417" y="3047"/>
                </a:cubicBezTo>
                <a:cubicBezTo>
                  <a:pt x="5557" y="2908"/>
                  <a:pt x="5610" y="2628"/>
                  <a:pt x="5330" y="2540"/>
                </a:cubicBezTo>
                <a:cubicBezTo>
                  <a:pt x="5225" y="2506"/>
                  <a:pt x="5120" y="2471"/>
                  <a:pt x="5015" y="2471"/>
                </a:cubicBezTo>
                <a:cubicBezTo>
                  <a:pt x="4914" y="2413"/>
                  <a:pt x="4812" y="2379"/>
                  <a:pt x="4691" y="2379"/>
                </a:cubicBezTo>
                <a:close/>
                <a:moveTo>
                  <a:pt x="732" y="2978"/>
                </a:moveTo>
                <a:lnTo>
                  <a:pt x="732" y="2995"/>
                </a:lnTo>
                <a:cubicBezTo>
                  <a:pt x="705" y="2984"/>
                  <a:pt x="676" y="2980"/>
                  <a:pt x="646" y="2980"/>
                </a:cubicBezTo>
                <a:cubicBezTo>
                  <a:pt x="580" y="2980"/>
                  <a:pt x="507" y="3000"/>
                  <a:pt x="435" y="3012"/>
                </a:cubicBezTo>
                <a:cubicBezTo>
                  <a:pt x="348" y="3012"/>
                  <a:pt x="278" y="3065"/>
                  <a:pt x="208" y="3117"/>
                </a:cubicBezTo>
                <a:cubicBezTo>
                  <a:pt x="208" y="3117"/>
                  <a:pt x="208" y="3117"/>
                  <a:pt x="208" y="3117"/>
                </a:cubicBezTo>
                <a:lnTo>
                  <a:pt x="208" y="3117"/>
                </a:lnTo>
                <a:cubicBezTo>
                  <a:pt x="161" y="3141"/>
                  <a:pt x="145" y="3150"/>
                  <a:pt x="148" y="3150"/>
                </a:cubicBezTo>
                <a:cubicBezTo>
                  <a:pt x="150" y="3150"/>
                  <a:pt x="172" y="3140"/>
                  <a:pt x="197" y="3125"/>
                </a:cubicBezTo>
                <a:lnTo>
                  <a:pt x="197" y="3125"/>
                </a:lnTo>
                <a:cubicBezTo>
                  <a:pt x="64" y="3212"/>
                  <a:pt x="0" y="3348"/>
                  <a:pt x="68" y="3484"/>
                </a:cubicBezTo>
                <a:cubicBezTo>
                  <a:pt x="120" y="3572"/>
                  <a:pt x="225" y="3624"/>
                  <a:pt x="330" y="3642"/>
                </a:cubicBezTo>
                <a:lnTo>
                  <a:pt x="557" y="3642"/>
                </a:lnTo>
                <a:cubicBezTo>
                  <a:pt x="592" y="3642"/>
                  <a:pt x="610" y="3624"/>
                  <a:pt x="645" y="3624"/>
                </a:cubicBezTo>
                <a:cubicBezTo>
                  <a:pt x="697" y="3607"/>
                  <a:pt x="750" y="3607"/>
                  <a:pt x="732" y="3607"/>
                </a:cubicBezTo>
                <a:cubicBezTo>
                  <a:pt x="837" y="3589"/>
                  <a:pt x="925" y="3537"/>
                  <a:pt x="977" y="3449"/>
                </a:cubicBezTo>
                <a:cubicBezTo>
                  <a:pt x="1099" y="3275"/>
                  <a:pt x="995" y="3047"/>
                  <a:pt x="732" y="2978"/>
                </a:cubicBezTo>
                <a:close/>
                <a:moveTo>
                  <a:pt x="45509" y="2256"/>
                </a:moveTo>
                <a:cubicBezTo>
                  <a:pt x="45413" y="2256"/>
                  <a:pt x="45329" y="2288"/>
                  <a:pt x="45257" y="2331"/>
                </a:cubicBezTo>
                <a:cubicBezTo>
                  <a:pt x="45234" y="2326"/>
                  <a:pt x="45210" y="2324"/>
                  <a:pt x="45187" y="2324"/>
                </a:cubicBezTo>
                <a:cubicBezTo>
                  <a:pt x="45122" y="2324"/>
                  <a:pt x="45054" y="2340"/>
                  <a:pt x="44978" y="2366"/>
                </a:cubicBezTo>
                <a:cubicBezTo>
                  <a:pt x="44645" y="2471"/>
                  <a:pt x="44453" y="2715"/>
                  <a:pt x="44191" y="2890"/>
                </a:cubicBezTo>
                <a:cubicBezTo>
                  <a:pt x="43964" y="3065"/>
                  <a:pt x="44051" y="3432"/>
                  <a:pt x="44383" y="3484"/>
                </a:cubicBezTo>
                <a:cubicBezTo>
                  <a:pt x="44794" y="3540"/>
                  <a:pt x="45434" y="3676"/>
                  <a:pt x="46010" y="3676"/>
                </a:cubicBezTo>
                <a:cubicBezTo>
                  <a:pt x="46513" y="3676"/>
                  <a:pt x="46968" y="3573"/>
                  <a:pt x="47180" y="3222"/>
                </a:cubicBezTo>
                <a:cubicBezTo>
                  <a:pt x="47600" y="2523"/>
                  <a:pt x="46114" y="2348"/>
                  <a:pt x="45572" y="2261"/>
                </a:cubicBezTo>
                <a:cubicBezTo>
                  <a:pt x="45550" y="2258"/>
                  <a:pt x="45529" y="2256"/>
                  <a:pt x="45509" y="2256"/>
                </a:cubicBezTo>
                <a:close/>
                <a:moveTo>
                  <a:pt x="25684" y="3314"/>
                </a:moveTo>
                <a:cubicBezTo>
                  <a:pt x="25450" y="3314"/>
                  <a:pt x="25217" y="3343"/>
                  <a:pt x="25014" y="3397"/>
                </a:cubicBezTo>
                <a:cubicBezTo>
                  <a:pt x="24961" y="3380"/>
                  <a:pt x="24892" y="3362"/>
                  <a:pt x="24822" y="3362"/>
                </a:cubicBezTo>
                <a:cubicBezTo>
                  <a:pt x="24763" y="3359"/>
                  <a:pt x="24706" y="3358"/>
                  <a:pt x="24648" y="3358"/>
                </a:cubicBezTo>
                <a:cubicBezTo>
                  <a:pt x="24361" y="3358"/>
                  <a:pt x="24084" y="3394"/>
                  <a:pt x="23808" y="3467"/>
                </a:cubicBezTo>
                <a:cubicBezTo>
                  <a:pt x="23406" y="3572"/>
                  <a:pt x="23406" y="4009"/>
                  <a:pt x="23808" y="4131"/>
                </a:cubicBezTo>
                <a:cubicBezTo>
                  <a:pt x="24326" y="4258"/>
                  <a:pt x="24941" y="4328"/>
                  <a:pt x="25544" y="4328"/>
                </a:cubicBezTo>
                <a:cubicBezTo>
                  <a:pt x="25936" y="4328"/>
                  <a:pt x="26323" y="4298"/>
                  <a:pt x="26675" y="4236"/>
                </a:cubicBezTo>
                <a:cubicBezTo>
                  <a:pt x="27007" y="4166"/>
                  <a:pt x="27042" y="3852"/>
                  <a:pt x="26849" y="3677"/>
                </a:cubicBezTo>
                <a:cubicBezTo>
                  <a:pt x="26596" y="3423"/>
                  <a:pt x="26138" y="3314"/>
                  <a:pt x="25684" y="3314"/>
                </a:cubicBezTo>
                <a:close/>
                <a:moveTo>
                  <a:pt x="18912" y="6183"/>
                </a:moveTo>
                <a:cubicBezTo>
                  <a:pt x="18840" y="6183"/>
                  <a:pt x="18763" y="6202"/>
                  <a:pt x="18686" y="6246"/>
                </a:cubicBezTo>
                <a:cubicBezTo>
                  <a:pt x="18633" y="6281"/>
                  <a:pt x="18581" y="6299"/>
                  <a:pt x="18511" y="6316"/>
                </a:cubicBezTo>
                <a:cubicBezTo>
                  <a:pt x="17959" y="6316"/>
                  <a:pt x="17952" y="6981"/>
                  <a:pt x="18490" y="6981"/>
                </a:cubicBezTo>
                <a:cubicBezTo>
                  <a:pt x="18497" y="6981"/>
                  <a:pt x="18504" y="6981"/>
                  <a:pt x="18511" y="6981"/>
                </a:cubicBezTo>
                <a:cubicBezTo>
                  <a:pt x="18881" y="6981"/>
                  <a:pt x="19300" y="7071"/>
                  <a:pt x="19695" y="7071"/>
                </a:cubicBezTo>
                <a:cubicBezTo>
                  <a:pt x="19972" y="7071"/>
                  <a:pt x="20238" y="7027"/>
                  <a:pt x="20469" y="6876"/>
                </a:cubicBezTo>
                <a:cubicBezTo>
                  <a:pt x="20661" y="6736"/>
                  <a:pt x="20591" y="6474"/>
                  <a:pt x="20381" y="6369"/>
                </a:cubicBezTo>
                <a:cubicBezTo>
                  <a:pt x="20179" y="6282"/>
                  <a:pt x="19967" y="6243"/>
                  <a:pt x="19752" y="6243"/>
                </a:cubicBezTo>
                <a:cubicBezTo>
                  <a:pt x="19577" y="6243"/>
                  <a:pt x="19400" y="6269"/>
                  <a:pt x="19228" y="6316"/>
                </a:cubicBezTo>
                <a:cubicBezTo>
                  <a:pt x="19150" y="6239"/>
                  <a:pt x="19038" y="6183"/>
                  <a:pt x="18912" y="618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6"/>
          <p:cNvSpPr/>
          <p:nvPr/>
        </p:nvSpPr>
        <p:spPr>
          <a:xfrm rot="652927" flipH="1">
            <a:off x="81865" y="4482079"/>
            <a:ext cx="1989362" cy="1056309"/>
          </a:xfrm>
          <a:custGeom>
            <a:avLst/>
            <a:gdLst/>
            <a:ahLst/>
            <a:cxnLst/>
            <a:rect l="l" t="t" r="r" b="b"/>
            <a:pathLst>
              <a:path w="52235" h="11231" extrusionOk="0">
                <a:moveTo>
                  <a:pt x="16067" y="1"/>
                </a:moveTo>
                <a:cubicBezTo>
                  <a:pt x="13605" y="1"/>
                  <a:pt x="11080" y="362"/>
                  <a:pt x="8706" y="806"/>
                </a:cubicBezTo>
                <a:cubicBezTo>
                  <a:pt x="6748" y="1173"/>
                  <a:pt x="4720" y="1645"/>
                  <a:pt x="3007" y="2501"/>
                </a:cubicBezTo>
                <a:cubicBezTo>
                  <a:pt x="402" y="2956"/>
                  <a:pt x="0" y="5788"/>
                  <a:pt x="1748" y="7326"/>
                </a:cubicBezTo>
                <a:cubicBezTo>
                  <a:pt x="3619" y="8969"/>
                  <a:pt x="6958" y="9232"/>
                  <a:pt x="9598" y="9354"/>
                </a:cubicBezTo>
                <a:cubicBezTo>
                  <a:pt x="10921" y="9419"/>
                  <a:pt x="12242" y="9446"/>
                  <a:pt x="13563" y="9446"/>
                </a:cubicBezTo>
                <a:cubicBezTo>
                  <a:pt x="16483" y="9446"/>
                  <a:pt x="19399" y="9317"/>
                  <a:pt x="22324" y="9197"/>
                </a:cubicBezTo>
                <a:cubicBezTo>
                  <a:pt x="23414" y="9147"/>
                  <a:pt x="24501" y="9124"/>
                  <a:pt x="25585" y="9124"/>
                </a:cubicBezTo>
                <a:cubicBezTo>
                  <a:pt x="29872" y="9124"/>
                  <a:pt x="34116" y="9485"/>
                  <a:pt x="38372" y="10001"/>
                </a:cubicBezTo>
                <a:cubicBezTo>
                  <a:pt x="40942" y="10315"/>
                  <a:pt x="43459" y="10805"/>
                  <a:pt x="46029" y="11067"/>
                </a:cubicBezTo>
                <a:cubicBezTo>
                  <a:pt x="46677" y="11131"/>
                  <a:pt x="47594" y="11231"/>
                  <a:pt x="48513" y="11231"/>
                </a:cubicBezTo>
                <a:cubicBezTo>
                  <a:pt x="49876" y="11231"/>
                  <a:pt x="51244" y="11010"/>
                  <a:pt x="51745" y="10123"/>
                </a:cubicBezTo>
                <a:cubicBezTo>
                  <a:pt x="52235" y="9249"/>
                  <a:pt x="51535" y="8165"/>
                  <a:pt x="50801" y="7536"/>
                </a:cubicBezTo>
                <a:cubicBezTo>
                  <a:pt x="49473" y="6365"/>
                  <a:pt x="47445" y="5998"/>
                  <a:pt x="46134" y="4826"/>
                </a:cubicBezTo>
                <a:cubicBezTo>
                  <a:pt x="44823" y="3655"/>
                  <a:pt x="43039" y="2414"/>
                  <a:pt x="41064" y="1924"/>
                </a:cubicBezTo>
                <a:cubicBezTo>
                  <a:pt x="39910" y="1645"/>
                  <a:pt x="38669" y="1662"/>
                  <a:pt x="37480" y="1610"/>
                </a:cubicBezTo>
                <a:cubicBezTo>
                  <a:pt x="36117" y="1540"/>
                  <a:pt x="34823" y="1243"/>
                  <a:pt x="33512" y="963"/>
                </a:cubicBezTo>
                <a:cubicBezTo>
                  <a:pt x="32373" y="720"/>
                  <a:pt x="31248" y="530"/>
                  <a:pt x="30067" y="530"/>
                </a:cubicBezTo>
                <a:cubicBezTo>
                  <a:pt x="29888" y="530"/>
                  <a:pt x="29708" y="534"/>
                  <a:pt x="29526" y="543"/>
                </a:cubicBezTo>
                <a:cubicBezTo>
                  <a:pt x="28204" y="625"/>
                  <a:pt x="26911" y="844"/>
                  <a:pt x="25593" y="844"/>
                </a:cubicBezTo>
                <a:cubicBezTo>
                  <a:pt x="25500" y="844"/>
                  <a:pt x="25407" y="843"/>
                  <a:pt x="25313" y="841"/>
                </a:cubicBezTo>
                <a:cubicBezTo>
                  <a:pt x="22254" y="753"/>
                  <a:pt x="19300" y="19"/>
                  <a:pt x="16241" y="2"/>
                </a:cubicBezTo>
                <a:cubicBezTo>
                  <a:pt x="16183" y="1"/>
                  <a:pt x="16125" y="1"/>
                  <a:pt x="16067"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6"/>
          <p:cNvSpPr/>
          <p:nvPr/>
        </p:nvSpPr>
        <p:spPr>
          <a:xfrm rot="-687496">
            <a:off x="1574709" y="-399651"/>
            <a:ext cx="1678307" cy="648565"/>
          </a:xfrm>
          <a:custGeom>
            <a:avLst/>
            <a:gdLst/>
            <a:ahLst/>
            <a:cxnLst/>
            <a:rect l="l" t="t" r="r" b="b"/>
            <a:pathLst>
              <a:path w="39386" h="12589" extrusionOk="0">
                <a:moveTo>
                  <a:pt x="13879" y="1"/>
                </a:moveTo>
                <a:cubicBezTo>
                  <a:pt x="12210" y="1"/>
                  <a:pt x="10492" y="369"/>
                  <a:pt x="9003" y="790"/>
                </a:cubicBezTo>
                <a:cubicBezTo>
                  <a:pt x="5944" y="1664"/>
                  <a:pt x="822" y="4933"/>
                  <a:pt x="875" y="4986"/>
                </a:cubicBezTo>
                <a:cubicBezTo>
                  <a:pt x="560" y="5318"/>
                  <a:pt x="333" y="5685"/>
                  <a:pt x="228" y="6104"/>
                </a:cubicBezTo>
                <a:cubicBezTo>
                  <a:pt x="1" y="7031"/>
                  <a:pt x="490" y="7957"/>
                  <a:pt x="1242" y="8709"/>
                </a:cubicBezTo>
                <a:cubicBezTo>
                  <a:pt x="3392" y="10789"/>
                  <a:pt x="7115" y="11489"/>
                  <a:pt x="10489" y="11961"/>
                </a:cubicBezTo>
                <a:cubicBezTo>
                  <a:pt x="13439" y="12368"/>
                  <a:pt x="16474" y="12588"/>
                  <a:pt x="19508" y="12588"/>
                </a:cubicBezTo>
                <a:cubicBezTo>
                  <a:pt x="23758" y="12588"/>
                  <a:pt x="28008" y="12157"/>
                  <a:pt x="32026" y="11209"/>
                </a:cubicBezTo>
                <a:cubicBezTo>
                  <a:pt x="34718" y="10580"/>
                  <a:pt x="38285" y="9601"/>
                  <a:pt x="39334" y="7520"/>
                </a:cubicBezTo>
                <a:cubicBezTo>
                  <a:pt x="39386" y="7433"/>
                  <a:pt x="39316" y="7276"/>
                  <a:pt x="39176" y="7241"/>
                </a:cubicBezTo>
                <a:cubicBezTo>
                  <a:pt x="37655" y="6769"/>
                  <a:pt x="36065" y="6471"/>
                  <a:pt x="34456" y="6209"/>
                </a:cubicBezTo>
                <a:cubicBezTo>
                  <a:pt x="32935" y="5930"/>
                  <a:pt x="31152" y="5772"/>
                  <a:pt x="29771" y="5213"/>
                </a:cubicBezTo>
                <a:cubicBezTo>
                  <a:pt x="28670" y="4758"/>
                  <a:pt x="27901" y="3989"/>
                  <a:pt x="26852" y="3500"/>
                </a:cubicBezTo>
                <a:cubicBezTo>
                  <a:pt x="25541" y="2905"/>
                  <a:pt x="24160" y="3255"/>
                  <a:pt x="22761" y="3010"/>
                </a:cubicBezTo>
                <a:cubicBezTo>
                  <a:pt x="20296" y="2573"/>
                  <a:pt x="18723" y="1105"/>
                  <a:pt x="16485" y="370"/>
                </a:cubicBezTo>
                <a:cubicBezTo>
                  <a:pt x="15660" y="107"/>
                  <a:pt x="14776" y="1"/>
                  <a:pt x="138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6"/>
          <p:cNvSpPr/>
          <p:nvPr/>
        </p:nvSpPr>
        <p:spPr>
          <a:xfrm>
            <a:off x="4536900" y="4378400"/>
            <a:ext cx="3479373" cy="1183214"/>
          </a:xfrm>
          <a:custGeom>
            <a:avLst/>
            <a:gdLst/>
            <a:ahLst/>
            <a:cxnLst/>
            <a:rect l="l" t="t" r="r" b="b"/>
            <a:pathLst>
              <a:path w="52235" h="11231" extrusionOk="0">
                <a:moveTo>
                  <a:pt x="16067" y="1"/>
                </a:moveTo>
                <a:cubicBezTo>
                  <a:pt x="13605" y="1"/>
                  <a:pt x="11080" y="362"/>
                  <a:pt x="8706" y="806"/>
                </a:cubicBezTo>
                <a:cubicBezTo>
                  <a:pt x="6748" y="1173"/>
                  <a:pt x="4720" y="1645"/>
                  <a:pt x="3007" y="2501"/>
                </a:cubicBezTo>
                <a:cubicBezTo>
                  <a:pt x="402" y="2956"/>
                  <a:pt x="0" y="5788"/>
                  <a:pt x="1748" y="7326"/>
                </a:cubicBezTo>
                <a:cubicBezTo>
                  <a:pt x="3619" y="8969"/>
                  <a:pt x="6958" y="9232"/>
                  <a:pt x="9598" y="9354"/>
                </a:cubicBezTo>
                <a:cubicBezTo>
                  <a:pt x="10921" y="9419"/>
                  <a:pt x="12242" y="9446"/>
                  <a:pt x="13563" y="9446"/>
                </a:cubicBezTo>
                <a:cubicBezTo>
                  <a:pt x="16483" y="9446"/>
                  <a:pt x="19399" y="9317"/>
                  <a:pt x="22324" y="9197"/>
                </a:cubicBezTo>
                <a:cubicBezTo>
                  <a:pt x="23414" y="9147"/>
                  <a:pt x="24501" y="9124"/>
                  <a:pt x="25585" y="9124"/>
                </a:cubicBezTo>
                <a:cubicBezTo>
                  <a:pt x="29872" y="9124"/>
                  <a:pt x="34116" y="9485"/>
                  <a:pt x="38372" y="10001"/>
                </a:cubicBezTo>
                <a:cubicBezTo>
                  <a:pt x="40942" y="10315"/>
                  <a:pt x="43459" y="10805"/>
                  <a:pt x="46029" y="11067"/>
                </a:cubicBezTo>
                <a:cubicBezTo>
                  <a:pt x="46677" y="11131"/>
                  <a:pt x="47594" y="11231"/>
                  <a:pt x="48513" y="11231"/>
                </a:cubicBezTo>
                <a:cubicBezTo>
                  <a:pt x="49876" y="11231"/>
                  <a:pt x="51244" y="11010"/>
                  <a:pt x="51745" y="10123"/>
                </a:cubicBezTo>
                <a:cubicBezTo>
                  <a:pt x="52235" y="9249"/>
                  <a:pt x="51535" y="8165"/>
                  <a:pt x="50801" y="7536"/>
                </a:cubicBezTo>
                <a:cubicBezTo>
                  <a:pt x="49473" y="6365"/>
                  <a:pt x="47445" y="5998"/>
                  <a:pt x="46134" y="4826"/>
                </a:cubicBezTo>
                <a:cubicBezTo>
                  <a:pt x="44823" y="3655"/>
                  <a:pt x="43039" y="2414"/>
                  <a:pt x="41064" y="1924"/>
                </a:cubicBezTo>
                <a:cubicBezTo>
                  <a:pt x="39910" y="1645"/>
                  <a:pt x="38669" y="1662"/>
                  <a:pt x="37480" y="1610"/>
                </a:cubicBezTo>
                <a:cubicBezTo>
                  <a:pt x="36117" y="1540"/>
                  <a:pt x="34823" y="1243"/>
                  <a:pt x="33512" y="963"/>
                </a:cubicBezTo>
                <a:cubicBezTo>
                  <a:pt x="32373" y="720"/>
                  <a:pt x="31248" y="530"/>
                  <a:pt x="30067" y="530"/>
                </a:cubicBezTo>
                <a:cubicBezTo>
                  <a:pt x="29888" y="530"/>
                  <a:pt x="29708" y="534"/>
                  <a:pt x="29526" y="543"/>
                </a:cubicBezTo>
                <a:cubicBezTo>
                  <a:pt x="28204" y="625"/>
                  <a:pt x="26911" y="844"/>
                  <a:pt x="25593" y="844"/>
                </a:cubicBezTo>
                <a:cubicBezTo>
                  <a:pt x="25500" y="844"/>
                  <a:pt x="25407" y="843"/>
                  <a:pt x="25313" y="841"/>
                </a:cubicBezTo>
                <a:cubicBezTo>
                  <a:pt x="22254" y="753"/>
                  <a:pt x="19300" y="19"/>
                  <a:pt x="16241" y="2"/>
                </a:cubicBezTo>
                <a:cubicBezTo>
                  <a:pt x="16183" y="1"/>
                  <a:pt x="16125" y="1"/>
                  <a:pt x="16067" y="1"/>
                </a:cubicBezTo>
                <a:close/>
              </a:path>
            </a:pathLst>
          </a:cu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228"/>
        <p:cNvGrpSpPr/>
        <p:nvPr/>
      </p:nvGrpSpPr>
      <p:grpSpPr>
        <a:xfrm>
          <a:off x="0" y="0"/>
          <a:ext cx="0" cy="0"/>
          <a:chOff x="0" y="0"/>
          <a:chExt cx="0" cy="0"/>
        </a:xfrm>
      </p:grpSpPr>
      <p:sp>
        <p:nvSpPr>
          <p:cNvPr id="229" name="Google Shape;229;p3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230" name="Google Shape;230;p32"/>
          <p:cNvSpPr txBox="1">
            <a:spLocks noGrp="1"/>
          </p:cNvSpPr>
          <p:nvPr>
            <p:ph type="subTitle" idx="1"/>
          </p:nvPr>
        </p:nvSpPr>
        <p:spPr>
          <a:xfrm>
            <a:off x="2103712" y="2101974"/>
            <a:ext cx="2014500" cy="713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1" name="Google Shape;231;p32"/>
          <p:cNvSpPr txBox="1">
            <a:spLocks noGrp="1"/>
          </p:cNvSpPr>
          <p:nvPr>
            <p:ph type="subTitle" idx="2"/>
          </p:nvPr>
        </p:nvSpPr>
        <p:spPr>
          <a:xfrm>
            <a:off x="2103712" y="1726700"/>
            <a:ext cx="2014500" cy="419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Bebas Neue"/>
              <a:buNone/>
              <a:defRPr sz="2200" b="1">
                <a:solidFill>
                  <a:schemeClr val="accent3"/>
                </a:solidFill>
                <a:latin typeface="Epilogue"/>
                <a:ea typeface="Epilogue"/>
                <a:cs typeface="Epilogue"/>
                <a:sym typeface="Epilogue"/>
              </a:defRPr>
            </a:lvl1pPr>
            <a:lvl2pPr lvl="1"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9pPr>
          </a:lstStyle>
          <a:p>
            <a:endParaRPr/>
          </a:p>
        </p:txBody>
      </p:sp>
      <p:sp>
        <p:nvSpPr>
          <p:cNvPr id="232" name="Google Shape;232;p32"/>
          <p:cNvSpPr txBox="1">
            <a:spLocks noGrp="1"/>
          </p:cNvSpPr>
          <p:nvPr>
            <p:ph type="subTitle" idx="3"/>
          </p:nvPr>
        </p:nvSpPr>
        <p:spPr>
          <a:xfrm>
            <a:off x="2103712" y="3532625"/>
            <a:ext cx="2014500" cy="713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3" name="Google Shape;233;p32"/>
          <p:cNvSpPr txBox="1">
            <a:spLocks noGrp="1"/>
          </p:cNvSpPr>
          <p:nvPr>
            <p:ph type="subTitle" idx="4"/>
          </p:nvPr>
        </p:nvSpPr>
        <p:spPr>
          <a:xfrm>
            <a:off x="2103712" y="3157351"/>
            <a:ext cx="2014500" cy="419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Bebas Neue"/>
              <a:buNone/>
              <a:defRPr sz="2200" b="1">
                <a:solidFill>
                  <a:schemeClr val="accent3"/>
                </a:solidFill>
                <a:latin typeface="Epilogue"/>
                <a:ea typeface="Epilogue"/>
                <a:cs typeface="Epilogue"/>
                <a:sym typeface="Epilogue"/>
              </a:defRPr>
            </a:lvl1pPr>
            <a:lvl2pPr lvl="1"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9pPr>
          </a:lstStyle>
          <a:p>
            <a:endParaRPr/>
          </a:p>
        </p:txBody>
      </p:sp>
      <p:sp>
        <p:nvSpPr>
          <p:cNvPr id="234" name="Google Shape;234;p32"/>
          <p:cNvSpPr txBox="1">
            <a:spLocks noGrp="1"/>
          </p:cNvSpPr>
          <p:nvPr>
            <p:ph type="subTitle" idx="5"/>
          </p:nvPr>
        </p:nvSpPr>
        <p:spPr>
          <a:xfrm>
            <a:off x="5025783" y="2101974"/>
            <a:ext cx="2014500" cy="713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5" name="Google Shape;235;p32"/>
          <p:cNvSpPr txBox="1">
            <a:spLocks noGrp="1"/>
          </p:cNvSpPr>
          <p:nvPr>
            <p:ph type="subTitle" idx="6"/>
          </p:nvPr>
        </p:nvSpPr>
        <p:spPr>
          <a:xfrm>
            <a:off x="5025783" y="1726700"/>
            <a:ext cx="2014500" cy="419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Bebas Neue"/>
              <a:buNone/>
              <a:defRPr sz="2200" b="1">
                <a:solidFill>
                  <a:schemeClr val="accent3"/>
                </a:solidFill>
                <a:latin typeface="Epilogue"/>
                <a:ea typeface="Epilogue"/>
                <a:cs typeface="Epilogue"/>
                <a:sym typeface="Epilogue"/>
              </a:defRPr>
            </a:lvl1pPr>
            <a:lvl2pPr lvl="1"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9pPr>
          </a:lstStyle>
          <a:p>
            <a:endParaRPr/>
          </a:p>
        </p:txBody>
      </p:sp>
      <p:sp>
        <p:nvSpPr>
          <p:cNvPr id="236" name="Google Shape;236;p32"/>
          <p:cNvSpPr txBox="1">
            <a:spLocks noGrp="1"/>
          </p:cNvSpPr>
          <p:nvPr>
            <p:ph type="subTitle" idx="7"/>
          </p:nvPr>
        </p:nvSpPr>
        <p:spPr>
          <a:xfrm>
            <a:off x="5025783" y="3532625"/>
            <a:ext cx="2014500" cy="713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7" name="Google Shape;237;p32"/>
          <p:cNvSpPr txBox="1">
            <a:spLocks noGrp="1"/>
          </p:cNvSpPr>
          <p:nvPr>
            <p:ph type="subTitle" idx="8"/>
          </p:nvPr>
        </p:nvSpPr>
        <p:spPr>
          <a:xfrm>
            <a:off x="5025783" y="3157351"/>
            <a:ext cx="2014500" cy="419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Bebas Neue"/>
              <a:buNone/>
              <a:defRPr sz="2200" b="1">
                <a:solidFill>
                  <a:schemeClr val="accent3"/>
                </a:solidFill>
                <a:latin typeface="Epilogue"/>
                <a:ea typeface="Epilogue"/>
                <a:cs typeface="Epilogue"/>
                <a:sym typeface="Epilogue"/>
              </a:defRPr>
            </a:lvl1pPr>
            <a:lvl2pPr lvl="1"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9pPr>
          </a:lstStyle>
          <a:p>
            <a:endParaRPr/>
          </a:p>
        </p:txBody>
      </p:sp>
      <p:sp>
        <p:nvSpPr>
          <p:cNvPr id="238" name="Google Shape;238;p32"/>
          <p:cNvSpPr/>
          <p:nvPr/>
        </p:nvSpPr>
        <p:spPr>
          <a:xfrm>
            <a:off x="5425925" y="-180450"/>
            <a:ext cx="1840573" cy="665723"/>
          </a:xfrm>
          <a:custGeom>
            <a:avLst/>
            <a:gdLst/>
            <a:ahLst/>
            <a:cxnLst/>
            <a:rect l="l" t="t" r="r" b="b"/>
            <a:pathLst>
              <a:path w="47600" h="7072" extrusionOk="0">
                <a:moveTo>
                  <a:pt x="40782" y="583"/>
                </a:moveTo>
                <a:cubicBezTo>
                  <a:pt x="40765" y="583"/>
                  <a:pt x="40765" y="586"/>
                  <a:pt x="40765" y="600"/>
                </a:cubicBezTo>
                <a:cubicBezTo>
                  <a:pt x="40765" y="600"/>
                  <a:pt x="40765" y="600"/>
                  <a:pt x="40782" y="583"/>
                </a:cubicBezTo>
                <a:close/>
                <a:moveTo>
                  <a:pt x="44085" y="362"/>
                </a:moveTo>
                <a:cubicBezTo>
                  <a:pt x="44033" y="362"/>
                  <a:pt x="43981" y="365"/>
                  <a:pt x="43929" y="373"/>
                </a:cubicBezTo>
                <a:cubicBezTo>
                  <a:pt x="43719" y="390"/>
                  <a:pt x="43509" y="443"/>
                  <a:pt x="43299" y="460"/>
                </a:cubicBezTo>
                <a:cubicBezTo>
                  <a:pt x="42893" y="511"/>
                  <a:pt x="42962" y="1039"/>
                  <a:pt x="43350" y="1039"/>
                </a:cubicBezTo>
                <a:cubicBezTo>
                  <a:pt x="43362" y="1039"/>
                  <a:pt x="43374" y="1038"/>
                  <a:pt x="43387" y="1037"/>
                </a:cubicBezTo>
                <a:cubicBezTo>
                  <a:pt x="43544" y="1037"/>
                  <a:pt x="43719" y="1002"/>
                  <a:pt x="43894" y="1002"/>
                </a:cubicBezTo>
                <a:cubicBezTo>
                  <a:pt x="43964" y="1072"/>
                  <a:pt x="44086" y="1124"/>
                  <a:pt x="44226" y="1124"/>
                </a:cubicBezTo>
                <a:cubicBezTo>
                  <a:pt x="44251" y="1128"/>
                  <a:pt x="44276" y="1129"/>
                  <a:pt x="44301" y="1129"/>
                </a:cubicBezTo>
                <a:cubicBezTo>
                  <a:pt x="44420" y="1129"/>
                  <a:pt x="44542" y="1098"/>
                  <a:pt x="44628" y="1055"/>
                </a:cubicBezTo>
                <a:cubicBezTo>
                  <a:pt x="44873" y="915"/>
                  <a:pt x="44943" y="600"/>
                  <a:pt x="44628" y="478"/>
                </a:cubicBezTo>
                <a:cubicBezTo>
                  <a:pt x="44463" y="409"/>
                  <a:pt x="44276" y="362"/>
                  <a:pt x="44085" y="362"/>
                </a:cubicBezTo>
                <a:close/>
                <a:moveTo>
                  <a:pt x="41219" y="530"/>
                </a:moveTo>
                <a:cubicBezTo>
                  <a:pt x="41167" y="530"/>
                  <a:pt x="41097" y="530"/>
                  <a:pt x="41044" y="548"/>
                </a:cubicBezTo>
                <a:cubicBezTo>
                  <a:pt x="41009" y="565"/>
                  <a:pt x="40957" y="565"/>
                  <a:pt x="40922" y="565"/>
                </a:cubicBezTo>
                <a:cubicBezTo>
                  <a:pt x="40869" y="565"/>
                  <a:pt x="40835" y="565"/>
                  <a:pt x="40782" y="583"/>
                </a:cubicBezTo>
                <a:cubicBezTo>
                  <a:pt x="40782" y="583"/>
                  <a:pt x="40782" y="583"/>
                  <a:pt x="40782" y="583"/>
                </a:cubicBezTo>
                <a:lnTo>
                  <a:pt x="40782" y="583"/>
                </a:lnTo>
                <a:cubicBezTo>
                  <a:pt x="40786" y="583"/>
                  <a:pt x="40792" y="583"/>
                  <a:pt x="40800" y="583"/>
                </a:cubicBezTo>
                <a:lnTo>
                  <a:pt x="40835" y="583"/>
                </a:lnTo>
                <a:cubicBezTo>
                  <a:pt x="40782" y="600"/>
                  <a:pt x="40765" y="600"/>
                  <a:pt x="40765" y="600"/>
                </a:cubicBezTo>
                <a:cubicBezTo>
                  <a:pt x="40625" y="635"/>
                  <a:pt x="40502" y="705"/>
                  <a:pt x="40450" y="827"/>
                </a:cubicBezTo>
                <a:cubicBezTo>
                  <a:pt x="40397" y="1002"/>
                  <a:pt x="40520" y="1194"/>
                  <a:pt x="40747" y="1247"/>
                </a:cubicBezTo>
                <a:lnTo>
                  <a:pt x="40922" y="1247"/>
                </a:lnTo>
                <a:cubicBezTo>
                  <a:pt x="40955" y="1256"/>
                  <a:pt x="40989" y="1261"/>
                  <a:pt x="41023" y="1261"/>
                </a:cubicBezTo>
                <a:cubicBezTo>
                  <a:pt x="41117" y="1261"/>
                  <a:pt x="41212" y="1228"/>
                  <a:pt x="41289" y="1177"/>
                </a:cubicBezTo>
                <a:cubicBezTo>
                  <a:pt x="41307" y="1177"/>
                  <a:pt x="41307" y="1177"/>
                  <a:pt x="41324" y="1159"/>
                </a:cubicBezTo>
                <a:cubicBezTo>
                  <a:pt x="41516" y="1107"/>
                  <a:pt x="41656" y="985"/>
                  <a:pt x="41621" y="810"/>
                </a:cubicBezTo>
                <a:cubicBezTo>
                  <a:pt x="41586" y="652"/>
                  <a:pt x="41411" y="530"/>
                  <a:pt x="41219" y="530"/>
                </a:cubicBezTo>
                <a:close/>
                <a:moveTo>
                  <a:pt x="15529" y="834"/>
                </a:moveTo>
                <a:cubicBezTo>
                  <a:pt x="15419" y="834"/>
                  <a:pt x="15305" y="849"/>
                  <a:pt x="15189" y="880"/>
                </a:cubicBezTo>
                <a:cubicBezTo>
                  <a:pt x="14892" y="950"/>
                  <a:pt x="14857" y="1194"/>
                  <a:pt x="14962" y="1352"/>
                </a:cubicBezTo>
                <a:cubicBezTo>
                  <a:pt x="14945" y="1369"/>
                  <a:pt x="14910" y="1404"/>
                  <a:pt x="14892" y="1457"/>
                </a:cubicBezTo>
                <a:cubicBezTo>
                  <a:pt x="14808" y="1642"/>
                  <a:pt x="15032" y="1860"/>
                  <a:pt x="15283" y="1860"/>
                </a:cubicBezTo>
                <a:cubicBezTo>
                  <a:pt x="15293" y="1860"/>
                  <a:pt x="15302" y="1859"/>
                  <a:pt x="15312" y="1859"/>
                </a:cubicBezTo>
                <a:cubicBezTo>
                  <a:pt x="15364" y="1859"/>
                  <a:pt x="15417" y="1859"/>
                  <a:pt x="15469" y="1841"/>
                </a:cubicBezTo>
                <a:cubicBezTo>
                  <a:pt x="15504" y="1850"/>
                  <a:pt x="15539" y="1854"/>
                  <a:pt x="15574" y="1854"/>
                </a:cubicBezTo>
                <a:cubicBezTo>
                  <a:pt x="15609" y="1854"/>
                  <a:pt x="15644" y="1850"/>
                  <a:pt x="15679" y="1841"/>
                </a:cubicBezTo>
                <a:cubicBezTo>
                  <a:pt x="15714" y="1841"/>
                  <a:pt x="15749" y="1824"/>
                  <a:pt x="15784" y="1806"/>
                </a:cubicBezTo>
                <a:cubicBezTo>
                  <a:pt x="15854" y="1789"/>
                  <a:pt x="15906" y="1754"/>
                  <a:pt x="15959" y="1719"/>
                </a:cubicBezTo>
                <a:lnTo>
                  <a:pt x="15976" y="1719"/>
                </a:lnTo>
                <a:cubicBezTo>
                  <a:pt x="16086" y="1763"/>
                  <a:pt x="16202" y="1782"/>
                  <a:pt x="16321" y="1782"/>
                </a:cubicBezTo>
                <a:cubicBezTo>
                  <a:pt x="16487" y="1782"/>
                  <a:pt x="16660" y="1745"/>
                  <a:pt x="16833" y="1684"/>
                </a:cubicBezTo>
                <a:cubicBezTo>
                  <a:pt x="17187" y="1530"/>
                  <a:pt x="16998" y="1063"/>
                  <a:pt x="16648" y="1063"/>
                </a:cubicBezTo>
                <a:cubicBezTo>
                  <a:pt x="16602" y="1063"/>
                  <a:pt x="16552" y="1071"/>
                  <a:pt x="16500" y="1090"/>
                </a:cubicBezTo>
                <a:cubicBezTo>
                  <a:pt x="16466" y="1107"/>
                  <a:pt x="16343" y="1142"/>
                  <a:pt x="16343" y="1142"/>
                </a:cubicBezTo>
                <a:cubicBezTo>
                  <a:pt x="16326" y="1124"/>
                  <a:pt x="16308" y="1124"/>
                  <a:pt x="16308" y="1124"/>
                </a:cubicBezTo>
                <a:lnTo>
                  <a:pt x="16273" y="1107"/>
                </a:lnTo>
                <a:cubicBezTo>
                  <a:pt x="16221" y="1072"/>
                  <a:pt x="16168" y="1037"/>
                  <a:pt x="16116" y="1002"/>
                </a:cubicBezTo>
                <a:cubicBezTo>
                  <a:pt x="15934" y="888"/>
                  <a:pt x="15737" y="834"/>
                  <a:pt x="15529" y="834"/>
                </a:cubicBezTo>
                <a:close/>
                <a:moveTo>
                  <a:pt x="22610" y="1"/>
                </a:moveTo>
                <a:cubicBezTo>
                  <a:pt x="22516" y="1"/>
                  <a:pt x="22420" y="7"/>
                  <a:pt x="22322" y="23"/>
                </a:cubicBezTo>
                <a:cubicBezTo>
                  <a:pt x="21832" y="111"/>
                  <a:pt x="21308" y="373"/>
                  <a:pt x="21133" y="775"/>
                </a:cubicBezTo>
                <a:cubicBezTo>
                  <a:pt x="20772" y="1602"/>
                  <a:pt x="21873" y="1899"/>
                  <a:pt x="22733" y="1899"/>
                </a:cubicBezTo>
                <a:cubicBezTo>
                  <a:pt x="22873" y="1899"/>
                  <a:pt x="23006" y="1891"/>
                  <a:pt x="23126" y="1876"/>
                </a:cubicBezTo>
                <a:cubicBezTo>
                  <a:pt x="23397" y="1836"/>
                  <a:pt x="23657" y="1795"/>
                  <a:pt x="23931" y="1795"/>
                </a:cubicBezTo>
                <a:cubicBezTo>
                  <a:pt x="24011" y="1795"/>
                  <a:pt x="24092" y="1798"/>
                  <a:pt x="24175" y="1806"/>
                </a:cubicBezTo>
                <a:cubicBezTo>
                  <a:pt x="24386" y="1820"/>
                  <a:pt x="24597" y="1868"/>
                  <a:pt x="24808" y="1868"/>
                </a:cubicBezTo>
                <a:cubicBezTo>
                  <a:pt x="24859" y="1868"/>
                  <a:pt x="24910" y="1866"/>
                  <a:pt x="24961" y="1859"/>
                </a:cubicBezTo>
                <a:cubicBezTo>
                  <a:pt x="25398" y="1824"/>
                  <a:pt x="25748" y="1562"/>
                  <a:pt x="25748" y="1194"/>
                </a:cubicBezTo>
                <a:cubicBezTo>
                  <a:pt x="25766" y="478"/>
                  <a:pt x="24507" y="215"/>
                  <a:pt x="23808" y="128"/>
                </a:cubicBezTo>
                <a:cubicBezTo>
                  <a:pt x="23780" y="123"/>
                  <a:pt x="23751" y="121"/>
                  <a:pt x="23724" y="121"/>
                </a:cubicBezTo>
                <a:cubicBezTo>
                  <a:pt x="23649" y="121"/>
                  <a:pt x="23579" y="137"/>
                  <a:pt x="23528" y="163"/>
                </a:cubicBezTo>
                <a:cubicBezTo>
                  <a:pt x="23230" y="82"/>
                  <a:pt x="22932" y="1"/>
                  <a:pt x="22610" y="1"/>
                </a:cubicBezTo>
                <a:close/>
                <a:moveTo>
                  <a:pt x="18849" y="1627"/>
                </a:moveTo>
                <a:cubicBezTo>
                  <a:pt x="18778" y="1627"/>
                  <a:pt x="18708" y="1658"/>
                  <a:pt x="18651" y="1701"/>
                </a:cubicBezTo>
                <a:cubicBezTo>
                  <a:pt x="18546" y="1736"/>
                  <a:pt x="18458" y="1841"/>
                  <a:pt x="18458" y="1946"/>
                </a:cubicBezTo>
                <a:cubicBezTo>
                  <a:pt x="18458" y="2068"/>
                  <a:pt x="18546" y="2156"/>
                  <a:pt x="18668" y="2208"/>
                </a:cubicBezTo>
                <a:cubicBezTo>
                  <a:pt x="18738" y="2243"/>
                  <a:pt x="18808" y="2261"/>
                  <a:pt x="18913" y="2278"/>
                </a:cubicBezTo>
                <a:cubicBezTo>
                  <a:pt x="19053" y="2278"/>
                  <a:pt x="19193" y="2278"/>
                  <a:pt x="19350" y="2243"/>
                </a:cubicBezTo>
                <a:cubicBezTo>
                  <a:pt x="19542" y="2208"/>
                  <a:pt x="19682" y="2034"/>
                  <a:pt x="19612" y="1859"/>
                </a:cubicBezTo>
                <a:cubicBezTo>
                  <a:pt x="19560" y="1719"/>
                  <a:pt x="19420" y="1649"/>
                  <a:pt x="19228" y="1649"/>
                </a:cubicBezTo>
                <a:lnTo>
                  <a:pt x="19228" y="1631"/>
                </a:lnTo>
                <a:cubicBezTo>
                  <a:pt x="19193" y="1637"/>
                  <a:pt x="19158" y="1639"/>
                  <a:pt x="19122" y="1639"/>
                </a:cubicBezTo>
                <a:cubicBezTo>
                  <a:pt x="19051" y="1639"/>
                  <a:pt x="18977" y="1631"/>
                  <a:pt x="18895" y="1631"/>
                </a:cubicBezTo>
                <a:cubicBezTo>
                  <a:pt x="18880" y="1628"/>
                  <a:pt x="18864" y="1627"/>
                  <a:pt x="18849" y="1627"/>
                </a:cubicBezTo>
                <a:close/>
                <a:moveTo>
                  <a:pt x="41901" y="1509"/>
                </a:moveTo>
                <a:cubicBezTo>
                  <a:pt x="41726" y="1527"/>
                  <a:pt x="41586" y="1544"/>
                  <a:pt x="41411" y="1579"/>
                </a:cubicBezTo>
                <a:cubicBezTo>
                  <a:pt x="41376" y="1579"/>
                  <a:pt x="41341" y="1596"/>
                  <a:pt x="41324" y="1614"/>
                </a:cubicBezTo>
                <a:cubicBezTo>
                  <a:pt x="41202" y="1614"/>
                  <a:pt x="41097" y="1614"/>
                  <a:pt x="40992" y="1631"/>
                </a:cubicBezTo>
                <a:cubicBezTo>
                  <a:pt x="40852" y="1649"/>
                  <a:pt x="40712" y="1701"/>
                  <a:pt x="40625" y="1789"/>
                </a:cubicBezTo>
                <a:cubicBezTo>
                  <a:pt x="40572" y="1789"/>
                  <a:pt x="40520" y="1771"/>
                  <a:pt x="40467" y="1771"/>
                </a:cubicBezTo>
                <a:cubicBezTo>
                  <a:pt x="40455" y="1770"/>
                  <a:pt x="40443" y="1770"/>
                  <a:pt x="40431" y="1770"/>
                </a:cubicBezTo>
                <a:cubicBezTo>
                  <a:pt x="39989" y="1770"/>
                  <a:pt x="39885" y="2385"/>
                  <a:pt x="40345" y="2436"/>
                </a:cubicBezTo>
                <a:cubicBezTo>
                  <a:pt x="40485" y="2453"/>
                  <a:pt x="40607" y="2453"/>
                  <a:pt x="40730" y="2471"/>
                </a:cubicBezTo>
                <a:cubicBezTo>
                  <a:pt x="40765" y="2476"/>
                  <a:pt x="40801" y="2479"/>
                  <a:pt x="40837" y="2479"/>
                </a:cubicBezTo>
                <a:cubicBezTo>
                  <a:pt x="41012" y="2479"/>
                  <a:pt x="41178" y="2409"/>
                  <a:pt x="41237" y="2278"/>
                </a:cubicBezTo>
                <a:lnTo>
                  <a:pt x="41254" y="2278"/>
                </a:lnTo>
                <a:cubicBezTo>
                  <a:pt x="41265" y="2282"/>
                  <a:pt x="41278" y="2283"/>
                  <a:pt x="41293" y="2283"/>
                </a:cubicBezTo>
                <a:cubicBezTo>
                  <a:pt x="41353" y="2283"/>
                  <a:pt x="41443" y="2261"/>
                  <a:pt x="41499" y="2261"/>
                </a:cubicBezTo>
                <a:cubicBezTo>
                  <a:pt x="41639" y="2261"/>
                  <a:pt x="41761" y="2243"/>
                  <a:pt x="41901" y="2208"/>
                </a:cubicBezTo>
                <a:cubicBezTo>
                  <a:pt x="41918" y="2208"/>
                  <a:pt x="41936" y="2208"/>
                  <a:pt x="41953" y="2191"/>
                </a:cubicBezTo>
                <a:cubicBezTo>
                  <a:pt x="42041" y="2191"/>
                  <a:pt x="42111" y="2191"/>
                  <a:pt x="42181" y="2156"/>
                </a:cubicBezTo>
                <a:cubicBezTo>
                  <a:pt x="42443" y="2016"/>
                  <a:pt x="42425" y="1736"/>
                  <a:pt x="42198" y="1614"/>
                </a:cubicBezTo>
                <a:lnTo>
                  <a:pt x="42216" y="1614"/>
                </a:lnTo>
                <a:cubicBezTo>
                  <a:pt x="42128" y="1544"/>
                  <a:pt x="42023" y="1509"/>
                  <a:pt x="41901" y="1509"/>
                </a:cubicBezTo>
                <a:close/>
                <a:moveTo>
                  <a:pt x="35546" y="1173"/>
                </a:moveTo>
                <a:cubicBezTo>
                  <a:pt x="34952" y="1173"/>
                  <a:pt x="34295" y="1268"/>
                  <a:pt x="33908" y="1268"/>
                </a:cubicBezTo>
                <a:cubicBezTo>
                  <a:pt x="33865" y="1268"/>
                  <a:pt x="33825" y="1267"/>
                  <a:pt x="33790" y="1264"/>
                </a:cubicBezTo>
                <a:cubicBezTo>
                  <a:pt x="33720" y="1264"/>
                  <a:pt x="33667" y="1264"/>
                  <a:pt x="33615" y="1282"/>
                </a:cubicBezTo>
                <a:cubicBezTo>
                  <a:pt x="33274" y="1258"/>
                  <a:pt x="32828" y="1221"/>
                  <a:pt x="32402" y="1221"/>
                </a:cubicBezTo>
                <a:cubicBezTo>
                  <a:pt x="31561" y="1221"/>
                  <a:pt x="30796" y="1366"/>
                  <a:pt x="31062" y="2051"/>
                </a:cubicBezTo>
                <a:cubicBezTo>
                  <a:pt x="31278" y="2583"/>
                  <a:pt x="32284" y="2693"/>
                  <a:pt x="33101" y="2693"/>
                </a:cubicBezTo>
                <a:cubicBezTo>
                  <a:pt x="33410" y="2693"/>
                  <a:pt x="33693" y="2677"/>
                  <a:pt x="33894" y="2663"/>
                </a:cubicBezTo>
                <a:cubicBezTo>
                  <a:pt x="34559" y="2610"/>
                  <a:pt x="36884" y="2593"/>
                  <a:pt x="36831" y="1789"/>
                </a:cubicBezTo>
                <a:cubicBezTo>
                  <a:pt x="36788" y="1291"/>
                  <a:pt x="36206" y="1173"/>
                  <a:pt x="35546" y="1173"/>
                </a:cubicBezTo>
                <a:close/>
                <a:moveTo>
                  <a:pt x="11718" y="1445"/>
                </a:moveTo>
                <a:cubicBezTo>
                  <a:pt x="11232" y="1445"/>
                  <a:pt x="10722" y="1510"/>
                  <a:pt x="10295" y="1649"/>
                </a:cubicBezTo>
                <a:cubicBezTo>
                  <a:pt x="9770" y="1824"/>
                  <a:pt x="9333" y="2313"/>
                  <a:pt x="9893" y="2663"/>
                </a:cubicBezTo>
                <a:cubicBezTo>
                  <a:pt x="10110" y="2805"/>
                  <a:pt x="10405" y="2855"/>
                  <a:pt x="10710" y="2855"/>
                </a:cubicBezTo>
                <a:cubicBezTo>
                  <a:pt x="11041" y="2855"/>
                  <a:pt x="11385" y="2796"/>
                  <a:pt x="11658" y="2733"/>
                </a:cubicBezTo>
                <a:cubicBezTo>
                  <a:pt x="12130" y="2645"/>
                  <a:pt x="12934" y="2418"/>
                  <a:pt x="13022" y="1964"/>
                </a:cubicBezTo>
                <a:cubicBezTo>
                  <a:pt x="13039" y="1824"/>
                  <a:pt x="13004" y="1701"/>
                  <a:pt x="12847" y="1614"/>
                </a:cubicBezTo>
                <a:cubicBezTo>
                  <a:pt x="12690" y="1562"/>
                  <a:pt x="12567" y="1544"/>
                  <a:pt x="12427" y="1544"/>
                </a:cubicBezTo>
                <a:cubicBezTo>
                  <a:pt x="12375" y="1509"/>
                  <a:pt x="12322" y="1492"/>
                  <a:pt x="12270" y="1474"/>
                </a:cubicBezTo>
                <a:cubicBezTo>
                  <a:pt x="12094" y="1455"/>
                  <a:pt x="11908" y="1445"/>
                  <a:pt x="11718" y="1445"/>
                </a:cubicBezTo>
                <a:close/>
                <a:moveTo>
                  <a:pt x="45537" y="2873"/>
                </a:moveTo>
                <a:cubicBezTo>
                  <a:pt x="45694" y="2908"/>
                  <a:pt x="45852" y="2925"/>
                  <a:pt x="46009" y="2978"/>
                </a:cubicBezTo>
                <a:cubicBezTo>
                  <a:pt x="45869" y="2978"/>
                  <a:pt x="45747" y="2960"/>
                  <a:pt x="45624" y="2960"/>
                </a:cubicBezTo>
                <a:cubicBezTo>
                  <a:pt x="45572" y="2943"/>
                  <a:pt x="45502" y="2943"/>
                  <a:pt x="45450" y="2925"/>
                </a:cubicBezTo>
                <a:cubicBezTo>
                  <a:pt x="45485" y="2908"/>
                  <a:pt x="45520" y="2890"/>
                  <a:pt x="45537" y="2873"/>
                </a:cubicBezTo>
                <a:close/>
                <a:moveTo>
                  <a:pt x="208" y="3117"/>
                </a:moveTo>
                <a:cubicBezTo>
                  <a:pt x="204" y="3120"/>
                  <a:pt x="200" y="3122"/>
                  <a:pt x="197" y="3125"/>
                </a:cubicBezTo>
                <a:lnTo>
                  <a:pt x="197" y="3125"/>
                </a:lnTo>
                <a:cubicBezTo>
                  <a:pt x="200" y="3122"/>
                  <a:pt x="204" y="3120"/>
                  <a:pt x="208" y="3117"/>
                </a:cubicBezTo>
                <a:close/>
                <a:moveTo>
                  <a:pt x="38097" y="2513"/>
                </a:moveTo>
                <a:cubicBezTo>
                  <a:pt x="38060" y="2513"/>
                  <a:pt x="38023" y="2516"/>
                  <a:pt x="37985" y="2523"/>
                </a:cubicBezTo>
                <a:lnTo>
                  <a:pt x="37828" y="2523"/>
                </a:lnTo>
                <a:cubicBezTo>
                  <a:pt x="37775" y="2523"/>
                  <a:pt x="37740" y="2540"/>
                  <a:pt x="37688" y="2558"/>
                </a:cubicBezTo>
                <a:lnTo>
                  <a:pt x="37618" y="2558"/>
                </a:lnTo>
                <a:cubicBezTo>
                  <a:pt x="37408" y="2558"/>
                  <a:pt x="37198" y="2698"/>
                  <a:pt x="37198" y="2873"/>
                </a:cubicBezTo>
                <a:cubicBezTo>
                  <a:pt x="37216" y="3047"/>
                  <a:pt x="37391" y="3205"/>
                  <a:pt x="37618" y="3205"/>
                </a:cubicBezTo>
                <a:cubicBezTo>
                  <a:pt x="37863" y="3205"/>
                  <a:pt x="38072" y="3187"/>
                  <a:pt x="38282" y="3082"/>
                </a:cubicBezTo>
                <a:cubicBezTo>
                  <a:pt x="38457" y="3012"/>
                  <a:pt x="38527" y="2838"/>
                  <a:pt x="38457" y="2698"/>
                </a:cubicBezTo>
                <a:cubicBezTo>
                  <a:pt x="38387" y="2571"/>
                  <a:pt x="38249" y="2513"/>
                  <a:pt x="38097" y="2513"/>
                </a:cubicBezTo>
                <a:close/>
                <a:moveTo>
                  <a:pt x="4691" y="2379"/>
                </a:moveTo>
                <a:cubicBezTo>
                  <a:pt x="4666" y="2379"/>
                  <a:pt x="4640" y="2380"/>
                  <a:pt x="4613" y="2383"/>
                </a:cubicBezTo>
                <a:cubicBezTo>
                  <a:pt x="4473" y="2383"/>
                  <a:pt x="4368" y="2418"/>
                  <a:pt x="4299" y="2488"/>
                </a:cubicBezTo>
                <a:cubicBezTo>
                  <a:pt x="4054" y="2506"/>
                  <a:pt x="3809" y="2558"/>
                  <a:pt x="3564" y="2645"/>
                </a:cubicBezTo>
                <a:cubicBezTo>
                  <a:pt x="3267" y="2750"/>
                  <a:pt x="3320" y="3100"/>
                  <a:pt x="3564" y="3222"/>
                </a:cubicBezTo>
                <a:cubicBezTo>
                  <a:pt x="3807" y="3328"/>
                  <a:pt x="4108" y="3388"/>
                  <a:pt x="4406" y="3388"/>
                </a:cubicBezTo>
                <a:cubicBezTo>
                  <a:pt x="4795" y="3388"/>
                  <a:pt x="5179" y="3285"/>
                  <a:pt x="5417" y="3047"/>
                </a:cubicBezTo>
                <a:cubicBezTo>
                  <a:pt x="5557" y="2908"/>
                  <a:pt x="5610" y="2628"/>
                  <a:pt x="5330" y="2540"/>
                </a:cubicBezTo>
                <a:cubicBezTo>
                  <a:pt x="5225" y="2506"/>
                  <a:pt x="5120" y="2471"/>
                  <a:pt x="5015" y="2471"/>
                </a:cubicBezTo>
                <a:cubicBezTo>
                  <a:pt x="4914" y="2413"/>
                  <a:pt x="4812" y="2379"/>
                  <a:pt x="4691" y="2379"/>
                </a:cubicBezTo>
                <a:close/>
                <a:moveTo>
                  <a:pt x="732" y="2978"/>
                </a:moveTo>
                <a:lnTo>
                  <a:pt x="732" y="2995"/>
                </a:lnTo>
                <a:cubicBezTo>
                  <a:pt x="705" y="2984"/>
                  <a:pt x="676" y="2980"/>
                  <a:pt x="646" y="2980"/>
                </a:cubicBezTo>
                <a:cubicBezTo>
                  <a:pt x="580" y="2980"/>
                  <a:pt x="507" y="3000"/>
                  <a:pt x="435" y="3012"/>
                </a:cubicBezTo>
                <a:cubicBezTo>
                  <a:pt x="348" y="3012"/>
                  <a:pt x="278" y="3065"/>
                  <a:pt x="208" y="3117"/>
                </a:cubicBezTo>
                <a:cubicBezTo>
                  <a:pt x="208" y="3117"/>
                  <a:pt x="208" y="3117"/>
                  <a:pt x="208" y="3117"/>
                </a:cubicBezTo>
                <a:lnTo>
                  <a:pt x="208" y="3117"/>
                </a:lnTo>
                <a:cubicBezTo>
                  <a:pt x="161" y="3141"/>
                  <a:pt x="145" y="3150"/>
                  <a:pt x="148" y="3150"/>
                </a:cubicBezTo>
                <a:cubicBezTo>
                  <a:pt x="150" y="3150"/>
                  <a:pt x="172" y="3140"/>
                  <a:pt x="197" y="3125"/>
                </a:cubicBezTo>
                <a:lnTo>
                  <a:pt x="197" y="3125"/>
                </a:lnTo>
                <a:cubicBezTo>
                  <a:pt x="64" y="3212"/>
                  <a:pt x="0" y="3348"/>
                  <a:pt x="68" y="3484"/>
                </a:cubicBezTo>
                <a:cubicBezTo>
                  <a:pt x="120" y="3572"/>
                  <a:pt x="225" y="3624"/>
                  <a:pt x="330" y="3642"/>
                </a:cubicBezTo>
                <a:lnTo>
                  <a:pt x="557" y="3642"/>
                </a:lnTo>
                <a:cubicBezTo>
                  <a:pt x="592" y="3642"/>
                  <a:pt x="610" y="3624"/>
                  <a:pt x="645" y="3624"/>
                </a:cubicBezTo>
                <a:cubicBezTo>
                  <a:pt x="697" y="3607"/>
                  <a:pt x="750" y="3607"/>
                  <a:pt x="732" y="3607"/>
                </a:cubicBezTo>
                <a:cubicBezTo>
                  <a:pt x="837" y="3589"/>
                  <a:pt x="925" y="3537"/>
                  <a:pt x="977" y="3449"/>
                </a:cubicBezTo>
                <a:cubicBezTo>
                  <a:pt x="1099" y="3275"/>
                  <a:pt x="995" y="3047"/>
                  <a:pt x="732" y="2978"/>
                </a:cubicBezTo>
                <a:close/>
                <a:moveTo>
                  <a:pt x="45509" y="2256"/>
                </a:moveTo>
                <a:cubicBezTo>
                  <a:pt x="45413" y="2256"/>
                  <a:pt x="45329" y="2288"/>
                  <a:pt x="45257" y="2331"/>
                </a:cubicBezTo>
                <a:cubicBezTo>
                  <a:pt x="45234" y="2326"/>
                  <a:pt x="45210" y="2324"/>
                  <a:pt x="45187" y="2324"/>
                </a:cubicBezTo>
                <a:cubicBezTo>
                  <a:pt x="45122" y="2324"/>
                  <a:pt x="45054" y="2340"/>
                  <a:pt x="44978" y="2366"/>
                </a:cubicBezTo>
                <a:cubicBezTo>
                  <a:pt x="44645" y="2471"/>
                  <a:pt x="44453" y="2715"/>
                  <a:pt x="44191" y="2890"/>
                </a:cubicBezTo>
                <a:cubicBezTo>
                  <a:pt x="43964" y="3065"/>
                  <a:pt x="44051" y="3432"/>
                  <a:pt x="44383" y="3484"/>
                </a:cubicBezTo>
                <a:cubicBezTo>
                  <a:pt x="44794" y="3540"/>
                  <a:pt x="45434" y="3676"/>
                  <a:pt x="46010" y="3676"/>
                </a:cubicBezTo>
                <a:cubicBezTo>
                  <a:pt x="46513" y="3676"/>
                  <a:pt x="46968" y="3573"/>
                  <a:pt x="47180" y="3222"/>
                </a:cubicBezTo>
                <a:cubicBezTo>
                  <a:pt x="47600" y="2523"/>
                  <a:pt x="46114" y="2348"/>
                  <a:pt x="45572" y="2261"/>
                </a:cubicBezTo>
                <a:cubicBezTo>
                  <a:pt x="45550" y="2258"/>
                  <a:pt x="45529" y="2256"/>
                  <a:pt x="45509" y="2256"/>
                </a:cubicBezTo>
                <a:close/>
                <a:moveTo>
                  <a:pt x="25684" y="3314"/>
                </a:moveTo>
                <a:cubicBezTo>
                  <a:pt x="25450" y="3314"/>
                  <a:pt x="25217" y="3343"/>
                  <a:pt x="25014" y="3397"/>
                </a:cubicBezTo>
                <a:cubicBezTo>
                  <a:pt x="24961" y="3380"/>
                  <a:pt x="24892" y="3362"/>
                  <a:pt x="24822" y="3362"/>
                </a:cubicBezTo>
                <a:cubicBezTo>
                  <a:pt x="24763" y="3359"/>
                  <a:pt x="24706" y="3358"/>
                  <a:pt x="24648" y="3358"/>
                </a:cubicBezTo>
                <a:cubicBezTo>
                  <a:pt x="24361" y="3358"/>
                  <a:pt x="24084" y="3394"/>
                  <a:pt x="23808" y="3467"/>
                </a:cubicBezTo>
                <a:cubicBezTo>
                  <a:pt x="23406" y="3572"/>
                  <a:pt x="23406" y="4009"/>
                  <a:pt x="23808" y="4131"/>
                </a:cubicBezTo>
                <a:cubicBezTo>
                  <a:pt x="24326" y="4258"/>
                  <a:pt x="24941" y="4328"/>
                  <a:pt x="25544" y="4328"/>
                </a:cubicBezTo>
                <a:cubicBezTo>
                  <a:pt x="25936" y="4328"/>
                  <a:pt x="26323" y="4298"/>
                  <a:pt x="26675" y="4236"/>
                </a:cubicBezTo>
                <a:cubicBezTo>
                  <a:pt x="27007" y="4166"/>
                  <a:pt x="27042" y="3852"/>
                  <a:pt x="26849" y="3677"/>
                </a:cubicBezTo>
                <a:cubicBezTo>
                  <a:pt x="26596" y="3423"/>
                  <a:pt x="26138" y="3314"/>
                  <a:pt x="25684" y="3314"/>
                </a:cubicBezTo>
                <a:close/>
                <a:moveTo>
                  <a:pt x="18912" y="6183"/>
                </a:moveTo>
                <a:cubicBezTo>
                  <a:pt x="18840" y="6183"/>
                  <a:pt x="18763" y="6202"/>
                  <a:pt x="18686" y="6246"/>
                </a:cubicBezTo>
                <a:cubicBezTo>
                  <a:pt x="18633" y="6281"/>
                  <a:pt x="18581" y="6299"/>
                  <a:pt x="18511" y="6316"/>
                </a:cubicBezTo>
                <a:cubicBezTo>
                  <a:pt x="17959" y="6316"/>
                  <a:pt x="17952" y="6981"/>
                  <a:pt x="18490" y="6981"/>
                </a:cubicBezTo>
                <a:cubicBezTo>
                  <a:pt x="18497" y="6981"/>
                  <a:pt x="18504" y="6981"/>
                  <a:pt x="18511" y="6981"/>
                </a:cubicBezTo>
                <a:cubicBezTo>
                  <a:pt x="18881" y="6981"/>
                  <a:pt x="19300" y="7071"/>
                  <a:pt x="19695" y="7071"/>
                </a:cubicBezTo>
                <a:cubicBezTo>
                  <a:pt x="19972" y="7071"/>
                  <a:pt x="20238" y="7027"/>
                  <a:pt x="20469" y="6876"/>
                </a:cubicBezTo>
                <a:cubicBezTo>
                  <a:pt x="20661" y="6736"/>
                  <a:pt x="20591" y="6474"/>
                  <a:pt x="20381" y="6369"/>
                </a:cubicBezTo>
                <a:cubicBezTo>
                  <a:pt x="20179" y="6282"/>
                  <a:pt x="19967" y="6243"/>
                  <a:pt x="19752" y="6243"/>
                </a:cubicBezTo>
                <a:cubicBezTo>
                  <a:pt x="19577" y="6243"/>
                  <a:pt x="19400" y="6269"/>
                  <a:pt x="19228" y="6316"/>
                </a:cubicBezTo>
                <a:cubicBezTo>
                  <a:pt x="19150" y="6239"/>
                  <a:pt x="19038" y="6183"/>
                  <a:pt x="18912" y="618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2"/>
          <p:cNvSpPr/>
          <p:nvPr/>
        </p:nvSpPr>
        <p:spPr>
          <a:xfrm rot="1397055" flipH="1">
            <a:off x="3897650" y="4441373"/>
            <a:ext cx="1536817" cy="1179277"/>
          </a:xfrm>
          <a:custGeom>
            <a:avLst/>
            <a:gdLst/>
            <a:ahLst/>
            <a:cxnLst/>
            <a:rect l="l" t="t" r="r" b="b"/>
            <a:pathLst>
              <a:path w="52235" h="11231" extrusionOk="0">
                <a:moveTo>
                  <a:pt x="16067" y="1"/>
                </a:moveTo>
                <a:cubicBezTo>
                  <a:pt x="13605" y="1"/>
                  <a:pt x="11080" y="362"/>
                  <a:pt x="8706" y="806"/>
                </a:cubicBezTo>
                <a:cubicBezTo>
                  <a:pt x="6748" y="1173"/>
                  <a:pt x="4720" y="1645"/>
                  <a:pt x="3007" y="2501"/>
                </a:cubicBezTo>
                <a:cubicBezTo>
                  <a:pt x="402" y="2956"/>
                  <a:pt x="0" y="5788"/>
                  <a:pt x="1748" y="7326"/>
                </a:cubicBezTo>
                <a:cubicBezTo>
                  <a:pt x="3619" y="8969"/>
                  <a:pt x="6958" y="9232"/>
                  <a:pt x="9598" y="9354"/>
                </a:cubicBezTo>
                <a:cubicBezTo>
                  <a:pt x="10921" y="9419"/>
                  <a:pt x="12242" y="9446"/>
                  <a:pt x="13563" y="9446"/>
                </a:cubicBezTo>
                <a:cubicBezTo>
                  <a:pt x="16483" y="9446"/>
                  <a:pt x="19399" y="9317"/>
                  <a:pt x="22324" y="9197"/>
                </a:cubicBezTo>
                <a:cubicBezTo>
                  <a:pt x="23414" y="9147"/>
                  <a:pt x="24501" y="9124"/>
                  <a:pt x="25585" y="9124"/>
                </a:cubicBezTo>
                <a:cubicBezTo>
                  <a:pt x="29872" y="9124"/>
                  <a:pt x="34116" y="9485"/>
                  <a:pt x="38372" y="10001"/>
                </a:cubicBezTo>
                <a:cubicBezTo>
                  <a:pt x="40942" y="10315"/>
                  <a:pt x="43459" y="10805"/>
                  <a:pt x="46029" y="11067"/>
                </a:cubicBezTo>
                <a:cubicBezTo>
                  <a:pt x="46677" y="11131"/>
                  <a:pt x="47594" y="11231"/>
                  <a:pt x="48513" y="11231"/>
                </a:cubicBezTo>
                <a:cubicBezTo>
                  <a:pt x="49876" y="11231"/>
                  <a:pt x="51244" y="11010"/>
                  <a:pt x="51745" y="10123"/>
                </a:cubicBezTo>
                <a:cubicBezTo>
                  <a:pt x="52235" y="9249"/>
                  <a:pt x="51535" y="8165"/>
                  <a:pt x="50801" y="7536"/>
                </a:cubicBezTo>
                <a:cubicBezTo>
                  <a:pt x="49473" y="6365"/>
                  <a:pt x="47445" y="5998"/>
                  <a:pt x="46134" y="4826"/>
                </a:cubicBezTo>
                <a:cubicBezTo>
                  <a:pt x="44823" y="3655"/>
                  <a:pt x="43039" y="2414"/>
                  <a:pt x="41064" y="1924"/>
                </a:cubicBezTo>
                <a:cubicBezTo>
                  <a:pt x="39910" y="1645"/>
                  <a:pt x="38669" y="1662"/>
                  <a:pt x="37480" y="1610"/>
                </a:cubicBezTo>
                <a:cubicBezTo>
                  <a:pt x="36117" y="1540"/>
                  <a:pt x="34823" y="1243"/>
                  <a:pt x="33512" y="963"/>
                </a:cubicBezTo>
                <a:cubicBezTo>
                  <a:pt x="32373" y="720"/>
                  <a:pt x="31248" y="530"/>
                  <a:pt x="30067" y="530"/>
                </a:cubicBezTo>
                <a:cubicBezTo>
                  <a:pt x="29888" y="530"/>
                  <a:pt x="29708" y="534"/>
                  <a:pt x="29526" y="543"/>
                </a:cubicBezTo>
                <a:cubicBezTo>
                  <a:pt x="28204" y="625"/>
                  <a:pt x="26911" y="844"/>
                  <a:pt x="25593" y="844"/>
                </a:cubicBezTo>
                <a:cubicBezTo>
                  <a:pt x="25500" y="844"/>
                  <a:pt x="25407" y="843"/>
                  <a:pt x="25313" y="841"/>
                </a:cubicBezTo>
                <a:cubicBezTo>
                  <a:pt x="22254" y="753"/>
                  <a:pt x="19300" y="19"/>
                  <a:pt x="16241" y="2"/>
                </a:cubicBezTo>
                <a:cubicBezTo>
                  <a:pt x="16183" y="1"/>
                  <a:pt x="16125" y="1"/>
                  <a:pt x="16067"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2"/>
          <p:cNvSpPr/>
          <p:nvPr/>
        </p:nvSpPr>
        <p:spPr>
          <a:xfrm flipH="1">
            <a:off x="3434856" y="4646991"/>
            <a:ext cx="1536884" cy="665746"/>
          </a:xfrm>
          <a:custGeom>
            <a:avLst/>
            <a:gdLst/>
            <a:ahLst/>
            <a:cxnLst/>
            <a:rect l="l" t="t" r="r" b="b"/>
            <a:pathLst>
              <a:path w="52235" h="11231" extrusionOk="0">
                <a:moveTo>
                  <a:pt x="16067" y="1"/>
                </a:moveTo>
                <a:cubicBezTo>
                  <a:pt x="13605" y="1"/>
                  <a:pt x="11080" y="362"/>
                  <a:pt x="8706" y="806"/>
                </a:cubicBezTo>
                <a:cubicBezTo>
                  <a:pt x="6748" y="1173"/>
                  <a:pt x="4720" y="1645"/>
                  <a:pt x="3007" y="2501"/>
                </a:cubicBezTo>
                <a:cubicBezTo>
                  <a:pt x="402" y="2956"/>
                  <a:pt x="0" y="5788"/>
                  <a:pt x="1748" y="7326"/>
                </a:cubicBezTo>
                <a:cubicBezTo>
                  <a:pt x="3619" y="8969"/>
                  <a:pt x="6958" y="9232"/>
                  <a:pt x="9598" y="9354"/>
                </a:cubicBezTo>
                <a:cubicBezTo>
                  <a:pt x="10921" y="9419"/>
                  <a:pt x="12242" y="9446"/>
                  <a:pt x="13563" y="9446"/>
                </a:cubicBezTo>
                <a:cubicBezTo>
                  <a:pt x="16483" y="9446"/>
                  <a:pt x="19399" y="9317"/>
                  <a:pt x="22324" y="9197"/>
                </a:cubicBezTo>
                <a:cubicBezTo>
                  <a:pt x="23414" y="9147"/>
                  <a:pt x="24501" y="9124"/>
                  <a:pt x="25585" y="9124"/>
                </a:cubicBezTo>
                <a:cubicBezTo>
                  <a:pt x="29872" y="9124"/>
                  <a:pt x="34116" y="9485"/>
                  <a:pt x="38372" y="10001"/>
                </a:cubicBezTo>
                <a:cubicBezTo>
                  <a:pt x="40942" y="10315"/>
                  <a:pt x="43459" y="10805"/>
                  <a:pt x="46029" y="11067"/>
                </a:cubicBezTo>
                <a:cubicBezTo>
                  <a:pt x="46677" y="11131"/>
                  <a:pt x="47594" y="11231"/>
                  <a:pt x="48513" y="11231"/>
                </a:cubicBezTo>
                <a:cubicBezTo>
                  <a:pt x="49876" y="11231"/>
                  <a:pt x="51244" y="11010"/>
                  <a:pt x="51745" y="10123"/>
                </a:cubicBezTo>
                <a:cubicBezTo>
                  <a:pt x="52235" y="9249"/>
                  <a:pt x="51535" y="8165"/>
                  <a:pt x="50801" y="7536"/>
                </a:cubicBezTo>
                <a:cubicBezTo>
                  <a:pt x="49473" y="6365"/>
                  <a:pt x="47445" y="5998"/>
                  <a:pt x="46134" y="4826"/>
                </a:cubicBezTo>
                <a:cubicBezTo>
                  <a:pt x="44823" y="3655"/>
                  <a:pt x="43039" y="2414"/>
                  <a:pt x="41064" y="1924"/>
                </a:cubicBezTo>
                <a:cubicBezTo>
                  <a:pt x="39910" y="1645"/>
                  <a:pt x="38669" y="1662"/>
                  <a:pt x="37480" y="1610"/>
                </a:cubicBezTo>
                <a:cubicBezTo>
                  <a:pt x="36117" y="1540"/>
                  <a:pt x="34823" y="1243"/>
                  <a:pt x="33512" y="963"/>
                </a:cubicBezTo>
                <a:cubicBezTo>
                  <a:pt x="32373" y="720"/>
                  <a:pt x="31248" y="530"/>
                  <a:pt x="30067" y="530"/>
                </a:cubicBezTo>
                <a:cubicBezTo>
                  <a:pt x="29888" y="530"/>
                  <a:pt x="29708" y="534"/>
                  <a:pt x="29526" y="543"/>
                </a:cubicBezTo>
                <a:cubicBezTo>
                  <a:pt x="28204" y="625"/>
                  <a:pt x="26911" y="844"/>
                  <a:pt x="25593" y="844"/>
                </a:cubicBezTo>
                <a:cubicBezTo>
                  <a:pt x="25500" y="844"/>
                  <a:pt x="25407" y="843"/>
                  <a:pt x="25313" y="841"/>
                </a:cubicBezTo>
                <a:cubicBezTo>
                  <a:pt x="22254" y="753"/>
                  <a:pt x="19300" y="19"/>
                  <a:pt x="16241" y="2"/>
                </a:cubicBezTo>
                <a:cubicBezTo>
                  <a:pt x="16183" y="1"/>
                  <a:pt x="16125" y="1"/>
                  <a:pt x="16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2"/>
          <p:cNvSpPr/>
          <p:nvPr/>
        </p:nvSpPr>
        <p:spPr>
          <a:xfrm flipH="1">
            <a:off x="2962717" y="4647005"/>
            <a:ext cx="1400511" cy="439596"/>
          </a:xfrm>
          <a:custGeom>
            <a:avLst/>
            <a:gdLst/>
            <a:ahLst/>
            <a:cxnLst/>
            <a:rect l="l" t="t" r="r" b="b"/>
            <a:pathLst>
              <a:path w="47600" h="7072" extrusionOk="0">
                <a:moveTo>
                  <a:pt x="40782" y="583"/>
                </a:moveTo>
                <a:cubicBezTo>
                  <a:pt x="40765" y="583"/>
                  <a:pt x="40765" y="586"/>
                  <a:pt x="40765" y="600"/>
                </a:cubicBezTo>
                <a:cubicBezTo>
                  <a:pt x="40765" y="600"/>
                  <a:pt x="40765" y="600"/>
                  <a:pt x="40782" y="583"/>
                </a:cubicBezTo>
                <a:close/>
                <a:moveTo>
                  <a:pt x="44085" y="362"/>
                </a:moveTo>
                <a:cubicBezTo>
                  <a:pt x="44033" y="362"/>
                  <a:pt x="43981" y="365"/>
                  <a:pt x="43929" y="373"/>
                </a:cubicBezTo>
                <a:cubicBezTo>
                  <a:pt x="43719" y="390"/>
                  <a:pt x="43509" y="443"/>
                  <a:pt x="43299" y="460"/>
                </a:cubicBezTo>
                <a:cubicBezTo>
                  <a:pt x="42893" y="511"/>
                  <a:pt x="42962" y="1039"/>
                  <a:pt x="43350" y="1039"/>
                </a:cubicBezTo>
                <a:cubicBezTo>
                  <a:pt x="43362" y="1039"/>
                  <a:pt x="43374" y="1038"/>
                  <a:pt x="43387" y="1037"/>
                </a:cubicBezTo>
                <a:cubicBezTo>
                  <a:pt x="43544" y="1037"/>
                  <a:pt x="43719" y="1002"/>
                  <a:pt x="43894" y="1002"/>
                </a:cubicBezTo>
                <a:cubicBezTo>
                  <a:pt x="43964" y="1072"/>
                  <a:pt x="44086" y="1124"/>
                  <a:pt x="44226" y="1124"/>
                </a:cubicBezTo>
                <a:cubicBezTo>
                  <a:pt x="44251" y="1128"/>
                  <a:pt x="44276" y="1129"/>
                  <a:pt x="44301" y="1129"/>
                </a:cubicBezTo>
                <a:cubicBezTo>
                  <a:pt x="44420" y="1129"/>
                  <a:pt x="44542" y="1098"/>
                  <a:pt x="44628" y="1055"/>
                </a:cubicBezTo>
                <a:cubicBezTo>
                  <a:pt x="44873" y="915"/>
                  <a:pt x="44943" y="600"/>
                  <a:pt x="44628" y="478"/>
                </a:cubicBezTo>
                <a:cubicBezTo>
                  <a:pt x="44463" y="409"/>
                  <a:pt x="44276" y="362"/>
                  <a:pt x="44085" y="362"/>
                </a:cubicBezTo>
                <a:close/>
                <a:moveTo>
                  <a:pt x="41219" y="530"/>
                </a:moveTo>
                <a:cubicBezTo>
                  <a:pt x="41167" y="530"/>
                  <a:pt x="41097" y="530"/>
                  <a:pt x="41044" y="548"/>
                </a:cubicBezTo>
                <a:cubicBezTo>
                  <a:pt x="41009" y="565"/>
                  <a:pt x="40957" y="565"/>
                  <a:pt x="40922" y="565"/>
                </a:cubicBezTo>
                <a:cubicBezTo>
                  <a:pt x="40869" y="565"/>
                  <a:pt x="40835" y="565"/>
                  <a:pt x="40782" y="583"/>
                </a:cubicBezTo>
                <a:cubicBezTo>
                  <a:pt x="40782" y="583"/>
                  <a:pt x="40782" y="583"/>
                  <a:pt x="40782" y="583"/>
                </a:cubicBezTo>
                <a:lnTo>
                  <a:pt x="40782" y="583"/>
                </a:lnTo>
                <a:cubicBezTo>
                  <a:pt x="40786" y="583"/>
                  <a:pt x="40792" y="583"/>
                  <a:pt x="40800" y="583"/>
                </a:cubicBezTo>
                <a:lnTo>
                  <a:pt x="40835" y="583"/>
                </a:lnTo>
                <a:cubicBezTo>
                  <a:pt x="40782" y="600"/>
                  <a:pt x="40765" y="600"/>
                  <a:pt x="40765" y="600"/>
                </a:cubicBezTo>
                <a:cubicBezTo>
                  <a:pt x="40625" y="635"/>
                  <a:pt x="40502" y="705"/>
                  <a:pt x="40450" y="827"/>
                </a:cubicBezTo>
                <a:cubicBezTo>
                  <a:pt x="40397" y="1002"/>
                  <a:pt x="40520" y="1194"/>
                  <a:pt x="40747" y="1247"/>
                </a:cubicBezTo>
                <a:lnTo>
                  <a:pt x="40922" y="1247"/>
                </a:lnTo>
                <a:cubicBezTo>
                  <a:pt x="40955" y="1256"/>
                  <a:pt x="40989" y="1261"/>
                  <a:pt x="41023" y="1261"/>
                </a:cubicBezTo>
                <a:cubicBezTo>
                  <a:pt x="41117" y="1261"/>
                  <a:pt x="41212" y="1228"/>
                  <a:pt x="41289" y="1177"/>
                </a:cubicBezTo>
                <a:cubicBezTo>
                  <a:pt x="41307" y="1177"/>
                  <a:pt x="41307" y="1177"/>
                  <a:pt x="41324" y="1159"/>
                </a:cubicBezTo>
                <a:cubicBezTo>
                  <a:pt x="41516" y="1107"/>
                  <a:pt x="41656" y="985"/>
                  <a:pt x="41621" y="810"/>
                </a:cubicBezTo>
                <a:cubicBezTo>
                  <a:pt x="41586" y="652"/>
                  <a:pt x="41411" y="530"/>
                  <a:pt x="41219" y="530"/>
                </a:cubicBezTo>
                <a:close/>
                <a:moveTo>
                  <a:pt x="15529" y="834"/>
                </a:moveTo>
                <a:cubicBezTo>
                  <a:pt x="15419" y="834"/>
                  <a:pt x="15305" y="849"/>
                  <a:pt x="15189" y="880"/>
                </a:cubicBezTo>
                <a:cubicBezTo>
                  <a:pt x="14892" y="950"/>
                  <a:pt x="14857" y="1194"/>
                  <a:pt x="14962" y="1352"/>
                </a:cubicBezTo>
                <a:cubicBezTo>
                  <a:pt x="14945" y="1369"/>
                  <a:pt x="14910" y="1404"/>
                  <a:pt x="14892" y="1457"/>
                </a:cubicBezTo>
                <a:cubicBezTo>
                  <a:pt x="14808" y="1642"/>
                  <a:pt x="15032" y="1860"/>
                  <a:pt x="15283" y="1860"/>
                </a:cubicBezTo>
                <a:cubicBezTo>
                  <a:pt x="15293" y="1860"/>
                  <a:pt x="15302" y="1859"/>
                  <a:pt x="15312" y="1859"/>
                </a:cubicBezTo>
                <a:cubicBezTo>
                  <a:pt x="15364" y="1859"/>
                  <a:pt x="15417" y="1859"/>
                  <a:pt x="15469" y="1841"/>
                </a:cubicBezTo>
                <a:cubicBezTo>
                  <a:pt x="15504" y="1850"/>
                  <a:pt x="15539" y="1854"/>
                  <a:pt x="15574" y="1854"/>
                </a:cubicBezTo>
                <a:cubicBezTo>
                  <a:pt x="15609" y="1854"/>
                  <a:pt x="15644" y="1850"/>
                  <a:pt x="15679" y="1841"/>
                </a:cubicBezTo>
                <a:cubicBezTo>
                  <a:pt x="15714" y="1841"/>
                  <a:pt x="15749" y="1824"/>
                  <a:pt x="15784" y="1806"/>
                </a:cubicBezTo>
                <a:cubicBezTo>
                  <a:pt x="15854" y="1789"/>
                  <a:pt x="15906" y="1754"/>
                  <a:pt x="15959" y="1719"/>
                </a:cubicBezTo>
                <a:lnTo>
                  <a:pt x="15976" y="1719"/>
                </a:lnTo>
                <a:cubicBezTo>
                  <a:pt x="16086" y="1763"/>
                  <a:pt x="16202" y="1782"/>
                  <a:pt x="16321" y="1782"/>
                </a:cubicBezTo>
                <a:cubicBezTo>
                  <a:pt x="16487" y="1782"/>
                  <a:pt x="16660" y="1745"/>
                  <a:pt x="16833" y="1684"/>
                </a:cubicBezTo>
                <a:cubicBezTo>
                  <a:pt x="17187" y="1530"/>
                  <a:pt x="16998" y="1063"/>
                  <a:pt x="16648" y="1063"/>
                </a:cubicBezTo>
                <a:cubicBezTo>
                  <a:pt x="16602" y="1063"/>
                  <a:pt x="16552" y="1071"/>
                  <a:pt x="16500" y="1090"/>
                </a:cubicBezTo>
                <a:cubicBezTo>
                  <a:pt x="16466" y="1107"/>
                  <a:pt x="16343" y="1142"/>
                  <a:pt x="16343" y="1142"/>
                </a:cubicBezTo>
                <a:cubicBezTo>
                  <a:pt x="16326" y="1124"/>
                  <a:pt x="16308" y="1124"/>
                  <a:pt x="16308" y="1124"/>
                </a:cubicBezTo>
                <a:lnTo>
                  <a:pt x="16273" y="1107"/>
                </a:lnTo>
                <a:cubicBezTo>
                  <a:pt x="16221" y="1072"/>
                  <a:pt x="16168" y="1037"/>
                  <a:pt x="16116" y="1002"/>
                </a:cubicBezTo>
                <a:cubicBezTo>
                  <a:pt x="15934" y="888"/>
                  <a:pt x="15737" y="834"/>
                  <a:pt x="15529" y="834"/>
                </a:cubicBezTo>
                <a:close/>
                <a:moveTo>
                  <a:pt x="22610" y="1"/>
                </a:moveTo>
                <a:cubicBezTo>
                  <a:pt x="22516" y="1"/>
                  <a:pt x="22420" y="7"/>
                  <a:pt x="22322" y="23"/>
                </a:cubicBezTo>
                <a:cubicBezTo>
                  <a:pt x="21832" y="111"/>
                  <a:pt x="21308" y="373"/>
                  <a:pt x="21133" y="775"/>
                </a:cubicBezTo>
                <a:cubicBezTo>
                  <a:pt x="20772" y="1602"/>
                  <a:pt x="21873" y="1899"/>
                  <a:pt x="22733" y="1899"/>
                </a:cubicBezTo>
                <a:cubicBezTo>
                  <a:pt x="22873" y="1899"/>
                  <a:pt x="23006" y="1891"/>
                  <a:pt x="23126" y="1876"/>
                </a:cubicBezTo>
                <a:cubicBezTo>
                  <a:pt x="23397" y="1836"/>
                  <a:pt x="23657" y="1795"/>
                  <a:pt x="23931" y="1795"/>
                </a:cubicBezTo>
                <a:cubicBezTo>
                  <a:pt x="24011" y="1795"/>
                  <a:pt x="24092" y="1798"/>
                  <a:pt x="24175" y="1806"/>
                </a:cubicBezTo>
                <a:cubicBezTo>
                  <a:pt x="24386" y="1820"/>
                  <a:pt x="24597" y="1868"/>
                  <a:pt x="24808" y="1868"/>
                </a:cubicBezTo>
                <a:cubicBezTo>
                  <a:pt x="24859" y="1868"/>
                  <a:pt x="24910" y="1866"/>
                  <a:pt x="24961" y="1859"/>
                </a:cubicBezTo>
                <a:cubicBezTo>
                  <a:pt x="25398" y="1824"/>
                  <a:pt x="25748" y="1562"/>
                  <a:pt x="25748" y="1194"/>
                </a:cubicBezTo>
                <a:cubicBezTo>
                  <a:pt x="25766" y="478"/>
                  <a:pt x="24507" y="215"/>
                  <a:pt x="23808" y="128"/>
                </a:cubicBezTo>
                <a:cubicBezTo>
                  <a:pt x="23780" y="123"/>
                  <a:pt x="23751" y="121"/>
                  <a:pt x="23724" y="121"/>
                </a:cubicBezTo>
                <a:cubicBezTo>
                  <a:pt x="23649" y="121"/>
                  <a:pt x="23579" y="137"/>
                  <a:pt x="23528" y="163"/>
                </a:cubicBezTo>
                <a:cubicBezTo>
                  <a:pt x="23230" y="82"/>
                  <a:pt x="22932" y="1"/>
                  <a:pt x="22610" y="1"/>
                </a:cubicBezTo>
                <a:close/>
                <a:moveTo>
                  <a:pt x="18849" y="1627"/>
                </a:moveTo>
                <a:cubicBezTo>
                  <a:pt x="18778" y="1627"/>
                  <a:pt x="18708" y="1658"/>
                  <a:pt x="18651" y="1701"/>
                </a:cubicBezTo>
                <a:cubicBezTo>
                  <a:pt x="18546" y="1736"/>
                  <a:pt x="18458" y="1841"/>
                  <a:pt x="18458" y="1946"/>
                </a:cubicBezTo>
                <a:cubicBezTo>
                  <a:pt x="18458" y="2068"/>
                  <a:pt x="18546" y="2156"/>
                  <a:pt x="18668" y="2208"/>
                </a:cubicBezTo>
                <a:cubicBezTo>
                  <a:pt x="18738" y="2243"/>
                  <a:pt x="18808" y="2261"/>
                  <a:pt x="18913" y="2278"/>
                </a:cubicBezTo>
                <a:cubicBezTo>
                  <a:pt x="19053" y="2278"/>
                  <a:pt x="19193" y="2278"/>
                  <a:pt x="19350" y="2243"/>
                </a:cubicBezTo>
                <a:cubicBezTo>
                  <a:pt x="19542" y="2208"/>
                  <a:pt x="19682" y="2034"/>
                  <a:pt x="19612" y="1859"/>
                </a:cubicBezTo>
                <a:cubicBezTo>
                  <a:pt x="19560" y="1719"/>
                  <a:pt x="19420" y="1649"/>
                  <a:pt x="19228" y="1649"/>
                </a:cubicBezTo>
                <a:lnTo>
                  <a:pt x="19228" y="1631"/>
                </a:lnTo>
                <a:cubicBezTo>
                  <a:pt x="19193" y="1637"/>
                  <a:pt x="19158" y="1639"/>
                  <a:pt x="19122" y="1639"/>
                </a:cubicBezTo>
                <a:cubicBezTo>
                  <a:pt x="19051" y="1639"/>
                  <a:pt x="18977" y="1631"/>
                  <a:pt x="18895" y="1631"/>
                </a:cubicBezTo>
                <a:cubicBezTo>
                  <a:pt x="18880" y="1628"/>
                  <a:pt x="18864" y="1627"/>
                  <a:pt x="18849" y="1627"/>
                </a:cubicBezTo>
                <a:close/>
                <a:moveTo>
                  <a:pt x="41901" y="1509"/>
                </a:moveTo>
                <a:cubicBezTo>
                  <a:pt x="41726" y="1527"/>
                  <a:pt x="41586" y="1544"/>
                  <a:pt x="41411" y="1579"/>
                </a:cubicBezTo>
                <a:cubicBezTo>
                  <a:pt x="41376" y="1579"/>
                  <a:pt x="41341" y="1596"/>
                  <a:pt x="41324" y="1614"/>
                </a:cubicBezTo>
                <a:cubicBezTo>
                  <a:pt x="41202" y="1614"/>
                  <a:pt x="41097" y="1614"/>
                  <a:pt x="40992" y="1631"/>
                </a:cubicBezTo>
                <a:cubicBezTo>
                  <a:pt x="40852" y="1649"/>
                  <a:pt x="40712" y="1701"/>
                  <a:pt x="40625" y="1789"/>
                </a:cubicBezTo>
                <a:cubicBezTo>
                  <a:pt x="40572" y="1789"/>
                  <a:pt x="40520" y="1771"/>
                  <a:pt x="40467" y="1771"/>
                </a:cubicBezTo>
                <a:cubicBezTo>
                  <a:pt x="40455" y="1770"/>
                  <a:pt x="40443" y="1770"/>
                  <a:pt x="40431" y="1770"/>
                </a:cubicBezTo>
                <a:cubicBezTo>
                  <a:pt x="39989" y="1770"/>
                  <a:pt x="39885" y="2385"/>
                  <a:pt x="40345" y="2436"/>
                </a:cubicBezTo>
                <a:cubicBezTo>
                  <a:pt x="40485" y="2453"/>
                  <a:pt x="40607" y="2453"/>
                  <a:pt x="40730" y="2471"/>
                </a:cubicBezTo>
                <a:cubicBezTo>
                  <a:pt x="40765" y="2476"/>
                  <a:pt x="40801" y="2479"/>
                  <a:pt x="40837" y="2479"/>
                </a:cubicBezTo>
                <a:cubicBezTo>
                  <a:pt x="41012" y="2479"/>
                  <a:pt x="41178" y="2409"/>
                  <a:pt x="41237" y="2278"/>
                </a:cubicBezTo>
                <a:lnTo>
                  <a:pt x="41254" y="2278"/>
                </a:lnTo>
                <a:cubicBezTo>
                  <a:pt x="41265" y="2282"/>
                  <a:pt x="41278" y="2283"/>
                  <a:pt x="41293" y="2283"/>
                </a:cubicBezTo>
                <a:cubicBezTo>
                  <a:pt x="41353" y="2283"/>
                  <a:pt x="41443" y="2261"/>
                  <a:pt x="41499" y="2261"/>
                </a:cubicBezTo>
                <a:cubicBezTo>
                  <a:pt x="41639" y="2261"/>
                  <a:pt x="41761" y="2243"/>
                  <a:pt x="41901" y="2208"/>
                </a:cubicBezTo>
                <a:cubicBezTo>
                  <a:pt x="41918" y="2208"/>
                  <a:pt x="41936" y="2208"/>
                  <a:pt x="41953" y="2191"/>
                </a:cubicBezTo>
                <a:cubicBezTo>
                  <a:pt x="42041" y="2191"/>
                  <a:pt x="42111" y="2191"/>
                  <a:pt x="42181" y="2156"/>
                </a:cubicBezTo>
                <a:cubicBezTo>
                  <a:pt x="42443" y="2016"/>
                  <a:pt x="42425" y="1736"/>
                  <a:pt x="42198" y="1614"/>
                </a:cubicBezTo>
                <a:lnTo>
                  <a:pt x="42216" y="1614"/>
                </a:lnTo>
                <a:cubicBezTo>
                  <a:pt x="42128" y="1544"/>
                  <a:pt x="42023" y="1509"/>
                  <a:pt x="41901" y="1509"/>
                </a:cubicBezTo>
                <a:close/>
                <a:moveTo>
                  <a:pt x="35546" y="1173"/>
                </a:moveTo>
                <a:cubicBezTo>
                  <a:pt x="34952" y="1173"/>
                  <a:pt x="34295" y="1268"/>
                  <a:pt x="33908" y="1268"/>
                </a:cubicBezTo>
                <a:cubicBezTo>
                  <a:pt x="33865" y="1268"/>
                  <a:pt x="33825" y="1267"/>
                  <a:pt x="33790" y="1264"/>
                </a:cubicBezTo>
                <a:cubicBezTo>
                  <a:pt x="33720" y="1264"/>
                  <a:pt x="33667" y="1264"/>
                  <a:pt x="33615" y="1282"/>
                </a:cubicBezTo>
                <a:cubicBezTo>
                  <a:pt x="33274" y="1258"/>
                  <a:pt x="32828" y="1221"/>
                  <a:pt x="32402" y="1221"/>
                </a:cubicBezTo>
                <a:cubicBezTo>
                  <a:pt x="31561" y="1221"/>
                  <a:pt x="30796" y="1366"/>
                  <a:pt x="31062" y="2051"/>
                </a:cubicBezTo>
                <a:cubicBezTo>
                  <a:pt x="31278" y="2583"/>
                  <a:pt x="32284" y="2693"/>
                  <a:pt x="33101" y="2693"/>
                </a:cubicBezTo>
                <a:cubicBezTo>
                  <a:pt x="33410" y="2693"/>
                  <a:pt x="33693" y="2677"/>
                  <a:pt x="33894" y="2663"/>
                </a:cubicBezTo>
                <a:cubicBezTo>
                  <a:pt x="34559" y="2610"/>
                  <a:pt x="36884" y="2593"/>
                  <a:pt x="36831" y="1789"/>
                </a:cubicBezTo>
                <a:cubicBezTo>
                  <a:pt x="36788" y="1291"/>
                  <a:pt x="36206" y="1173"/>
                  <a:pt x="35546" y="1173"/>
                </a:cubicBezTo>
                <a:close/>
                <a:moveTo>
                  <a:pt x="11718" y="1445"/>
                </a:moveTo>
                <a:cubicBezTo>
                  <a:pt x="11232" y="1445"/>
                  <a:pt x="10722" y="1510"/>
                  <a:pt x="10295" y="1649"/>
                </a:cubicBezTo>
                <a:cubicBezTo>
                  <a:pt x="9770" y="1824"/>
                  <a:pt x="9333" y="2313"/>
                  <a:pt x="9893" y="2663"/>
                </a:cubicBezTo>
                <a:cubicBezTo>
                  <a:pt x="10110" y="2805"/>
                  <a:pt x="10405" y="2855"/>
                  <a:pt x="10710" y="2855"/>
                </a:cubicBezTo>
                <a:cubicBezTo>
                  <a:pt x="11041" y="2855"/>
                  <a:pt x="11385" y="2796"/>
                  <a:pt x="11658" y="2733"/>
                </a:cubicBezTo>
                <a:cubicBezTo>
                  <a:pt x="12130" y="2645"/>
                  <a:pt x="12934" y="2418"/>
                  <a:pt x="13022" y="1964"/>
                </a:cubicBezTo>
                <a:cubicBezTo>
                  <a:pt x="13039" y="1824"/>
                  <a:pt x="13004" y="1701"/>
                  <a:pt x="12847" y="1614"/>
                </a:cubicBezTo>
                <a:cubicBezTo>
                  <a:pt x="12690" y="1562"/>
                  <a:pt x="12567" y="1544"/>
                  <a:pt x="12427" y="1544"/>
                </a:cubicBezTo>
                <a:cubicBezTo>
                  <a:pt x="12375" y="1509"/>
                  <a:pt x="12322" y="1492"/>
                  <a:pt x="12270" y="1474"/>
                </a:cubicBezTo>
                <a:cubicBezTo>
                  <a:pt x="12094" y="1455"/>
                  <a:pt x="11908" y="1445"/>
                  <a:pt x="11718" y="1445"/>
                </a:cubicBezTo>
                <a:close/>
                <a:moveTo>
                  <a:pt x="45537" y="2873"/>
                </a:moveTo>
                <a:cubicBezTo>
                  <a:pt x="45694" y="2908"/>
                  <a:pt x="45852" y="2925"/>
                  <a:pt x="46009" y="2978"/>
                </a:cubicBezTo>
                <a:cubicBezTo>
                  <a:pt x="45869" y="2978"/>
                  <a:pt x="45747" y="2960"/>
                  <a:pt x="45624" y="2960"/>
                </a:cubicBezTo>
                <a:cubicBezTo>
                  <a:pt x="45572" y="2943"/>
                  <a:pt x="45502" y="2943"/>
                  <a:pt x="45450" y="2925"/>
                </a:cubicBezTo>
                <a:cubicBezTo>
                  <a:pt x="45485" y="2908"/>
                  <a:pt x="45520" y="2890"/>
                  <a:pt x="45537" y="2873"/>
                </a:cubicBezTo>
                <a:close/>
                <a:moveTo>
                  <a:pt x="208" y="3117"/>
                </a:moveTo>
                <a:cubicBezTo>
                  <a:pt x="204" y="3120"/>
                  <a:pt x="200" y="3122"/>
                  <a:pt x="197" y="3125"/>
                </a:cubicBezTo>
                <a:lnTo>
                  <a:pt x="197" y="3125"/>
                </a:lnTo>
                <a:cubicBezTo>
                  <a:pt x="200" y="3122"/>
                  <a:pt x="204" y="3120"/>
                  <a:pt x="208" y="3117"/>
                </a:cubicBezTo>
                <a:close/>
                <a:moveTo>
                  <a:pt x="38097" y="2513"/>
                </a:moveTo>
                <a:cubicBezTo>
                  <a:pt x="38060" y="2513"/>
                  <a:pt x="38023" y="2516"/>
                  <a:pt x="37985" y="2523"/>
                </a:cubicBezTo>
                <a:lnTo>
                  <a:pt x="37828" y="2523"/>
                </a:lnTo>
                <a:cubicBezTo>
                  <a:pt x="37775" y="2523"/>
                  <a:pt x="37740" y="2540"/>
                  <a:pt x="37688" y="2558"/>
                </a:cubicBezTo>
                <a:lnTo>
                  <a:pt x="37618" y="2558"/>
                </a:lnTo>
                <a:cubicBezTo>
                  <a:pt x="37408" y="2558"/>
                  <a:pt x="37198" y="2698"/>
                  <a:pt x="37198" y="2873"/>
                </a:cubicBezTo>
                <a:cubicBezTo>
                  <a:pt x="37216" y="3047"/>
                  <a:pt x="37391" y="3205"/>
                  <a:pt x="37618" y="3205"/>
                </a:cubicBezTo>
                <a:cubicBezTo>
                  <a:pt x="37863" y="3205"/>
                  <a:pt x="38072" y="3187"/>
                  <a:pt x="38282" y="3082"/>
                </a:cubicBezTo>
                <a:cubicBezTo>
                  <a:pt x="38457" y="3012"/>
                  <a:pt x="38527" y="2838"/>
                  <a:pt x="38457" y="2698"/>
                </a:cubicBezTo>
                <a:cubicBezTo>
                  <a:pt x="38387" y="2571"/>
                  <a:pt x="38249" y="2513"/>
                  <a:pt x="38097" y="2513"/>
                </a:cubicBezTo>
                <a:close/>
                <a:moveTo>
                  <a:pt x="4691" y="2379"/>
                </a:moveTo>
                <a:cubicBezTo>
                  <a:pt x="4666" y="2379"/>
                  <a:pt x="4640" y="2380"/>
                  <a:pt x="4613" y="2383"/>
                </a:cubicBezTo>
                <a:cubicBezTo>
                  <a:pt x="4473" y="2383"/>
                  <a:pt x="4368" y="2418"/>
                  <a:pt x="4299" y="2488"/>
                </a:cubicBezTo>
                <a:cubicBezTo>
                  <a:pt x="4054" y="2506"/>
                  <a:pt x="3809" y="2558"/>
                  <a:pt x="3564" y="2645"/>
                </a:cubicBezTo>
                <a:cubicBezTo>
                  <a:pt x="3267" y="2750"/>
                  <a:pt x="3320" y="3100"/>
                  <a:pt x="3564" y="3222"/>
                </a:cubicBezTo>
                <a:cubicBezTo>
                  <a:pt x="3807" y="3328"/>
                  <a:pt x="4108" y="3388"/>
                  <a:pt x="4406" y="3388"/>
                </a:cubicBezTo>
                <a:cubicBezTo>
                  <a:pt x="4795" y="3388"/>
                  <a:pt x="5179" y="3285"/>
                  <a:pt x="5417" y="3047"/>
                </a:cubicBezTo>
                <a:cubicBezTo>
                  <a:pt x="5557" y="2908"/>
                  <a:pt x="5610" y="2628"/>
                  <a:pt x="5330" y="2540"/>
                </a:cubicBezTo>
                <a:cubicBezTo>
                  <a:pt x="5225" y="2506"/>
                  <a:pt x="5120" y="2471"/>
                  <a:pt x="5015" y="2471"/>
                </a:cubicBezTo>
                <a:cubicBezTo>
                  <a:pt x="4914" y="2413"/>
                  <a:pt x="4812" y="2379"/>
                  <a:pt x="4691" y="2379"/>
                </a:cubicBezTo>
                <a:close/>
                <a:moveTo>
                  <a:pt x="732" y="2978"/>
                </a:moveTo>
                <a:lnTo>
                  <a:pt x="732" y="2995"/>
                </a:lnTo>
                <a:cubicBezTo>
                  <a:pt x="705" y="2984"/>
                  <a:pt x="676" y="2980"/>
                  <a:pt x="646" y="2980"/>
                </a:cubicBezTo>
                <a:cubicBezTo>
                  <a:pt x="580" y="2980"/>
                  <a:pt x="507" y="3000"/>
                  <a:pt x="435" y="3012"/>
                </a:cubicBezTo>
                <a:cubicBezTo>
                  <a:pt x="348" y="3012"/>
                  <a:pt x="278" y="3065"/>
                  <a:pt x="208" y="3117"/>
                </a:cubicBezTo>
                <a:cubicBezTo>
                  <a:pt x="208" y="3117"/>
                  <a:pt x="208" y="3117"/>
                  <a:pt x="208" y="3117"/>
                </a:cubicBezTo>
                <a:lnTo>
                  <a:pt x="208" y="3117"/>
                </a:lnTo>
                <a:cubicBezTo>
                  <a:pt x="161" y="3141"/>
                  <a:pt x="145" y="3150"/>
                  <a:pt x="148" y="3150"/>
                </a:cubicBezTo>
                <a:cubicBezTo>
                  <a:pt x="150" y="3150"/>
                  <a:pt x="172" y="3140"/>
                  <a:pt x="197" y="3125"/>
                </a:cubicBezTo>
                <a:lnTo>
                  <a:pt x="197" y="3125"/>
                </a:lnTo>
                <a:cubicBezTo>
                  <a:pt x="64" y="3212"/>
                  <a:pt x="0" y="3348"/>
                  <a:pt x="68" y="3484"/>
                </a:cubicBezTo>
                <a:cubicBezTo>
                  <a:pt x="120" y="3572"/>
                  <a:pt x="225" y="3624"/>
                  <a:pt x="330" y="3642"/>
                </a:cubicBezTo>
                <a:lnTo>
                  <a:pt x="557" y="3642"/>
                </a:lnTo>
                <a:cubicBezTo>
                  <a:pt x="592" y="3642"/>
                  <a:pt x="610" y="3624"/>
                  <a:pt x="645" y="3624"/>
                </a:cubicBezTo>
                <a:cubicBezTo>
                  <a:pt x="697" y="3607"/>
                  <a:pt x="750" y="3607"/>
                  <a:pt x="732" y="3607"/>
                </a:cubicBezTo>
                <a:cubicBezTo>
                  <a:pt x="837" y="3589"/>
                  <a:pt x="925" y="3537"/>
                  <a:pt x="977" y="3449"/>
                </a:cubicBezTo>
                <a:cubicBezTo>
                  <a:pt x="1099" y="3275"/>
                  <a:pt x="995" y="3047"/>
                  <a:pt x="732" y="2978"/>
                </a:cubicBezTo>
                <a:close/>
                <a:moveTo>
                  <a:pt x="45509" y="2256"/>
                </a:moveTo>
                <a:cubicBezTo>
                  <a:pt x="45413" y="2256"/>
                  <a:pt x="45329" y="2288"/>
                  <a:pt x="45257" y="2331"/>
                </a:cubicBezTo>
                <a:cubicBezTo>
                  <a:pt x="45234" y="2326"/>
                  <a:pt x="45210" y="2324"/>
                  <a:pt x="45187" y="2324"/>
                </a:cubicBezTo>
                <a:cubicBezTo>
                  <a:pt x="45122" y="2324"/>
                  <a:pt x="45054" y="2340"/>
                  <a:pt x="44978" y="2366"/>
                </a:cubicBezTo>
                <a:cubicBezTo>
                  <a:pt x="44645" y="2471"/>
                  <a:pt x="44453" y="2715"/>
                  <a:pt x="44191" y="2890"/>
                </a:cubicBezTo>
                <a:cubicBezTo>
                  <a:pt x="43964" y="3065"/>
                  <a:pt x="44051" y="3432"/>
                  <a:pt x="44383" y="3484"/>
                </a:cubicBezTo>
                <a:cubicBezTo>
                  <a:pt x="44794" y="3540"/>
                  <a:pt x="45434" y="3676"/>
                  <a:pt x="46010" y="3676"/>
                </a:cubicBezTo>
                <a:cubicBezTo>
                  <a:pt x="46513" y="3676"/>
                  <a:pt x="46968" y="3573"/>
                  <a:pt x="47180" y="3222"/>
                </a:cubicBezTo>
                <a:cubicBezTo>
                  <a:pt x="47600" y="2523"/>
                  <a:pt x="46114" y="2348"/>
                  <a:pt x="45572" y="2261"/>
                </a:cubicBezTo>
                <a:cubicBezTo>
                  <a:pt x="45550" y="2258"/>
                  <a:pt x="45529" y="2256"/>
                  <a:pt x="45509" y="2256"/>
                </a:cubicBezTo>
                <a:close/>
                <a:moveTo>
                  <a:pt x="25684" y="3314"/>
                </a:moveTo>
                <a:cubicBezTo>
                  <a:pt x="25450" y="3314"/>
                  <a:pt x="25217" y="3343"/>
                  <a:pt x="25014" y="3397"/>
                </a:cubicBezTo>
                <a:cubicBezTo>
                  <a:pt x="24961" y="3380"/>
                  <a:pt x="24892" y="3362"/>
                  <a:pt x="24822" y="3362"/>
                </a:cubicBezTo>
                <a:cubicBezTo>
                  <a:pt x="24763" y="3359"/>
                  <a:pt x="24706" y="3358"/>
                  <a:pt x="24648" y="3358"/>
                </a:cubicBezTo>
                <a:cubicBezTo>
                  <a:pt x="24361" y="3358"/>
                  <a:pt x="24084" y="3394"/>
                  <a:pt x="23808" y="3467"/>
                </a:cubicBezTo>
                <a:cubicBezTo>
                  <a:pt x="23406" y="3572"/>
                  <a:pt x="23406" y="4009"/>
                  <a:pt x="23808" y="4131"/>
                </a:cubicBezTo>
                <a:cubicBezTo>
                  <a:pt x="24326" y="4258"/>
                  <a:pt x="24941" y="4328"/>
                  <a:pt x="25544" y="4328"/>
                </a:cubicBezTo>
                <a:cubicBezTo>
                  <a:pt x="25936" y="4328"/>
                  <a:pt x="26323" y="4298"/>
                  <a:pt x="26675" y="4236"/>
                </a:cubicBezTo>
                <a:cubicBezTo>
                  <a:pt x="27007" y="4166"/>
                  <a:pt x="27042" y="3852"/>
                  <a:pt x="26849" y="3677"/>
                </a:cubicBezTo>
                <a:cubicBezTo>
                  <a:pt x="26596" y="3423"/>
                  <a:pt x="26138" y="3314"/>
                  <a:pt x="25684" y="3314"/>
                </a:cubicBezTo>
                <a:close/>
                <a:moveTo>
                  <a:pt x="18912" y="6183"/>
                </a:moveTo>
                <a:cubicBezTo>
                  <a:pt x="18840" y="6183"/>
                  <a:pt x="18763" y="6202"/>
                  <a:pt x="18686" y="6246"/>
                </a:cubicBezTo>
                <a:cubicBezTo>
                  <a:pt x="18633" y="6281"/>
                  <a:pt x="18581" y="6299"/>
                  <a:pt x="18511" y="6316"/>
                </a:cubicBezTo>
                <a:cubicBezTo>
                  <a:pt x="17959" y="6316"/>
                  <a:pt x="17952" y="6981"/>
                  <a:pt x="18490" y="6981"/>
                </a:cubicBezTo>
                <a:cubicBezTo>
                  <a:pt x="18497" y="6981"/>
                  <a:pt x="18504" y="6981"/>
                  <a:pt x="18511" y="6981"/>
                </a:cubicBezTo>
                <a:cubicBezTo>
                  <a:pt x="18881" y="6981"/>
                  <a:pt x="19300" y="7071"/>
                  <a:pt x="19695" y="7071"/>
                </a:cubicBezTo>
                <a:cubicBezTo>
                  <a:pt x="19972" y="7071"/>
                  <a:pt x="20238" y="7027"/>
                  <a:pt x="20469" y="6876"/>
                </a:cubicBezTo>
                <a:cubicBezTo>
                  <a:pt x="20661" y="6736"/>
                  <a:pt x="20591" y="6474"/>
                  <a:pt x="20381" y="6369"/>
                </a:cubicBezTo>
                <a:cubicBezTo>
                  <a:pt x="20179" y="6282"/>
                  <a:pt x="19967" y="6243"/>
                  <a:pt x="19752" y="6243"/>
                </a:cubicBezTo>
                <a:cubicBezTo>
                  <a:pt x="19577" y="6243"/>
                  <a:pt x="19400" y="6269"/>
                  <a:pt x="19228" y="6316"/>
                </a:cubicBezTo>
                <a:cubicBezTo>
                  <a:pt x="19150" y="6239"/>
                  <a:pt x="19038" y="6183"/>
                  <a:pt x="18912" y="61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242"/>
        <p:cNvGrpSpPr/>
        <p:nvPr/>
      </p:nvGrpSpPr>
      <p:grpSpPr>
        <a:xfrm>
          <a:off x="0" y="0"/>
          <a:ext cx="0" cy="0"/>
          <a:chOff x="0" y="0"/>
          <a:chExt cx="0" cy="0"/>
        </a:xfrm>
      </p:grpSpPr>
      <p:sp>
        <p:nvSpPr>
          <p:cNvPr id="243" name="Google Shape;243;p3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244" name="Google Shape;244;p33"/>
          <p:cNvSpPr txBox="1">
            <a:spLocks noGrp="1"/>
          </p:cNvSpPr>
          <p:nvPr>
            <p:ph type="subTitle" idx="1"/>
          </p:nvPr>
        </p:nvSpPr>
        <p:spPr>
          <a:xfrm>
            <a:off x="1151899" y="2101974"/>
            <a:ext cx="2040600" cy="713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5" name="Google Shape;245;p33"/>
          <p:cNvSpPr txBox="1">
            <a:spLocks noGrp="1"/>
          </p:cNvSpPr>
          <p:nvPr>
            <p:ph type="subTitle" idx="2"/>
          </p:nvPr>
        </p:nvSpPr>
        <p:spPr>
          <a:xfrm>
            <a:off x="1151899" y="1726700"/>
            <a:ext cx="2040600" cy="419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Bebas Neue"/>
              <a:buNone/>
              <a:defRPr sz="2200" b="1">
                <a:solidFill>
                  <a:schemeClr val="accent3"/>
                </a:solidFill>
                <a:latin typeface="Epilogue"/>
                <a:ea typeface="Epilogue"/>
                <a:cs typeface="Epilogue"/>
                <a:sym typeface="Epilogue"/>
              </a:defRPr>
            </a:lvl1pPr>
            <a:lvl2pPr lvl="1"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9pPr>
          </a:lstStyle>
          <a:p>
            <a:endParaRPr/>
          </a:p>
        </p:txBody>
      </p:sp>
      <p:sp>
        <p:nvSpPr>
          <p:cNvPr id="246" name="Google Shape;246;p33"/>
          <p:cNvSpPr txBox="1">
            <a:spLocks noGrp="1"/>
          </p:cNvSpPr>
          <p:nvPr>
            <p:ph type="subTitle" idx="3"/>
          </p:nvPr>
        </p:nvSpPr>
        <p:spPr>
          <a:xfrm>
            <a:off x="3548831" y="2101974"/>
            <a:ext cx="2040600" cy="713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7" name="Google Shape;247;p33"/>
          <p:cNvSpPr txBox="1">
            <a:spLocks noGrp="1"/>
          </p:cNvSpPr>
          <p:nvPr>
            <p:ph type="subTitle" idx="4"/>
          </p:nvPr>
        </p:nvSpPr>
        <p:spPr>
          <a:xfrm>
            <a:off x="3548843" y="1726700"/>
            <a:ext cx="2040600" cy="419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Bebas Neue"/>
              <a:buNone/>
              <a:defRPr sz="2200" b="1">
                <a:solidFill>
                  <a:schemeClr val="accent3"/>
                </a:solidFill>
                <a:latin typeface="Epilogue"/>
                <a:ea typeface="Epilogue"/>
                <a:cs typeface="Epilogue"/>
                <a:sym typeface="Epilogue"/>
              </a:defRPr>
            </a:lvl1pPr>
            <a:lvl2pPr lvl="1"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9pPr>
          </a:lstStyle>
          <a:p>
            <a:endParaRPr/>
          </a:p>
        </p:txBody>
      </p:sp>
      <p:sp>
        <p:nvSpPr>
          <p:cNvPr id="248" name="Google Shape;248;p33"/>
          <p:cNvSpPr txBox="1">
            <a:spLocks noGrp="1"/>
          </p:cNvSpPr>
          <p:nvPr>
            <p:ph type="subTitle" idx="5"/>
          </p:nvPr>
        </p:nvSpPr>
        <p:spPr>
          <a:xfrm>
            <a:off x="5945787" y="2101974"/>
            <a:ext cx="2040600" cy="713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9" name="Google Shape;249;p33"/>
          <p:cNvSpPr txBox="1">
            <a:spLocks noGrp="1"/>
          </p:cNvSpPr>
          <p:nvPr>
            <p:ph type="subTitle" idx="6"/>
          </p:nvPr>
        </p:nvSpPr>
        <p:spPr>
          <a:xfrm>
            <a:off x="5945787" y="1726700"/>
            <a:ext cx="2040600" cy="419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Bebas Neue"/>
              <a:buNone/>
              <a:defRPr sz="2200" b="1">
                <a:solidFill>
                  <a:schemeClr val="accent3"/>
                </a:solidFill>
                <a:latin typeface="Epilogue"/>
                <a:ea typeface="Epilogue"/>
                <a:cs typeface="Epilogue"/>
                <a:sym typeface="Epilogue"/>
              </a:defRPr>
            </a:lvl1pPr>
            <a:lvl2pPr lvl="1"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9pPr>
          </a:lstStyle>
          <a:p>
            <a:endParaRPr/>
          </a:p>
        </p:txBody>
      </p:sp>
      <p:sp>
        <p:nvSpPr>
          <p:cNvPr id="250" name="Google Shape;250;p33"/>
          <p:cNvSpPr txBox="1">
            <a:spLocks noGrp="1"/>
          </p:cNvSpPr>
          <p:nvPr>
            <p:ph type="subTitle" idx="7"/>
          </p:nvPr>
        </p:nvSpPr>
        <p:spPr>
          <a:xfrm>
            <a:off x="1151899" y="3541275"/>
            <a:ext cx="2040600" cy="713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1" name="Google Shape;251;p33"/>
          <p:cNvSpPr txBox="1">
            <a:spLocks noGrp="1"/>
          </p:cNvSpPr>
          <p:nvPr>
            <p:ph type="subTitle" idx="8"/>
          </p:nvPr>
        </p:nvSpPr>
        <p:spPr>
          <a:xfrm>
            <a:off x="1151899" y="3166001"/>
            <a:ext cx="2040600" cy="419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Bebas Neue"/>
              <a:buNone/>
              <a:defRPr sz="2200" b="1">
                <a:solidFill>
                  <a:schemeClr val="accent3"/>
                </a:solidFill>
                <a:latin typeface="Epilogue"/>
                <a:ea typeface="Epilogue"/>
                <a:cs typeface="Epilogue"/>
                <a:sym typeface="Epilogue"/>
              </a:defRPr>
            </a:lvl1pPr>
            <a:lvl2pPr lvl="1"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9pPr>
          </a:lstStyle>
          <a:p>
            <a:endParaRPr/>
          </a:p>
        </p:txBody>
      </p:sp>
      <p:sp>
        <p:nvSpPr>
          <p:cNvPr id="252" name="Google Shape;252;p33"/>
          <p:cNvSpPr txBox="1">
            <a:spLocks noGrp="1"/>
          </p:cNvSpPr>
          <p:nvPr>
            <p:ph type="subTitle" idx="9"/>
          </p:nvPr>
        </p:nvSpPr>
        <p:spPr>
          <a:xfrm>
            <a:off x="3548843" y="3541275"/>
            <a:ext cx="2040600" cy="713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3" name="Google Shape;253;p33"/>
          <p:cNvSpPr txBox="1">
            <a:spLocks noGrp="1"/>
          </p:cNvSpPr>
          <p:nvPr>
            <p:ph type="subTitle" idx="13"/>
          </p:nvPr>
        </p:nvSpPr>
        <p:spPr>
          <a:xfrm>
            <a:off x="3548843" y="3166001"/>
            <a:ext cx="2040600" cy="419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Bebas Neue"/>
              <a:buNone/>
              <a:defRPr sz="2200" b="1">
                <a:solidFill>
                  <a:schemeClr val="accent3"/>
                </a:solidFill>
                <a:latin typeface="Epilogue"/>
                <a:ea typeface="Epilogue"/>
                <a:cs typeface="Epilogue"/>
                <a:sym typeface="Epilogue"/>
              </a:defRPr>
            </a:lvl1pPr>
            <a:lvl2pPr lvl="1"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9pPr>
          </a:lstStyle>
          <a:p>
            <a:endParaRPr/>
          </a:p>
        </p:txBody>
      </p:sp>
      <p:sp>
        <p:nvSpPr>
          <p:cNvPr id="254" name="Google Shape;254;p33"/>
          <p:cNvSpPr txBox="1">
            <a:spLocks noGrp="1"/>
          </p:cNvSpPr>
          <p:nvPr>
            <p:ph type="subTitle" idx="14"/>
          </p:nvPr>
        </p:nvSpPr>
        <p:spPr>
          <a:xfrm>
            <a:off x="5945787" y="3541275"/>
            <a:ext cx="2040600" cy="713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5" name="Google Shape;255;p33"/>
          <p:cNvSpPr txBox="1">
            <a:spLocks noGrp="1"/>
          </p:cNvSpPr>
          <p:nvPr>
            <p:ph type="subTitle" idx="15"/>
          </p:nvPr>
        </p:nvSpPr>
        <p:spPr>
          <a:xfrm>
            <a:off x="5945787" y="3166001"/>
            <a:ext cx="2040600" cy="419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200"/>
              <a:buFont typeface="Bebas Neue"/>
              <a:buNone/>
              <a:defRPr sz="2200" b="1">
                <a:solidFill>
                  <a:schemeClr val="accent3"/>
                </a:solidFill>
                <a:latin typeface="Epilogue"/>
                <a:ea typeface="Epilogue"/>
                <a:cs typeface="Epilogue"/>
                <a:sym typeface="Epilogue"/>
              </a:defRPr>
            </a:lvl1pPr>
            <a:lvl2pPr lvl="1"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9pPr>
          </a:lstStyle>
          <a:p>
            <a:endParaRPr/>
          </a:p>
        </p:txBody>
      </p:sp>
      <p:sp>
        <p:nvSpPr>
          <p:cNvPr id="256" name="Google Shape;256;p33"/>
          <p:cNvSpPr/>
          <p:nvPr/>
        </p:nvSpPr>
        <p:spPr>
          <a:xfrm>
            <a:off x="-381625" y="1520161"/>
            <a:ext cx="1305875" cy="519546"/>
          </a:xfrm>
          <a:custGeom>
            <a:avLst/>
            <a:gdLst/>
            <a:ahLst/>
            <a:cxnLst/>
            <a:rect l="l" t="t" r="r" b="b"/>
            <a:pathLst>
              <a:path w="52235" h="11231" extrusionOk="0">
                <a:moveTo>
                  <a:pt x="16067" y="1"/>
                </a:moveTo>
                <a:cubicBezTo>
                  <a:pt x="13605" y="1"/>
                  <a:pt x="11080" y="362"/>
                  <a:pt x="8706" y="806"/>
                </a:cubicBezTo>
                <a:cubicBezTo>
                  <a:pt x="6748" y="1173"/>
                  <a:pt x="4720" y="1645"/>
                  <a:pt x="3007" y="2501"/>
                </a:cubicBezTo>
                <a:cubicBezTo>
                  <a:pt x="402" y="2956"/>
                  <a:pt x="0" y="5788"/>
                  <a:pt x="1748" y="7326"/>
                </a:cubicBezTo>
                <a:cubicBezTo>
                  <a:pt x="3619" y="8969"/>
                  <a:pt x="6958" y="9232"/>
                  <a:pt x="9598" y="9354"/>
                </a:cubicBezTo>
                <a:cubicBezTo>
                  <a:pt x="10921" y="9419"/>
                  <a:pt x="12242" y="9446"/>
                  <a:pt x="13563" y="9446"/>
                </a:cubicBezTo>
                <a:cubicBezTo>
                  <a:pt x="16483" y="9446"/>
                  <a:pt x="19399" y="9317"/>
                  <a:pt x="22324" y="9197"/>
                </a:cubicBezTo>
                <a:cubicBezTo>
                  <a:pt x="23414" y="9147"/>
                  <a:pt x="24501" y="9124"/>
                  <a:pt x="25585" y="9124"/>
                </a:cubicBezTo>
                <a:cubicBezTo>
                  <a:pt x="29872" y="9124"/>
                  <a:pt x="34116" y="9485"/>
                  <a:pt x="38372" y="10001"/>
                </a:cubicBezTo>
                <a:cubicBezTo>
                  <a:pt x="40942" y="10315"/>
                  <a:pt x="43459" y="10805"/>
                  <a:pt x="46029" y="11067"/>
                </a:cubicBezTo>
                <a:cubicBezTo>
                  <a:pt x="46677" y="11131"/>
                  <a:pt x="47594" y="11231"/>
                  <a:pt x="48513" y="11231"/>
                </a:cubicBezTo>
                <a:cubicBezTo>
                  <a:pt x="49876" y="11231"/>
                  <a:pt x="51244" y="11010"/>
                  <a:pt x="51745" y="10123"/>
                </a:cubicBezTo>
                <a:cubicBezTo>
                  <a:pt x="52235" y="9249"/>
                  <a:pt x="51535" y="8165"/>
                  <a:pt x="50801" y="7536"/>
                </a:cubicBezTo>
                <a:cubicBezTo>
                  <a:pt x="49473" y="6365"/>
                  <a:pt x="47445" y="5998"/>
                  <a:pt x="46134" y="4826"/>
                </a:cubicBezTo>
                <a:cubicBezTo>
                  <a:pt x="44823" y="3655"/>
                  <a:pt x="43039" y="2414"/>
                  <a:pt x="41064" y="1924"/>
                </a:cubicBezTo>
                <a:cubicBezTo>
                  <a:pt x="39910" y="1645"/>
                  <a:pt x="38669" y="1662"/>
                  <a:pt x="37480" y="1610"/>
                </a:cubicBezTo>
                <a:cubicBezTo>
                  <a:pt x="36117" y="1540"/>
                  <a:pt x="34823" y="1243"/>
                  <a:pt x="33512" y="963"/>
                </a:cubicBezTo>
                <a:cubicBezTo>
                  <a:pt x="32373" y="720"/>
                  <a:pt x="31248" y="530"/>
                  <a:pt x="30067" y="530"/>
                </a:cubicBezTo>
                <a:cubicBezTo>
                  <a:pt x="29888" y="530"/>
                  <a:pt x="29708" y="534"/>
                  <a:pt x="29526" y="543"/>
                </a:cubicBezTo>
                <a:cubicBezTo>
                  <a:pt x="28204" y="625"/>
                  <a:pt x="26911" y="844"/>
                  <a:pt x="25593" y="844"/>
                </a:cubicBezTo>
                <a:cubicBezTo>
                  <a:pt x="25500" y="844"/>
                  <a:pt x="25407" y="843"/>
                  <a:pt x="25313" y="841"/>
                </a:cubicBezTo>
                <a:cubicBezTo>
                  <a:pt x="22254" y="753"/>
                  <a:pt x="19300" y="19"/>
                  <a:pt x="16241" y="2"/>
                </a:cubicBezTo>
                <a:cubicBezTo>
                  <a:pt x="16183" y="1"/>
                  <a:pt x="16125" y="1"/>
                  <a:pt x="160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3"/>
          <p:cNvSpPr/>
          <p:nvPr/>
        </p:nvSpPr>
        <p:spPr>
          <a:xfrm flipH="1">
            <a:off x="6" y="1580729"/>
            <a:ext cx="1082186" cy="565672"/>
          </a:xfrm>
          <a:custGeom>
            <a:avLst/>
            <a:gdLst/>
            <a:ahLst/>
            <a:cxnLst/>
            <a:rect l="l" t="t" r="r" b="b"/>
            <a:pathLst>
              <a:path w="47600" h="7072" extrusionOk="0">
                <a:moveTo>
                  <a:pt x="40782" y="583"/>
                </a:moveTo>
                <a:cubicBezTo>
                  <a:pt x="40765" y="583"/>
                  <a:pt x="40765" y="586"/>
                  <a:pt x="40765" y="600"/>
                </a:cubicBezTo>
                <a:cubicBezTo>
                  <a:pt x="40765" y="600"/>
                  <a:pt x="40765" y="600"/>
                  <a:pt x="40782" y="583"/>
                </a:cubicBezTo>
                <a:close/>
                <a:moveTo>
                  <a:pt x="44085" y="362"/>
                </a:moveTo>
                <a:cubicBezTo>
                  <a:pt x="44033" y="362"/>
                  <a:pt x="43981" y="365"/>
                  <a:pt x="43929" y="373"/>
                </a:cubicBezTo>
                <a:cubicBezTo>
                  <a:pt x="43719" y="390"/>
                  <a:pt x="43509" y="443"/>
                  <a:pt x="43299" y="460"/>
                </a:cubicBezTo>
                <a:cubicBezTo>
                  <a:pt x="42893" y="511"/>
                  <a:pt x="42962" y="1039"/>
                  <a:pt x="43350" y="1039"/>
                </a:cubicBezTo>
                <a:cubicBezTo>
                  <a:pt x="43362" y="1039"/>
                  <a:pt x="43374" y="1038"/>
                  <a:pt x="43387" y="1037"/>
                </a:cubicBezTo>
                <a:cubicBezTo>
                  <a:pt x="43544" y="1037"/>
                  <a:pt x="43719" y="1002"/>
                  <a:pt x="43894" y="1002"/>
                </a:cubicBezTo>
                <a:cubicBezTo>
                  <a:pt x="43964" y="1072"/>
                  <a:pt x="44086" y="1124"/>
                  <a:pt x="44226" y="1124"/>
                </a:cubicBezTo>
                <a:cubicBezTo>
                  <a:pt x="44251" y="1128"/>
                  <a:pt x="44276" y="1129"/>
                  <a:pt x="44301" y="1129"/>
                </a:cubicBezTo>
                <a:cubicBezTo>
                  <a:pt x="44420" y="1129"/>
                  <a:pt x="44542" y="1098"/>
                  <a:pt x="44628" y="1055"/>
                </a:cubicBezTo>
                <a:cubicBezTo>
                  <a:pt x="44873" y="915"/>
                  <a:pt x="44943" y="600"/>
                  <a:pt x="44628" y="478"/>
                </a:cubicBezTo>
                <a:cubicBezTo>
                  <a:pt x="44463" y="409"/>
                  <a:pt x="44276" y="362"/>
                  <a:pt x="44085" y="362"/>
                </a:cubicBezTo>
                <a:close/>
                <a:moveTo>
                  <a:pt x="41219" y="530"/>
                </a:moveTo>
                <a:cubicBezTo>
                  <a:pt x="41167" y="530"/>
                  <a:pt x="41097" y="530"/>
                  <a:pt x="41044" y="548"/>
                </a:cubicBezTo>
                <a:cubicBezTo>
                  <a:pt x="41009" y="565"/>
                  <a:pt x="40957" y="565"/>
                  <a:pt x="40922" y="565"/>
                </a:cubicBezTo>
                <a:cubicBezTo>
                  <a:pt x="40869" y="565"/>
                  <a:pt x="40835" y="565"/>
                  <a:pt x="40782" y="583"/>
                </a:cubicBezTo>
                <a:cubicBezTo>
                  <a:pt x="40782" y="583"/>
                  <a:pt x="40782" y="583"/>
                  <a:pt x="40782" y="583"/>
                </a:cubicBezTo>
                <a:lnTo>
                  <a:pt x="40782" y="583"/>
                </a:lnTo>
                <a:cubicBezTo>
                  <a:pt x="40786" y="583"/>
                  <a:pt x="40792" y="583"/>
                  <a:pt x="40800" y="583"/>
                </a:cubicBezTo>
                <a:lnTo>
                  <a:pt x="40835" y="583"/>
                </a:lnTo>
                <a:cubicBezTo>
                  <a:pt x="40782" y="600"/>
                  <a:pt x="40765" y="600"/>
                  <a:pt x="40765" y="600"/>
                </a:cubicBezTo>
                <a:cubicBezTo>
                  <a:pt x="40625" y="635"/>
                  <a:pt x="40502" y="705"/>
                  <a:pt x="40450" y="827"/>
                </a:cubicBezTo>
                <a:cubicBezTo>
                  <a:pt x="40397" y="1002"/>
                  <a:pt x="40520" y="1194"/>
                  <a:pt x="40747" y="1247"/>
                </a:cubicBezTo>
                <a:lnTo>
                  <a:pt x="40922" y="1247"/>
                </a:lnTo>
                <a:cubicBezTo>
                  <a:pt x="40955" y="1256"/>
                  <a:pt x="40989" y="1261"/>
                  <a:pt x="41023" y="1261"/>
                </a:cubicBezTo>
                <a:cubicBezTo>
                  <a:pt x="41117" y="1261"/>
                  <a:pt x="41212" y="1228"/>
                  <a:pt x="41289" y="1177"/>
                </a:cubicBezTo>
                <a:cubicBezTo>
                  <a:pt x="41307" y="1177"/>
                  <a:pt x="41307" y="1177"/>
                  <a:pt x="41324" y="1159"/>
                </a:cubicBezTo>
                <a:cubicBezTo>
                  <a:pt x="41516" y="1107"/>
                  <a:pt x="41656" y="985"/>
                  <a:pt x="41621" y="810"/>
                </a:cubicBezTo>
                <a:cubicBezTo>
                  <a:pt x="41586" y="652"/>
                  <a:pt x="41411" y="530"/>
                  <a:pt x="41219" y="530"/>
                </a:cubicBezTo>
                <a:close/>
                <a:moveTo>
                  <a:pt x="15529" y="834"/>
                </a:moveTo>
                <a:cubicBezTo>
                  <a:pt x="15419" y="834"/>
                  <a:pt x="15305" y="849"/>
                  <a:pt x="15189" y="880"/>
                </a:cubicBezTo>
                <a:cubicBezTo>
                  <a:pt x="14892" y="950"/>
                  <a:pt x="14857" y="1194"/>
                  <a:pt x="14962" y="1352"/>
                </a:cubicBezTo>
                <a:cubicBezTo>
                  <a:pt x="14945" y="1369"/>
                  <a:pt x="14910" y="1404"/>
                  <a:pt x="14892" y="1457"/>
                </a:cubicBezTo>
                <a:cubicBezTo>
                  <a:pt x="14808" y="1642"/>
                  <a:pt x="15032" y="1860"/>
                  <a:pt x="15283" y="1860"/>
                </a:cubicBezTo>
                <a:cubicBezTo>
                  <a:pt x="15293" y="1860"/>
                  <a:pt x="15302" y="1859"/>
                  <a:pt x="15312" y="1859"/>
                </a:cubicBezTo>
                <a:cubicBezTo>
                  <a:pt x="15364" y="1859"/>
                  <a:pt x="15417" y="1859"/>
                  <a:pt x="15469" y="1841"/>
                </a:cubicBezTo>
                <a:cubicBezTo>
                  <a:pt x="15504" y="1850"/>
                  <a:pt x="15539" y="1854"/>
                  <a:pt x="15574" y="1854"/>
                </a:cubicBezTo>
                <a:cubicBezTo>
                  <a:pt x="15609" y="1854"/>
                  <a:pt x="15644" y="1850"/>
                  <a:pt x="15679" y="1841"/>
                </a:cubicBezTo>
                <a:cubicBezTo>
                  <a:pt x="15714" y="1841"/>
                  <a:pt x="15749" y="1824"/>
                  <a:pt x="15784" y="1806"/>
                </a:cubicBezTo>
                <a:cubicBezTo>
                  <a:pt x="15854" y="1789"/>
                  <a:pt x="15906" y="1754"/>
                  <a:pt x="15959" y="1719"/>
                </a:cubicBezTo>
                <a:lnTo>
                  <a:pt x="15976" y="1719"/>
                </a:lnTo>
                <a:cubicBezTo>
                  <a:pt x="16086" y="1763"/>
                  <a:pt x="16202" y="1782"/>
                  <a:pt x="16321" y="1782"/>
                </a:cubicBezTo>
                <a:cubicBezTo>
                  <a:pt x="16487" y="1782"/>
                  <a:pt x="16660" y="1745"/>
                  <a:pt x="16833" y="1684"/>
                </a:cubicBezTo>
                <a:cubicBezTo>
                  <a:pt x="17187" y="1530"/>
                  <a:pt x="16998" y="1063"/>
                  <a:pt x="16648" y="1063"/>
                </a:cubicBezTo>
                <a:cubicBezTo>
                  <a:pt x="16602" y="1063"/>
                  <a:pt x="16552" y="1071"/>
                  <a:pt x="16500" y="1090"/>
                </a:cubicBezTo>
                <a:cubicBezTo>
                  <a:pt x="16466" y="1107"/>
                  <a:pt x="16343" y="1142"/>
                  <a:pt x="16343" y="1142"/>
                </a:cubicBezTo>
                <a:cubicBezTo>
                  <a:pt x="16326" y="1124"/>
                  <a:pt x="16308" y="1124"/>
                  <a:pt x="16308" y="1124"/>
                </a:cubicBezTo>
                <a:lnTo>
                  <a:pt x="16273" y="1107"/>
                </a:lnTo>
                <a:cubicBezTo>
                  <a:pt x="16221" y="1072"/>
                  <a:pt x="16168" y="1037"/>
                  <a:pt x="16116" y="1002"/>
                </a:cubicBezTo>
                <a:cubicBezTo>
                  <a:pt x="15934" y="888"/>
                  <a:pt x="15737" y="834"/>
                  <a:pt x="15529" y="834"/>
                </a:cubicBezTo>
                <a:close/>
                <a:moveTo>
                  <a:pt x="22610" y="1"/>
                </a:moveTo>
                <a:cubicBezTo>
                  <a:pt x="22516" y="1"/>
                  <a:pt x="22420" y="7"/>
                  <a:pt x="22322" y="23"/>
                </a:cubicBezTo>
                <a:cubicBezTo>
                  <a:pt x="21832" y="111"/>
                  <a:pt x="21308" y="373"/>
                  <a:pt x="21133" y="775"/>
                </a:cubicBezTo>
                <a:cubicBezTo>
                  <a:pt x="20772" y="1602"/>
                  <a:pt x="21873" y="1899"/>
                  <a:pt x="22733" y="1899"/>
                </a:cubicBezTo>
                <a:cubicBezTo>
                  <a:pt x="22873" y="1899"/>
                  <a:pt x="23006" y="1891"/>
                  <a:pt x="23126" y="1876"/>
                </a:cubicBezTo>
                <a:cubicBezTo>
                  <a:pt x="23397" y="1836"/>
                  <a:pt x="23657" y="1795"/>
                  <a:pt x="23931" y="1795"/>
                </a:cubicBezTo>
                <a:cubicBezTo>
                  <a:pt x="24011" y="1795"/>
                  <a:pt x="24092" y="1798"/>
                  <a:pt x="24175" y="1806"/>
                </a:cubicBezTo>
                <a:cubicBezTo>
                  <a:pt x="24386" y="1820"/>
                  <a:pt x="24597" y="1868"/>
                  <a:pt x="24808" y="1868"/>
                </a:cubicBezTo>
                <a:cubicBezTo>
                  <a:pt x="24859" y="1868"/>
                  <a:pt x="24910" y="1866"/>
                  <a:pt x="24961" y="1859"/>
                </a:cubicBezTo>
                <a:cubicBezTo>
                  <a:pt x="25398" y="1824"/>
                  <a:pt x="25748" y="1562"/>
                  <a:pt x="25748" y="1194"/>
                </a:cubicBezTo>
                <a:cubicBezTo>
                  <a:pt x="25766" y="478"/>
                  <a:pt x="24507" y="215"/>
                  <a:pt x="23808" y="128"/>
                </a:cubicBezTo>
                <a:cubicBezTo>
                  <a:pt x="23780" y="123"/>
                  <a:pt x="23751" y="121"/>
                  <a:pt x="23724" y="121"/>
                </a:cubicBezTo>
                <a:cubicBezTo>
                  <a:pt x="23649" y="121"/>
                  <a:pt x="23579" y="137"/>
                  <a:pt x="23528" y="163"/>
                </a:cubicBezTo>
                <a:cubicBezTo>
                  <a:pt x="23230" y="82"/>
                  <a:pt x="22932" y="1"/>
                  <a:pt x="22610" y="1"/>
                </a:cubicBezTo>
                <a:close/>
                <a:moveTo>
                  <a:pt x="18849" y="1627"/>
                </a:moveTo>
                <a:cubicBezTo>
                  <a:pt x="18778" y="1627"/>
                  <a:pt x="18708" y="1658"/>
                  <a:pt x="18651" y="1701"/>
                </a:cubicBezTo>
                <a:cubicBezTo>
                  <a:pt x="18546" y="1736"/>
                  <a:pt x="18458" y="1841"/>
                  <a:pt x="18458" y="1946"/>
                </a:cubicBezTo>
                <a:cubicBezTo>
                  <a:pt x="18458" y="2068"/>
                  <a:pt x="18546" y="2156"/>
                  <a:pt x="18668" y="2208"/>
                </a:cubicBezTo>
                <a:cubicBezTo>
                  <a:pt x="18738" y="2243"/>
                  <a:pt x="18808" y="2261"/>
                  <a:pt x="18913" y="2278"/>
                </a:cubicBezTo>
                <a:cubicBezTo>
                  <a:pt x="19053" y="2278"/>
                  <a:pt x="19193" y="2278"/>
                  <a:pt x="19350" y="2243"/>
                </a:cubicBezTo>
                <a:cubicBezTo>
                  <a:pt x="19542" y="2208"/>
                  <a:pt x="19682" y="2034"/>
                  <a:pt x="19612" y="1859"/>
                </a:cubicBezTo>
                <a:cubicBezTo>
                  <a:pt x="19560" y="1719"/>
                  <a:pt x="19420" y="1649"/>
                  <a:pt x="19228" y="1649"/>
                </a:cubicBezTo>
                <a:lnTo>
                  <a:pt x="19228" y="1631"/>
                </a:lnTo>
                <a:cubicBezTo>
                  <a:pt x="19193" y="1637"/>
                  <a:pt x="19158" y="1639"/>
                  <a:pt x="19122" y="1639"/>
                </a:cubicBezTo>
                <a:cubicBezTo>
                  <a:pt x="19051" y="1639"/>
                  <a:pt x="18977" y="1631"/>
                  <a:pt x="18895" y="1631"/>
                </a:cubicBezTo>
                <a:cubicBezTo>
                  <a:pt x="18880" y="1628"/>
                  <a:pt x="18864" y="1627"/>
                  <a:pt x="18849" y="1627"/>
                </a:cubicBezTo>
                <a:close/>
                <a:moveTo>
                  <a:pt x="41901" y="1509"/>
                </a:moveTo>
                <a:cubicBezTo>
                  <a:pt x="41726" y="1527"/>
                  <a:pt x="41586" y="1544"/>
                  <a:pt x="41411" y="1579"/>
                </a:cubicBezTo>
                <a:cubicBezTo>
                  <a:pt x="41376" y="1579"/>
                  <a:pt x="41341" y="1596"/>
                  <a:pt x="41324" y="1614"/>
                </a:cubicBezTo>
                <a:cubicBezTo>
                  <a:pt x="41202" y="1614"/>
                  <a:pt x="41097" y="1614"/>
                  <a:pt x="40992" y="1631"/>
                </a:cubicBezTo>
                <a:cubicBezTo>
                  <a:pt x="40852" y="1649"/>
                  <a:pt x="40712" y="1701"/>
                  <a:pt x="40625" y="1789"/>
                </a:cubicBezTo>
                <a:cubicBezTo>
                  <a:pt x="40572" y="1789"/>
                  <a:pt x="40520" y="1771"/>
                  <a:pt x="40467" y="1771"/>
                </a:cubicBezTo>
                <a:cubicBezTo>
                  <a:pt x="40455" y="1770"/>
                  <a:pt x="40443" y="1770"/>
                  <a:pt x="40431" y="1770"/>
                </a:cubicBezTo>
                <a:cubicBezTo>
                  <a:pt x="39989" y="1770"/>
                  <a:pt x="39885" y="2385"/>
                  <a:pt x="40345" y="2436"/>
                </a:cubicBezTo>
                <a:cubicBezTo>
                  <a:pt x="40485" y="2453"/>
                  <a:pt x="40607" y="2453"/>
                  <a:pt x="40730" y="2471"/>
                </a:cubicBezTo>
                <a:cubicBezTo>
                  <a:pt x="40765" y="2476"/>
                  <a:pt x="40801" y="2479"/>
                  <a:pt x="40837" y="2479"/>
                </a:cubicBezTo>
                <a:cubicBezTo>
                  <a:pt x="41012" y="2479"/>
                  <a:pt x="41178" y="2409"/>
                  <a:pt x="41237" y="2278"/>
                </a:cubicBezTo>
                <a:lnTo>
                  <a:pt x="41254" y="2278"/>
                </a:lnTo>
                <a:cubicBezTo>
                  <a:pt x="41265" y="2282"/>
                  <a:pt x="41278" y="2283"/>
                  <a:pt x="41293" y="2283"/>
                </a:cubicBezTo>
                <a:cubicBezTo>
                  <a:pt x="41353" y="2283"/>
                  <a:pt x="41443" y="2261"/>
                  <a:pt x="41499" y="2261"/>
                </a:cubicBezTo>
                <a:cubicBezTo>
                  <a:pt x="41639" y="2261"/>
                  <a:pt x="41761" y="2243"/>
                  <a:pt x="41901" y="2208"/>
                </a:cubicBezTo>
                <a:cubicBezTo>
                  <a:pt x="41918" y="2208"/>
                  <a:pt x="41936" y="2208"/>
                  <a:pt x="41953" y="2191"/>
                </a:cubicBezTo>
                <a:cubicBezTo>
                  <a:pt x="42041" y="2191"/>
                  <a:pt x="42111" y="2191"/>
                  <a:pt x="42181" y="2156"/>
                </a:cubicBezTo>
                <a:cubicBezTo>
                  <a:pt x="42443" y="2016"/>
                  <a:pt x="42425" y="1736"/>
                  <a:pt x="42198" y="1614"/>
                </a:cubicBezTo>
                <a:lnTo>
                  <a:pt x="42216" y="1614"/>
                </a:lnTo>
                <a:cubicBezTo>
                  <a:pt x="42128" y="1544"/>
                  <a:pt x="42023" y="1509"/>
                  <a:pt x="41901" y="1509"/>
                </a:cubicBezTo>
                <a:close/>
                <a:moveTo>
                  <a:pt x="35546" y="1173"/>
                </a:moveTo>
                <a:cubicBezTo>
                  <a:pt x="34952" y="1173"/>
                  <a:pt x="34295" y="1268"/>
                  <a:pt x="33908" y="1268"/>
                </a:cubicBezTo>
                <a:cubicBezTo>
                  <a:pt x="33865" y="1268"/>
                  <a:pt x="33825" y="1267"/>
                  <a:pt x="33790" y="1264"/>
                </a:cubicBezTo>
                <a:cubicBezTo>
                  <a:pt x="33720" y="1264"/>
                  <a:pt x="33667" y="1264"/>
                  <a:pt x="33615" y="1282"/>
                </a:cubicBezTo>
                <a:cubicBezTo>
                  <a:pt x="33274" y="1258"/>
                  <a:pt x="32828" y="1221"/>
                  <a:pt x="32402" y="1221"/>
                </a:cubicBezTo>
                <a:cubicBezTo>
                  <a:pt x="31561" y="1221"/>
                  <a:pt x="30796" y="1366"/>
                  <a:pt x="31062" y="2051"/>
                </a:cubicBezTo>
                <a:cubicBezTo>
                  <a:pt x="31278" y="2583"/>
                  <a:pt x="32284" y="2693"/>
                  <a:pt x="33101" y="2693"/>
                </a:cubicBezTo>
                <a:cubicBezTo>
                  <a:pt x="33410" y="2693"/>
                  <a:pt x="33693" y="2677"/>
                  <a:pt x="33894" y="2663"/>
                </a:cubicBezTo>
                <a:cubicBezTo>
                  <a:pt x="34559" y="2610"/>
                  <a:pt x="36884" y="2593"/>
                  <a:pt x="36831" y="1789"/>
                </a:cubicBezTo>
                <a:cubicBezTo>
                  <a:pt x="36788" y="1291"/>
                  <a:pt x="36206" y="1173"/>
                  <a:pt x="35546" y="1173"/>
                </a:cubicBezTo>
                <a:close/>
                <a:moveTo>
                  <a:pt x="11718" y="1445"/>
                </a:moveTo>
                <a:cubicBezTo>
                  <a:pt x="11232" y="1445"/>
                  <a:pt x="10722" y="1510"/>
                  <a:pt x="10295" y="1649"/>
                </a:cubicBezTo>
                <a:cubicBezTo>
                  <a:pt x="9770" y="1824"/>
                  <a:pt x="9333" y="2313"/>
                  <a:pt x="9893" y="2663"/>
                </a:cubicBezTo>
                <a:cubicBezTo>
                  <a:pt x="10110" y="2805"/>
                  <a:pt x="10405" y="2855"/>
                  <a:pt x="10710" y="2855"/>
                </a:cubicBezTo>
                <a:cubicBezTo>
                  <a:pt x="11041" y="2855"/>
                  <a:pt x="11385" y="2796"/>
                  <a:pt x="11658" y="2733"/>
                </a:cubicBezTo>
                <a:cubicBezTo>
                  <a:pt x="12130" y="2645"/>
                  <a:pt x="12934" y="2418"/>
                  <a:pt x="13022" y="1964"/>
                </a:cubicBezTo>
                <a:cubicBezTo>
                  <a:pt x="13039" y="1824"/>
                  <a:pt x="13004" y="1701"/>
                  <a:pt x="12847" y="1614"/>
                </a:cubicBezTo>
                <a:cubicBezTo>
                  <a:pt x="12690" y="1562"/>
                  <a:pt x="12567" y="1544"/>
                  <a:pt x="12427" y="1544"/>
                </a:cubicBezTo>
                <a:cubicBezTo>
                  <a:pt x="12375" y="1509"/>
                  <a:pt x="12322" y="1492"/>
                  <a:pt x="12270" y="1474"/>
                </a:cubicBezTo>
                <a:cubicBezTo>
                  <a:pt x="12094" y="1455"/>
                  <a:pt x="11908" y="1445"/>
                  <a:pt x="11718" y="1445"/>
                </a:cubicBezTo>
                <a:close/>
                <a:moveTo>
                  <a:pt x="45537" y="2873"/>
                </a:moveTo>
                <a:cubicBezTo>
                  <a:pt x="45694" y="2908"/>
                  <a:pt x="45852" y="2925"/>
                  <a:pt x="46009" y="2978"/>
                </a:cubicBezTo>
                <a:cubicBezTo>
                  <a:pt x="45869" y="2978"/>
                  <a:pt x="45747" y="2960"/>
                  <a:pt x="45624" y="2960"/>
                </a:cubicBezTo>
                <a:cubicBezTo>
                  <a:pt x="45572" y="2943"/>
                  <a:pt x="45502" y="2943"/>
                  <a:pt x="45450" y="2925"/>
                </a:cubicBezTo>
                <a:cubicBezTo>
                  <a:pt x="45485" y="2908"/>
                  <a:pt x="45520" y="2890"/>
                  <a:pt x="45537" y="2873"/>
                </a:cubicBezTo>
                <a:close/>
                <a:moveTo>
                  <a:pt x="208" y="3117"/>
                </a:moveTo>
                <a:cubicBezTo>
                  <a:pt x="204" y="3120"/>
                  <a:pt x="200" y="3122"/>
                  <a:pt x="197" y="3125"/>
                </a:cubicBezTo>
                <a:lnTo>
                  <a:pt x="197" y="3125"/>
                </a:lnTo>
                <a:cubicBezTo>
                  <a:pt x="200" y="3122"/>
                  <a:pt x="204" y="3120"/>
                  <a:pt x="208" y="3117"/>
                </a:cubicBezTo>
                <a:close/>
                <a:moveTo>
                  <a:pt x="38097" y="2513"/>
                </a:moveTo>
                <a:cubicBezTo>
                  <a:pt x="38060" y="2513"/>
                  <a:pt x="38023" y="2516"/>
                  <a:pt x="37985" y="2523"/>
                </a:cubicBezTo>
                <a:lnTo>
                  <a:pt x="37828" y="2523"/>
                </a:lnTo>
                <a:cubicBezTo>
                  <a:pt x="37775" y="2523"/>
                  <a:pt x="37740" y="2540"/>
                  <a:pt x="37688" y="2558"/>
                </a:cubicBezTo>
                <a:lnTo>
                  <a:pt x="37618" y="2558"/>
                </a:lnTo>
                <a:cubicBezTo>
                  <a:pt x="37408" y="2558"/>
                  <a:pt x="37198" y="2698"/>
                  <a:pt x="37198" y="2873"/>
                </a:cubicBezTo>
                <a:cubicBezTo>
                  <a:pt x="37216" y="3047"/>
                  <a:pt x="37391" y="3205"/>
                  <a:pt x="37618" y="3205"/>
                </a:cubicBezTo>
                <a:cubicBezTo>
                  <a:pt x="37863" y="3205"/>
                  <a:pt x="38072" y="3187"/>
                  <a:pt x="38282" y="3082"/>
                </a:cubicBezTo>
                <a:cubicBezTo>
                  <a:pt x="38457" y="3012"/>
                  <a:pt x="38527" y="2838"/>
                  <a:pt x="38457" y="2698"/>
                </a:cubicBezTo>
                <a:cubicBezTo>
                  <a:pt x="38387" y="2571"/>
                  <a:pt x="38249" y="2513"/>
                  <a:pt x="38097" y="2513"/>
                </a:cubicBezTo>
                <a:close/>
                <a:moveTo>
                  <a:pt x="4691" y="2379"/>
                </a:moveTo>
                <a:cubicBezTo>
                  <a:pt x="4666" y="2379"/>
                  <a:pt x="4640" y="2380"/>
                  <a:pt x="4613" y="2383"/>
                </a:cubicBezTo>
                <a:cubicBezTo>
                  <a:pt x="4473" y="2383"/>
                  <a:pt x="4368" y="2418"/>
                  <a:pt x="4299" y="2488"/>
                </a:cubicBezTo>
                <a:cubicBezTo>
                  <a:pt x="4054" y="2506"/>
                  <a:pt x="3809" y="2558"/>
                  <a:pt x="3564" y="2645"/>
                </a:cubicBezTo>
                <a:cubicBezTo>
                  <a:pt x="3267" y="2750"/>
                  <a:pt x="3320" y="3100"/>
                  <a:pt x="3564" y="3222"/>
                </a:cubicBezTo>
                <a:cubicBezTo>
                  <a:pt x="3807" y="3328"/>
                  <a:pt x="4108" y="3388"/>
                  <a:pt x="4406" y="3388"/>
                </a:cubicBezTo>
                <a:cubicBezTo>
                  <a:pt x="4795" y="3388"/>
                  <a:pt x="5179" y="3285"/>
                  <a:pt x="5417" y="3047"/>
                </a:cubicBezTo>
                <a:cubicBezTo>
                  <a:pt x="5557" y="2908"/>
                  <a:pt x="5610" y="2628"/>
                  <a:pt x="5330" y="2540"/>
                </a:cubicBezTo>
                <a:cubicBezTo>
                  <a:pt x="5225" y="2506"/>
                  <a:pt x="5120" y="2471"/>
                  <a:pt x="5015" y="2471"/>
                </a:cubicBezTo>
                <a:cubicBezTo>
                  <a:pt x="4914" y="2413"/>
                  <a:pt x="4812" y="2379"/>
                  <a:pt x="4691" y="2379"/>
                </a:cubicBezTo>
                <a:close/>
                <a:moveTo>
                  <a:pt x="732" y="2978"/>
                </a:moveTo>
                <a:lnTo>
                  <a:pt x="732" y="2995"/>
                </a:lnTo>
                <a:cubicBezTo>
                  <a:pt x="705" y="2984"/>
                  <a:pt x="676" y="2980"/>
                  <a:pt x="646" y="2980"/>
                </a:cubicBezTo>
                <a:cubicBezTo>
                  <a:pt x="580" y="2980"/>
                  <a:pt x="507" y="3000"/>
                  <a:pt x="435" y="3012"/>
                </a:cubicBezTo>
                <a:cubicBezTo>
                  <a:pt x="348" y="3012"/>
                  <a:pt x="278" y="3065"/>
                  <a:pt x="208" y="3117"/>
                </a:cubicBezTo>
                <a:cubicBezTo>
                  <a:pt x="208" y="3117"/>
                  <a:pt x="208" y="3117"/>
                  <a:pt x="208" y="3117"/>
                </a:cubicBezTo>
                <a:lnTo>
                  <a:pt x="208" y="3117"/>
                </a:lnTo>
                <a:cubicBezTo>
                  <a:pt x="161" y="3141"/>
                  <a:pt x="145" y="3150"/>
                  <a:pt x="148" y="3150"/>
                </a:cubicBezTo>
                <a:cubicBezTo>
                  <a:pt x="150" y="3150"/>
                  <a:pt x="172" y="3140"/>
                  <a:pt x="197" y="3125"/>
                </a:cubicBezTo>
                <a:lnTo>
                  <a:pt x="197" y="3125"/>
                </a:lnTo>
                <a:cubicBezTo>
                  <a:pt x="64" y="3212"/>
                  <a:pt x="0" y="3348"/>
                  <a:pt x="68" y="3484"/>
                </a:cubicBezTo>
                <a:cubicBezTo>
                  <a:pt x="120" y="3572"/>
                  <a:pt x="225" y="3624"/>
                  <a:pt x="330" y="3642"/>
                </a:cubicBezTo>
                <a:lnTo>
                  <a:pt x="557" y="3642"/>
                </a:lnTo>
                <a:cubicBezTo>
                  <a:pt x="592" y="3642"/>
                  <a:pt x="610" y="3624"/>
                  <a:pt x="645" y="3624"/>
                </a:cubicBezTo>
                <a:cubicBezTo>
                  <a:pt x="697" y="3607"/>
                  <a:pt x="750" y="3607"/>
                  <a:pt x="732" y="3607"/>
                </a:cubicBezTo>
                <a:cubicBezTo>
                  <a:pt x="837" y="3589"/>
                  <a:pt x="925" y="3537"/>
                  <a:pt x="977" y="3449"/>
                </a:cubicBezTo>
                <a:cubicBezTo>
                  <a:pt x="1099" y="3275"/>
                  <a:pt x="995" y="3047"/>
                  <a:pt x="732" y="2978"/>
                </a:cubicBezTo>
                <a:close/>
                <a:moveTo>
                  <a:pt x="45509" y="2256"/>
                </a:moveTo>
                <a:cubicBezTo>
                  <a:pt x="45413" y="2256"/>
                  <a:pt x="45329" y="2288"/>
                  <a:pt x="45257" y="2331"/>
                </a:cubicBezTo>
                <a:cubicBezTo>
                  <a:pt x="45234" y="2326"/>
                  <a:pt x="45210" y="2324"/>
                  <a:pt x="45187" y="2324"/>
                </a:cubicBezTo>
                <a:cubicBezTo>
                  <a:pt x="45122" y="2324"/>
                  <a:pt x="45054" y="2340"/>
                  <a:pt x="44978" y="2366"/>
                </a:cubicBezTo>
                <a:cubicBezTo>
                  <a:pt x="44645" y="2471"/>
                  <a:pt x="44453" y="2715"/>
                  <a:pt x="44191" y="2890"/>
                </a:cubicBezTo>
                <a:cubicBezTo>
                  <a:pt x="43964" y="3065"/>
                  <a:pt x="44051" y="3432"/>
                  <a:pt x="44383" y="3484"/>
                </a:cubicBezTo>
                <a:cubicBezTo>
                  <a:pt x="44794" y="3540"/>
                  <a:pt x="45434" y="3676"/>
                  <a:pt x="46010" y="3676"/>
                </a:cubicBezTo>
                <a:cubicBezTo>
                  <a:pt x="46513" y="3676"/>
                  <a:pt x="46968" y="3573"/>
                  <a:pt x="47180" y="3222"/>
                </a:cubicBezTo>
                <a:cubicBezTo>
                  <a:pt x="47600" y="2523"/>
                  <a:pt x="46114" y="2348"/>
                  <a:pt x="45572" y="2261"/>
                </a:cubicBezTo>
                <a:cubicBezTo>
                  <a:pt x="45550" y="2258"/>
                  <a:pt x="45529" y="2256"/>
                  <a:pt x="45509" y="2256"/>
                </a:cubicBezTo>
                <a:close/>
                <a:moveTo>
                  <a:pt x="25684" y="3314"/>
                </a:moveTo>
                <a:cubicBezTo>
                  <a:pt x="25450" y="3314"/>
                  <a:pt x="25217" y="3343"/>
                  <a:pt x="25014" y="3397"/>
                </a:cubicBezTo>
                <a:cubicBezTo>
                  <a:pt x="24961" y="3380"/>
                  <a:pt x="24892" y="3362"/>
                  <a:pt x="24822" y="3362"/>
                </a:cubicBezTo>
                <a:cubicBezTo>
                  <a:pt x="24763" y="3359"/>
                  <a:pt x="24706" y="3358"/>
                  <a:pt x="24648" y="3358"/>
                </a:cubicBezTo>
                <a:cubicBezTo>
                  <a:pt x="24361" y="3358"/>
                  <a:pt x="24084" y="3394"/>
                  <a:pt x="23808" y="3467"/>
                </a:cubicBezTo>
                <a:cubicBezTo>
                  <a:pt x="23406" y="3572"/>
                  <a:pt x="23406" y="4009"/>
                  <a:pt x="23808" y="4131"/>
                </a:cubicBezTo>
                <a:cubicBezTo>
                  <a:pt x="24326" y="4258"/>
                  <a:pt x="24941" y="4328"/>
                  <a:pt x="25544" y="4328"/>
                </a:cubicBezTo>
                <a:cubicBezTo>
                  <a:pt x="25936" y="4328"/>
                  <a:pt x="26323" y="4298"/>
                  <a:pt x="26675" y="4236"/>
                </a:cubicBezTo>
                <a:cubicBezTo>
                  <a:pt x="27007" y="4166"/>
                  <a:pt x="27042" y="3852"/>
                  <a:pt x="26849" y="3677"/>
                </a:cubicBezTo>
                <a:cubicBezTo>
                  <a:pt x="26596" y="3423"/>
                  <a:pt x="26138" y="3314"/>
                  <a:pt x="25684" y="3314"/>
                </a:cubicBezTo>
                <a:close/>
                <a:moveTo>
                  <a:pt x="18912" y="6183"/>
                </a:moveTo>
                <a:cubicBezTo>
                  <a:pt x="18840" y="6183"/>
                  <a:pt x="18763" y="6202"/>
                  <a:pt x="18686" y="6246"/>
                </a:cubicBezTo>
                <a:cubicBezTo>
                  <a:pt x="18633" y="6281"/>
                  <a:pt x="18581" y="6299"/>
                  <a:pt x="18511" y="6316"/>
                </a:cubicBezTo>
                <a:cubicBezTo>
                  <a:pt x="17959" y="6316"/>
                  <a:pt x="17952" y="6981"/>
                  <a:pt x="18490" y="6981"/>
                </a:cubicBezTo>
                <a:cubicBezTo>
                  <a:pt x="18497" y="6981"/>
                  <a:pt x="18504" y="6981"/>
                  <a:pt x="18511" y="6981"/>
                </a:cubicBezTo>
                <a:cubicBezTo>
                  <a:pt x="18881" y="6981"/>
                  <a:pt x="19300" y="7071"/>
                  <a:pt x="19695" y="7071"/>
                </a:cubicBezTo>
                <a:cubicBezTo>
                  <a:pt x="19972" y="7071"/>
                  <a:pt x="20238" y="7027"/>
                  <a:pt x="20469" y="6876"/>
                </a:cubicBezTo>
                <a:cubicBezTo>
                  <a:pt x="20661" y="6736"/>
                  <a:pt x="20591" y="6474"/>
                  <a:pt x="20381" y="6369"/>
                </a:cubicBezTo>
                <a:cubicBezTo>
                  <a:pt x="20179" y="6282"/>
                  <a:pt x="19967" y="6243"/>
                  <a:pt x="19752" y="6243"/>
                </a:cubicBezTo>
                <a:cubicBezTo>
                  <a:pt x="19577" y="6243"/>
                  <a:pt x="19400" y="6269"/>
                  <a:pt x="19228" y="6316"/>
                </a:cubicBezTo>
                <a:cubicBezTo>
                  <a:pt x="19150" y="6239"/>
                  <a:pt x="19038" y="6183"/>
                  <a:pt x="18912" y="618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3"/>
          <p:cNvSpPr/>
          <p:nvPr/>
        </p:nvSpPr>
        <p:spPr>
          <a:xfrm>
            <a:off x="1896775" y="-548349"/>
            <a:ext cx="2259200" cy="768999"/>
          </a:xfrm>
          <a:custGeom>
            <a:avLst/>
            <a:gdLst/>
            <a:ahLst/>
            <a:cxnLst/>
            <a:rect l="l" t="t" r="r" b="b"/>
            <a:pathLst>
              <a:path w="53861" h="11771" extrusionOk="0">
                <a:moveTo>
                  <a:pt x="32308" y="1"/>
                </a:moveTo>
                <a:cubicBezTo>
                  <a:pt x="28057" y="1"/>
                  <a:pt x="24664" y="2252"/>
                  <a:pt x="21240" y="3939"/>
                </a:cubicBezTo>
                <a:cubicBezTo>
                  <a:pt x="19440" y="4813"/>
                  <a:pt x="17464" y="5687"/>
                  <a:pt x="15349" y="6019"/>
                </a:cubicBezTo>
                <a:cubicBezTo>
                  <a:pt x="13828" y="6247"/>
                  <a:pt x="12237" y="6229"/>
                  <a:pt x="10682" y="6282"/>
                </a:cubicBezTo>
                <a:cubicBezTo>
                  <a:pt x="8689" y="6351"/>
                  <a:pt x="1294" y="7680"/>
                  <a:pt x="140" y="8519"/>
                </a:cubicBezTo>
                <a:cubicBezTo>
                  <a:pt x="0" y="8624"/>
                  <a:pt x="0" y="8764"/>
                  <a:pt x="70" y="8886"/>
                </a:cubicBezTo>
                <a:cubicBezTo>
                  <a:pt x="1172" y="10687"/>
                  <a:pt x="3969" y="11299"/>
                  <a:pt x="6329" y="11561"/>
                </a:cubicBezTo>
                <a:cubicBezTo>
                  <a:pt x="7701" y="11711"/>
                  <a:pt x="9084" y="11770"/>
                  <a:pt x="10469" y="11770"/>
                </a:cubicBezTo>
                <a:cubicBezTo>
                  <a:pt x="12472" y="11770"/>
                  <a:pt x="14476" y="11646"/>
                  <a:pt x="16450" y="11491"/>
                </a:cubicBezTo>
                <a:cubicBezTo>
                  <a:pt x="19300" y="11281"/>
                  <a:pt x="22132" y="10914"/>
                  <a:pt x="24964" y="10687"/>
                </a:cubicBezTo>
                <a:cubicBezTo>
                  <a:pt x="27122" y="10521"/>
                  <a:pt x="29291" y="10432"/>
                  <a:pt x="31460" y="10432"/>
                </a:cubicBezTo>
                <a:cubicBezTo>
                  <a:pt x="34546" y="10432"/>
                  <a:pt x="37631" y="10611"/>
                  <a:pt x="40679" y="11001"/>
                </a:cubicBezTo>
                <a:cubicBezTo>
                  <a:pt x="42018" y="11172"/>
                  <a:pt x="43373" y="11303"/>
                  <a:pt x="44729" y="11303"/>
                </a:cubicBezTo>
                <a:cubicBezTo>
                  <a:pt x="45729" y="11303"/>
                  <a:pt x="46730" y="11232"/>
                  <a:pt x="47724" y="11054"/>
                </a:cubicBezTo>
                <a:cubicBezTo>
                  <a:pt x="50137" y="10634"/>
                  <a:pt x="52165" y="9568"/>
                  <a:pt x="53721" y="8135"/>
                </a:cubicBezTo>
                <a:cubicBezTo>
                  <a:pt x="53860" y="7995"/>
                  <a:pt x="53860" y="7855"/>
                  <a:pt x="53721" y="7715"/>
                </a:cubicBezTo>
                <a:cubicBezTo>
                  <a:pt x="51413" y="5565"/>
                  <a:pt x="47480" y="4708"/>
                  <a:pt x="44246" y="3677"/>
                </a:cubicBezTo>
                <a:cubicBezTo>
                  <a:pt x="42463" y="3117"/>
                  <a:pt x="40854" y="2418"/>
                  <a:pt x="39211" y="1684"/>
                </a:cubicBezTo>
                <a:cubicBezTo>
                  <a:pt x="37323" y="827"/>
                  <a:pt x="35243" y="163"/>
                  <a:pt x="33040" y="23"/>
                </a:cubicBezTo>
                <a:cubicBezTo>
                  <a:pt x="32793" y="8"/>
                  <a:pt x="32549" y="1"/>
                  <a:pt x="32308"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3"/>
          <p:cNvSpPr/>
          <p:nvPr/>
        </p:nvSpPr>
        <p:spPr>
          <a:xfrm rot="745408" flipH="1">
            <a:off x="4019216" y="4431065"/>
            <a:ext cx="1748772" cy="1002016"/>
          </a:xfrm>
          <a:custGeom>
            <a:avLst/>
            <a:gdLst/>
            <a:ahLst/>
            <a:cxnLst/>
            <a:rect l="l" t="t" r="r" b="b"/>
            <a:pathLst>
              <a:path w="52235" h="11231" extrusionOk="0">
                <a:moveTo>
                  <a:pt x="16067" y="1"/>
                </a:moveTo>
                <a:cubicBezTo>
                  <a:pt x="13605" y="1"/>
                  <a:pt x="11080" y="362"/>
                  <a:pt x="8706" y="806"/>
                </a:cubicBezTo>
                <a:cubicBezTo>
                  <a:pt x="6748" y="1173"/>
                  <a:pt x="4720" y="1645"/>
                  <a:pt x="3007" y="2501"/>
                </a:cubicBezTo>
                <a:cubicBezTo>
                  <a:pt x="402" y="2956"/>
                  <a:pt x="0" y="5788"/>
                  <a:pt x="1748" y="7326"/>
                </a:cubicBezTo>
                <a:cubicBezTo>
                  <a:pt x="3619" y="8969"/>
                  <a:pt x="6958" y="9232"/>
                  <a:pt x="9598" y="9354"/>
                </a:cubicBezTo>
                <a:cubicBezTo>
                  <a:pt x="10921" y="9419"/>
                  <a:pt x="12242" y="9446"/>
                  <a:pt x="13563" y="9446"/>
                </a:cubicBezTo>
                <a:cubicBezTo>
                  <a:pt x="16483" y="9446"/>
                  <a:pt x="19399" y="9317"/>
                  <a:pt x="22324" y="9197"/>
                </a:cubicBezTo>
                <a:cubicBezTo>
                  <a:pt x="23414" y="9147"/>
                  <a:pt x="24501" y="9124"/>
                  <a:pt x="25585" y="9124"/>
                </a:cubicBezTo>
                <a:cubicBezTo>
                  <a:pt x="29872" y="9124"/>
                  <a:pt x="34116" y="9485"/>
                  <a:pt x="38372" y="10001"/>
                </a:cubicBezTo>
                <a:cubicBezTo>
                  <a:pt x="40942" y="10315"/>
                  <a:pt x="43459" y="10805"/>
                  <a:pt x="46029" y="11067"/>
                </a:cubicBezTo>
                <a:cubicBezTo>
                  <a:pt x="46677" y="11131"/>
                  <a:pt x="47594" y="11231"/>
                  <a:pt x="48513" y="11231"/>
                </a:cubicBezTo>
                <a:cubicBezTo>
                  <a:pt x="49876" y="11231"/>
                  <a:pt x="51244" y="11010"/>
                  <a:pt x="51745" y="10123"/>
                </a:cubicBezTo>
                <a:cubicBezTo>
                  <a:pt x="52235" y="9249"/>
                  <a:pt x="51535" y="8165"/>
                  <a:pt x="50801" y="7536"/>
                </a:cubicBezTo>
                <a:cubicBezTo>
                  <a:pt x="49473" y="6365"/>
                  <a:pt x="47445" y="5998"/>
                  <a:pt x="46134" y="4826"/>
                </a:cubicBezTo>
                <a:cubicBezTo>
                  <a:pt x="44823" y="3655"/>
                  <a:pt x="43039" y="2414"/>
                  <a:pt x="41064" y="1924"/>
                </a:cubicBezTo>
                <a:cubicBezTo>
                  <a:pt x="39910" y="1645"/>
                  <a:pt x="38669" y="1662"/>
                  <a:pt x="37480" y="1610"/>
                </a:cubicBezTo>
                <a:cubicBezTo>
                  <a:pt x="36117" y="1540"/>
                  <a:pt x="34823" y="1243"/>
                  <a:pt x="33512" y="963"/>
                </a:cubicBezTo>
                <a:cubicBezTo>
                  <a:pt x="32373" y="720"/>
                  <a:pt x="31248" y="530"/>
                  <a:pt x="30067" y="530"/>
                </a:cubicBezTo>
                <a:cubicBezTo>
                  <a:pt x="29888" y="530"/>
                  <a:pt x="29708" y="534"/>
                  <a:pt x="29526" y="543"/>
                </a:cubicBezTo>
                <a:cubicBezTo>
                  <a:pt x="28204" y="625"/>
                  <a:pt x="26911" y="844"/>
                  <a:pt x="25593" y="844"/>
                </a:cubicBezTo>
                <a:cubicBezTo>
                  <a:pt x="25500" y="844"/>
                  <a:pt x="25407" y="843"/>
                  <a:pt x="25313" y="841"/>
                </a:cubicBezTo>
                <a:cubicBezTo>
                  <a:pt x="22254" y="753"/>
                  <a:pt x="19300" y="19"/>
                  <a:pt x="16241" y="2"/>
                </a:cubicBezTo>
                <a:cubicBezTo>
                  <a:pt x="16183" y="1"/>
                  <a:pt x="16125" y="1"/>
                  <a:pt x="16067" y="1"/>
                </a:cubicBezTo>
                <a:close/>
              </a:path>
            </a:pathLst>
          </a:cu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3"/>
          <p:cNvSpPr/>
          <p:nvPr/>
        </p:nvSpPr>
        <p:spPr>
          <a:xfrm>
            <a:off x="3310875" y="4503774"/>
            <a:ext cx="1930702" cy="639710"/>
          </a:xfrm>
          <a:custGeom>
            <a:avLst/>
            <a:gdLst/>
            <a:ahLst/>
            <a:cxnLst/>
            <a:rect l="l" t="t" r="r" b="b"/>
            <a:pathLst>
              <a:path w="39386" h="12589" extrusionOk="0">
                <a:moveTo>
                  <a:pt x="13879" y="1"/>
                </a:moveTo>
                <a:cubicBezTo>
                  <a:pt x="12210" y="1"/>
                  <a:pt x="10492" y="369"/>
                  <a:pt x="9003" y="790"/>
                </a:cubicBezTo>
                <a:cubicBezTo>
                  <a:pt x="5944" y="1664"/>
                  <a:pt x="822" y="4933"/>
                  <a:pt x="875" y="4986"/>
                </a:cubicBezTo>
                <a:cubicBezTo>
                  <a:pt x="560" y="5318"/>
                  <a:pt x="333" y="5685"/>
                  <a:pt x="228" y="6104"/>
                </a:cubicBezTo>
                <a:cubicBezTo>
                  <a:pt x="1" y="7031"/>
                  <a:pt x="490" y="7957"/>
                  <a:pt x="1242" y="8709"/>
                </a:cubicBezTo>
                <a:cubicBezTo>
                  <a:pt x="3392" y="10789"/>
                  <a:pt x="7115" y="11489"/>
                  <a:pt x="10489" y="11961"/>
                </a:cubicBezTo>
                <a:cubicBezTo>
                  <a:pt x="13439" y="12368"/>
                  <a:pt x="16474" y="12588"/>
                  <a:pt x="19508" y="12588"/>
                </a:cubicBezTo>
                <a:cubicBezTo>
                  <a:pt x="23758" y="12588"/>
                  <a:pt x="28008" y="12157"/>
                  <a:pt x="32026" y="11209"/>
                </a:cubicBezTo>
                <a:cubicBezTo>
                  <a:pt x="34718" y="10580"/>
                  <a:pt x="38285" y="9601"/>
                  <a:pt x="39334" y="7520"/>
                </a:cubicBezTo>
                <a:cubicBezTo>
                  <a:pt x="39386" y="7433"/>
                  <a:pt x="39316" y="7276"/>
                  <a:pt x="39176" y="7241"/>
                </a:cubicBezTo>
                <a:cubicBezTo>
                  <a:pt x="37655" y="6769"/>
                  <a:pt x="36065" y="6471"/>
                  <a:pt x="34456" y="6209"/>
                </a:cubicBezTo>
                <a:cubicBezTo>
                  <a:pt x="32935" y="5930"/>
                  <a:pt x="31152" y="5772"/>
                  <a:pt x="29771" y="5213"/>
                </a:cubicBezTo>
                <a:cubicBezTo>
                  <a:pt x="28670" y="4758"/>
                  <a:pt x="27901" y="3989"/>
                  <a:pt x="26852" y="3500"/>
                </a:cubicBezTo>
                <a:cubicBezTo>
                  <a:pt x="25541" y="2905"/>
                  <a:pt x="24160" y="3255"/>
                  <a:pt x="22761" y="3010"/>
                </a:cubicBezTo>
                <a:cubicBezTo>
                  <a:pt x="20296" y="2573"/>
                  <a:pt x="18723" y="1105"/>
                  <a:pt x="16485" y="370"/>
                </a:cubicBezTo>
                <a:cubicBezTo>
                  <a:pt x="15660" y="107"/>
                  <a:pt x="14776" y="1"/>
                  <a:pt x="13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3"/>
          <p:cNvSpPr/>
          <p:nvPr/>
        </p:nvSpPr>
        <p:spPr>
          <a:xfrm flipH="1">
            <a:off x="3735131" y="4755154"/>
            <a:ext cx="1082186" cy="565672"/>
          </a:xfrm>
          <a:custGeom>
            <a:avLst/>
            <a:gdLst/>
            <a:ahLst/>
            <a:cxnLst/>
            <a:rect l="l" t="t" r="r" b="b"/>
            <a:pathLst>
              <a:path w="47600" h="7072" extrusionOk="0">
                <a:moveTo>
                  <a:pt x="40782" y="583"/>
                </a:moveTo>
                <a:cubicBezTo>
                  <a:pt x="40765" y="583"/>
                  <a:pt x="40765" y="586"/>
                  <a:pt x="40765" y="600"/>
                </a:cubicBezTo>
                <a:cubicBezTo>
                  <a:pt x="40765" y="600"/>
                  <a:pt x="40765" y="600"/>
                  <a:pt x="40782" y="583"/>
                </a:cubicBezTo>
                <a:close/>
                <a:moveTo>
                  <a:pt x="44085" y="362"/>
                </a:moveTo>
                <a:cubicBezTo>
                  <a:pt x="44033" y="362"/>
                  <a:pt x="43981" y="365"/>
                  <a:pt x="43929" y="373"/>
                </a:cubicBezTo>
                <a:cubicBezTo>
                  <a:pt x="43719" y="390"/>
                  <a:pt x="43509" y="443"/>
                  <a:pt x="43299" y="460"/>
                </a:cubicBezTo>
                <a:cubicBezTo>
                  <a:pt x="42893" y="511"/>
                  <a:pt x="42962" y="1039"/>
                  <a:pt x="43350" y="1039"/>
                </a:cubicBezTo>
                <a:cubicBezTo>
                  <a:pt x="43362" y="1039"/>
                  <a:pt x="43374" y="1038"/>
                  <a:pt x="43387" y="1037"/>
                </a:cubicBezTo>
                <a:cubicBezTo>
                  <a:pt x="43544" y="1037"/>
                  <a:pt x="43719" y="1002"/>
                  <a:pt x="43894" y="1002"/>
                </a:cubicBezTo>
                <a:cubicBezTo>
                  <a:pt x="43964" y="1072"/>
                  <a:pt x="44086" y="1124"/>
                  <a:pt x="44226" y="1124"/>
                </a:cubicBezTo>
                <a:cubicBezTo>
                  <a:pt x="44251" y="1128"/>
                  <a:pt x="44276" y="1129"/>
                  <a:pt x="44301" y="1129"/>
                </a:cubicBezTo>
                <a:cubicBezTo>
                  <a:pt x="44420" y="1129"/>
                  <a:pt x="44542" y="1098"/>
                  <a:pt x="44628" y="1055"/>
                </a:cubicBezTo>
                <a:cubicBezTo>
                  <a:pt x="44873" y="915"/>
                  <a:pt x="44943" y="600"/>
                  <a:pt x="44628" y="478"/>
                </a:cubicBezTo>
                <a:cubicBezTo>
                  <a:pt x="44463" y="409"/>
                  <a:pt x="44276" y="362"/>
                  <a:pt x="44085" y="362"/>
                </a:cubicBezTo>
                <a:close/>
                <a:moveTo>
                  <a:pt x="41219" y="530"/>
                </a:moveTo>
                <a:cubicBezTo>
                  <a:pt x="41167" y="530"/>
                  <a:pt x="41097" y="530"/>
                  <a:pt x="41044" y="548"/>
                </a:cubicBezTo>
                <a:cubicBezTo>
                  <a:pt x="41009" y="565"/>
                  <a:pt x="40957" y="565"/>
                  <a:pt x="40922" y="565"/>
                </a:cubicBezTo>
                <a:cubicBezTo>
                  <a:pt x="40869" y="565"/>
                  <a:pt x="40835" y="565"/>
                  <a:pt x="40782" y="583"/>
                </a:cubicBezTo>
                <a:cubicBezTo>
                  <a:pt x="40782" y="583"/>
                  <a:pt x="40782" y="583"/>
                  <a:pt x="40782" y="583"/>
                </a:cubicBezTo>
                <a:lnTo>
                  <a:pt x="40782" y="583"/>
                </a:lnTo>
                <a:cubicBezTo>
                  <a:pt x="40786" y="583"/>
                  <a:pt x="40792" y="583"/>
                  <a:pt x="40800" y="583"/>
                </a:cubicBezTo>
                <a:lnTo>
                  <a:pt x="40835" y="583"/>
                </a:lnTo>
                <a:cubicBezTo>
                  <a:pt x="40782" y="600"/>
                  <a:pt x="40765" y="600"/>
                  <a:pt x="40765" y="600"/>
                </a:cubicBezTo>
                <a:cubicBezTo>
                  <a:pt x="40625" y="635"/>
                  <a:pt x="40502" y="705"/>
                  <a:pt x="40450" y="827"/>
                </a:cubicBezTo>
                <a:cubicBezTo>
                  <a:pt x="40397" y="1002"/>
                  <a:pt x="40520" y="1194"/>
                  <a:pt x="40747" y="1247"/>
                </a:cubicBezTo>
                <a:lnTo>
                  <a:pt x="40922" y="1247"/>
                </a:lnTo>
                <a:cubicBezTo>
                  <a:pt x="40955" y="1256"/>
                  <a:pt x="40989" y="1261"/>
                  <a:pt x="41023" y="1261"/>
                </a:cubicBezTo>
                <a:cubicBezTo>
                  <a:pt x="41117" y="1261"/>
                  <a:pt x="41212" y="1228"/>
                  <a:pt x="41289" y="1177"/>
                </a:cubicBezTo>
                <a:cubicBezTo>
                  <a:pt x="41307" y="1177"/>
                  <a:pt x="41307" y="1177"/>
                  <a:pt x="41324" y="1159"/>
                </a:cubicBezTo>
                <a:cubicBezTo>
                  <a:pt x="41516" y="1107"/>
                  <a:pt x="41656" y="985"/>
                  <a:pt x="41621" y="810"/>
                </a:cubicBezTo>
                <a:cubicBezTo>
                  <a:pt x="41586" y="652"/>
                  <a:pt x="41411" y="530"/>
                  <a:pt x="41219" y="530"/>
                </a:cubicBezTo>
                <a:close/>
                <a:moveTo>
                  <a:pt x="15529" y="834"/>
                </a:moveTo>
                <a:cubicBezTo>
                  <a:pt x="15419" y="834"/>
                  <a:pt x="15305" y="849"/>
                  <a:pt x="15189" y="880"/>
                </a:cubicBezTo>
                <a:cubicBezTo>
                  <a:pt x="14892" y="950"/>
                  <a:pt x="14857" y="1194"/>
                  <a:pt x="14962" y="1352"/>
                </a:cubicBezTo>
                <a:cubicBezTo>
                  <a:pt x="14945" y="1369"/>
                  <a:pt x="14910" y="1404"/>
                  <a:pt x="14892" y="1457"/>
                </a:cubicBezTo>
                <a:cubicBezTo>
                  <a:pt x="14808" y="1642"/>
                  <a:pt x="15032" y="1860"/>
                  <a:pt x="15283" y="1860"/>
                </a:cubicBezTo>
                <a:cubicBezTo>
                  <a:pt x="15293" y="1860"/>
                  <a:pt x="15302" y="1859"/>
                  <a:pt x="15312" y="1859"/>
                </a:cubicBezTo>
                <a:cubicBezTo>
                  <a:pt x="15364" y="1859"/>
                  <a:pt x="15417" y="1859"/>
                  <a:pt x="15469" y="1841"/>
                </a:cubicBezTo>
                <a:cubicBezTo>
                  <a:pt x="15504" y="1850"/>
                  <a:pt x="15539" y="1854"/>
                  <a:pt x="15574" y="1854"/>
                </a:cubicBezTo>
                <a:cubicBezTo>
                  <a:pt x="15609" y="1854"/>
                  <a:pt x="15644" y="1850"/>
                  <a:pt x="15679" y="1841"/>
                </a:cubicBezTo>
                <a:cubicBezTo>
                  <a:pt x="15714" y="1841"/>
                  <a:pt x="15749" y="1824"/>
                  <a:pt x="15784" y="1806"/>
                </a:cubicBezTo>
                <a:cubicBezTo>
                  <a:pt x="15854" y="1789"/>
                  <a:pt x="15906" y="1754"/>
                  <a:pt x="15959" y="1719"/>
                </a:cubicBezTo>
                <a:lnTo>
                  <a:pt x="15976" y="1719"/>
                </a:lnTo>
                <a:cubicBezTo>
                  <a:pt x="16086" y="1763"/>
                  <a:pt x="16202" y="1782"/>
                  <a:pt x="16321" y="1782"/>
                </a:cubicBezTo>
                <a:cubicBezTo>
                  <a:pt x="16487" y="1782"/>
                  <a:pt x="16660" y="1745"/>
                  <a:pt x="16833" y="1684"/>
                </a:cubicBezTo>
                <a:cubicBezTo>
                  <a:pt x="17187" y="1530"/>
                  <a:pt x="16998" y="1063"/>
                  <a:pt x="16648" y="1063"/>
                </a:cubicBezTo>
                <a:cubicBezTo>
                  <a:pt x="16602" y="1063"/>
                  <a:pt x="16552" y="1071"/>
                  <a:pt x="16500" y="1090"/>
                </a:cubicBezTo>
                <a:cubicBezTo>
                  <a:pt x="16466" y="1107"/>
                  <a:pt x="16343" y="1142"/>
                  <a:pt x="16343" y="1142"/>
                </a:cubicBezTo>
                <a:cubicBezTo>
                  <a:pt x="16326" y="1124"/>
                  <a:pt x="16308" y="1124"/>
                  <a:pt x="16308" y="1124"/>
                </a:cubicBezTo>
                <a:lnTo>
                  <a:pt x="16273" y="1107"/>
                </a:lnTo>
                <a:cubicBezTo>
                  <a:pt x="16221" y="1072"/>
                  <a:pt x="16168" y="1037"/>
                  <a:pt x="16116" y="1002"/>
                </a:cubicBezTo>
                <a:cubicBezTo>
                  <a:pt x="15934" y="888"/>
                  <a:pt x="15737" y="834"/>
                  <a:pt x="15529" y="834"/>
                </a:cubicBezTo>
                <a:close/>
                <a:moveTo>
                  <a:pt x="22610" y="1"/>
                </a:moveTo>
                <a:cubicBezTo>
                  <a:pt x="22516" y="1"/>
                  <a:pt x="22420" y="7"/>
                  <a:pt x="22322" y="23"/>
                </a:cubicBezTo>
                <a:cubicBezTo>
                  <a:pt x="21832" y="111"/>
                  <a:pt x="21308" y="373"/>
                  <a:pt x="21133" y="775"/>
                </a:cubicBezTo>
                <a:cubicBezTo>
                  <a:pt x="20772" y="1602"/>
                  <a:pt x="21873" y="1899"/>
                  <a:pt x="22733" y="1899"/>
                </a:cubicBezTo>
                <a:cubicBezTo>
                  <a:pt x="22873" y="1899"/>
                  <a:pt x="23006" y="1891"/>
                  <a:pt x="23126" y="1876"/>
                </a:cubicBezTo>
                <a:cubicBezTo>
                  <a:pt x="23397" y="1836"/>
                  <a:pt x="23657" y="1795"/>
                  <a:pt x="23931" y="1795"/>
                </a:cubicBezTo>
                <a:cubicBezTo>
                  <a:pt x="24011" y="1795"/>
                  <a:pt x="24092" y="1798"/>
                  <a:pt x="24175" y="1806"/>
                </a:cubicBezTo>
                <a:cubicBezTo>
                  <a:pt x="24386" y="1820"/>
                  <a:pt x="24597" y="1868"/>
                  <a:pt x="24808" y="1868"/>
                </a:cubicBezTo>
                <a:cubicBezTo>
                  <a:pt x="24859" y="1868"/>
                  <a:pt x="24910" y="1866"/>
                  <a:pt x="24961" y="1859"/>
                </a:cubicBezTo>
                <a:cubicBezTo>
                  <a:pt x="25398" y="1824"/>
                  <a:pt x="25748" y="1562"/>
                  <a:pt x="25748" y="1194"/>
                </a:cubicBezTo>
                <a:cubicBezTo>
                  <a:pt x="25766" y="478"/>
                  <a:pt x="24507" y="215"/>
                  <a:pt x="23808" y="128"/>
                </a:cubicBezTo>
                <a:cubicBezTo>
                  <a:pt x="23780" y="123"/>
                  <a:pt x="23751" y="121"/>
                  <a:pt x="23724" y="121"/>
                </a:cubicBezTo>
                <a:cubicBezTo>
                  <a:pt x="23649" y="121"/>
                  <a:pt x="23579" y="137"/>
                  <a:pt x="23528" y="163"/>
                </a:cubicBezTo>
                <a:cubicBezTo>
                  <a:pt x="23230" y="82"/>
                  <a:pt x="22932" y="1"/>
                  <a:pt x="22610" y="1"/>
                </a:cubicBezTo>
                <a:close/>
                <a:moveTo>
                  <a:pt x="18849" y="1627"/>
                </a:moveTo>
                <a:cubicBezTo>
                  <a:pt x="18778" y="1627"/>
                  <a:pt x="18708" y="1658"/>
                  <a:pt x="18651" y="1701"/>
                </a:cubicBezTo>
                <a:cubicBezTo>
                  <a:pt x="18546" y="1736"/>
                  <a:pt x="18458" y="1841"/>
                  <a:pt x="18458" y="1946"/>
                </a:cubicBezTo>
                <a:cubicBezTo>
                  <a:pt x="18458" y="2068"/>
                  <a:pt x="18546" y="2156"/>
                  <a:pt x="18668" y="2208"/>
                </a:cubicBezTo>
                <a:cubicBezTo>
                  <a:pt x="18738" y="2243"/>
                  <a:pt x="18808" y="2261"/>
                  <a:pt x="18913" y="2278"/>
                </a:cubicBezTo>
                <a:cubicBezTo>
                  <a:pt x="19053" y="2278"/>
                  <a:pt x="19193" y="2278"/>
                  <a:pt x="19350" y="2243"/>
                </a:cubicBezTo>
                <a:cubicBezTo>
                  <a:pt x="19542" y="2208"/>
                  <a:pt x="19682" y="2034"/>
                  <a:pt x="19612" y="1859"/>
                </a:cubicBezTo>
                <a:cubicBezTo>
                  <a:pt x="19560" y="1719"/>
                  <a:pt x="19420" y="1649"/>
                  <a:pt x="19228" y="1649"/>
                </a:cubicBezTo>
                <a:lnTo>
                  <a:pt x="19228" y="1631"/>
                </a:lnTo>
                <a:cubicBezTo>
                  <a:pt x="19193" y="1637"/>
                  <a:pt x="19158" y="1639"/>
                  <a:pt x="19122" y="1639"/>
                </a:cubicBezTo>
                <a:cubicBezTo>
                  <a:pt x="19051" y="1639"/>
                  <a:pt x="18977" y="1631"/>
                  <a:pt x="18895" y="1631"/>
                </a:cubicBezTo>
                <a:cubicBezTo>
                  <a:pt x="18880" y="1628"/>
                  <a:pt x="18864" y="1627"/>
                  <a:pt x="18849" y="1627"/>
                </a:cubicBezTo>
                <a:close/>
                <a:moveTo>
                  <a:pt x="41901" y="1509"/>
                </a:moveTo>
                <a:cubicBezTo>
                  <a:pt x="41726" y="1527"/>
                  <a:pt x="41586" y="1544"/>
                  <a:pt x="41411" y="1579"/>
                </a:cubicBezTo>
                <a:cubicBezTo>
                  <a:pt x="41376" y="1579"/>
                  <a:pt x="41341" y="1596"/>
                  <a:pt x="41324" y="1614"/>
                </a:cubicBezTo>
                <a:cubicBezTo>
                  <a:pt x="41202" y="1614"/>
                  <a:pt x="41097" y="1614"/>
                  <a:pt x="40992" y="1631"/>
                </a:cubicBezTo>
                <a:cubicBezTo>
                  <a:pt x="40852" y="1649"/>
                  <a:pt x="40712" y="1701"/>
                  <a:pt x="40625" y="1789"/>
                </a:cubicBezTo>
                <a:cubicBezTo>
                  <a:pt x="40572" y="1789"/>
                  <a:pt x="40520" y="1771"/>
                  <a:pt x="40467" y="1771"/>
                </a:cubicBezTo>
                <a:cubicBezTo>
                  <a:pt x="40455" y="1770"/>
                  <a:pt x="40443" y="1770"/>
                  <a:pt x="40431" y="1770"/>
                </a:cubicBezTo>
                <a:cubicBezTo>
                  <a:pt x="39989" y="1770"/>
                  <a:pt x="39885" y="2385"/>
                  <a:pt x="40345" y="2436"/>
                </a:cubicBezTo>
                <a:cubicBezTo>
                  <a:pt x="40485" y="2453"/>
                  <a:pt x="40607" y="2453"/>
                  <a:pt x="40730" y="2471"/>
                </a:cubicBezTo>
                <a:cubicBezTo>
                  <a:pt x="40765" y="2476"/>
                  <a:pt x="40801" y="2479"/>
                  <a:pt x="40837" y="2479"/>
                </a:cubicBezTo>
                <a:cubicBezTo>
                  <a:pt x="41012" y="2479"/>
                  <a:pt x="41178" y="2409"/>
                  <a:pt x="41237" y="2278"/>
                </a:cubicBezTo>
                <a:lnTo>
                  <a:pt x="41254" y="2278"/>
                </a:lnTo>
                <a:cubicBezTo>
                  <a:pt x="41265" y="2282"/>
                  <a:pt x="41278" y="2283"/>
                  <a:pt x="41293" y="2283"/>
                </a:cubicBezTo>
                <a:cubicBezTo>
                  <a:pt x="41353" y="2283"/>
                  <a:pt x="41443" y="2261"/>
                  <a:pt x="41499" y="2261"/>
                </a:cubicBezTo>
                <a:cubicBezTo>
                  <a:pt x="41639" y="2261"/>
                  <a:pt x="41761" y="2243"/>
                  <a:pt x="41901" y="2208"/>
                </a:cubicBezTo>
                <a:cubicBezTo>
                  <a:pt x="41918" y="2208"/>
                  <a:pt x="41936" y="2208"/>
                  <a:pt x="41953" y="2191"/>
                </a:cubicBezTo>
                <a:cubicBezTo>
                  <a:pt x="42041" y="2191"/>
                  <a:pt x="42111" y="2191"/>
                  <a:pt x="42181" y="2156"/>
                </a:cubicBezTo>
                <a:cubicBezTo>
                  <a:pt x="42443" y="2016"/>
                  <a:pt x="42425" y="1736"/>
                  <a:pt x="42198" y="1614"/>
                </a:cubicBezTo>
                <a:lnTo>
                  <a:pt x="42216" y="1614"/>
                </a:lnTo>
                <a:cubicBezTo>
                  <a:pt x="42128" y="1544"/>
                  <a:pt x="42023" y="1509"/>
                  <a:pt x="41901" y="1509"/>
                </a:cubicBezTo>
                <a:close/>
                <a:moveTo>
                  <a:pt x="35546" y="1173"/>
                </a:moveTo>
                <a:cubicBezTo>
                  <a:pt x="34952" y="1173"/>
                  <a:pt x="34295" y="1268"/>
                  <a:pt x="33908" y="1268"/>
                </a:cubicBezTo>
                <a:cubicBezTo>
                  <a:pt x="33865" y="1268"/>
                  <a:pt x="33825" y="1267"/>
                  <a:pt x="33790" y="1264"/>
                </a:cubicBezTo>
                <a:cubicBezTo>
                  <a:pt x="33720" y="1264"/>
                  <a:pt x="33667" y="1264"/>
                  <a:pt x="33615" y="1282"/>
                </a:cubicBezTo>
                <a:cubicBezTo>
                  <a:pt x="33274" y="1258"/>
                  <a:pt x="32828" y="1221"/>
                  <a:pt x="32402" y="1221"/>
                </a:cubicBezTo>
                <a:cubicBezTo>
                  <a:pt x="31561" y="1221"/>
                  <a:pt x="30796" y="1366"/>
                  <a:pt x="31062" y="2051"/>
                </a:cubicBezTo>
                <a:cubicBezTo>
                  <a:pt x="31278" y="2583"/>
                  <a:pt x="32284" y="2693"/>
                  <a:pt x="33101" y="2693"/>
                </a:cubicBezTo>
                <a:cubicBezTo>
                  <a:pt x="33410" y="2693"/>
                  <a:pt x="33693" y="2677"/>
                  <a:pt x="33894" y="2663"/>
                </a:cubicBezTo>
                <a:cubicBezTo>
                  <a:pt x="34559" y="2610"/>
                  <a:pt x="36884" y="2593"/>
                  <a:pt x="36831" y="1789"/>
                </a:cubicBezTo>
                <a:cubicBezTo>
                  <a:pt x="36788" y="1291"/>
                  <a:pt x="36206" y="1173"/>
                  <a:pt x="35546" y="1173"/>
                </a:cubicBezTo>
                <a:close/>
                <a:moveTo>
                  <a:pt x="11718" y="1445"/>
                </a:moveTo>
                <a:cubicBezTo>
                  <a:pt x="11232" y="1445"/>
                  <a:pt x="10722" y="1510"/>
                  <a:pt x="10295" y="1649"/>
                </a:cubicBezTo>
                <a:cubicBezTo>
                  <a:pt x="9770" y="1824"/>
                  <a:pt x="9333" y="2313"/>
                  <a:pt x="9893" y="2663"/>
                </a:cubicBezTo>
                <a:cubicBezTo>
                  <a:pt x="10110" y="2805"/>
                  <a:pt x="10405" y="2855"/>
                  <a:pt x="10710" y="2855"/>
                </a:cubicBezTo>
                <a:cubicBezTo>
                  <a:pt x="11041" y="2855"/>
                  <a:pt x="11385" y="2796"/>
                  <a:pt x="11658" y="2733"/>
                </a:cubicBezTo>
                <a:cubicBezTo>
                  <a:pt x="12130" y="2645"/>
                  <a:pt x="12934" y="2418"/>
                  <a:pt x="13022" y="1964"/>
                </a:cubicBezTo>
                <a:cubicBezTo>
                  <a:pt x="13039" y="1824"/>
                  <a:pt x="13004" y="1701"/>
                  <a:pt x="12847" y="1614"/>
                </a:cubicBezTo>
                <a:cubicBezTo>
                  <a:pt x="12690" y="1562"/>
                  <a:pt x="12567" y="1544"/>
                  <a:pt x="12427" y="1544"/>
                </a:cubicBezTo>
                <a:cubicBezTo>
                  <a:pt x="12375" y="1509"/>
                  <a:pt x="12322" y="1492"/>
                  <a:pt x="12270" y="1474"/>
                </a:cubicBezTo>
                <a:cubicBezTo>
                  <a:pt x="12094" y="1455"/>
                  <a:pt x="11908" y="1445"/>
                  <a:pt x="11718" y="1445"/>
                </a:cubicBezTo>
                <a:close/>
                <a:moveTo>
                  <a:pt x="45537" y="2873"/>
                </a:moveTo>
                <a:cubicBezTo>
                  <a:pt x="45694" y="2908"/>
                  <a:pt x="45852" y="2925"/>
                  <a:pt x="46009" y="2978"/>
                </a:cubicBezTo>
                <a:cubicBezTo>
                  <a:pt x="45869" y="2978"/>
                  <a:pt x="45747" y="2960"/>
                  <a:pt x="45624" y="2960"/>
                </a:cubicBezTo>
                <a:cubicBezTo>
                  <a:pt x="45572" y="2943"/>
                  <a:pt x="45502" y="2943"/>
                  <a:pt x="45450" y="2925"/>
                </a:cubicBezTo>
                <a:cubicBezTo>
                  <a:pt x="45485" y="2908"/>
                  <a:pt x="45520" y="2890"/>
                  <a:pt x="45537" y="2873"/>
                </a:cubicBezTo>
                <a:close/>
                <a:moveTo>
                  <a:pt x="208" y="3117"/>
                </a:moveTo>
                <a:cubicBezTo>
                  <a:pt x="204" y="3120"/>
                  <a:pt x="200" y="3122"/>
                  <a:pt x="197" y="3125"/>
                </a:cubicBezTo>
                <a:lnTo>
                  <a:pt x="197" y="3125"/>
                </a:lnTo>
                <a:cubicBezTo>
                  <a:pt x="200" y="3122"/>
                  <a:pt x="204" y="3120"/>
                  <a:pt x="208" y="3117"/>
                </a:cubicBezTo>
                <a:close/>
                <a:moveTo>
                  <a:pt x="38097" y="2513"/>
                </a:moveTo>
                <a:cubicBezTo>
                  <a:pt x="38060" y="2513"/>
                  <a:pt x="38023" y="2516"/>
                  <a:pt x="37985" y="2523"/>
                </a:cubicBezTo>
                <a:lnTo>
                  <a:pt x="37828" y="2523"/>
                </a:lnTo>
                <a:cubicBezTo>
                  <a:pt x="37775" y="2523"/>
                  <a:pt x="37740" y="2540"/>
                  <a:pt x="37688" y="2558"/>
                </a:cubicBezTo>
                <a:lnTo>
                  <a:pt x="37618" y="2558"/>
                </a:lnTo>
                <a:cubicBezTo>
                  <a:pt x="37408" y="2558"/>
                  <a:pt x="37198" y="2698"/>
                  <a:pt x="37198" y="2873"/>
                </a:cubicBezTo>
                <a:cubicBezTo>
                  <a:pt x="37216" y="3047"/>
                  <a:pt x="37391" y="3205"/>
                  <a:pt x="37618" y="3205"/>
                </a:cubicBezTo>
                <a:cubicBezTo>
                  <a:pt x="37863" y="3205"/>
                  <a:pt x="38072" y="3187"/>
                  <a:pt x="38282" y="3082"/>
                </a:cubicBezTo>
                <a:cubicBezTo>
                  <a:pt x="38457" y="3012"/>
                  <a:pt x="38527" y="2838"/>
                  <a:pt x="38457" y="2698"/>
                </a:cubicBezTo>
                <a:cubicBezTo>
                  <a:pt x="38387" y="2571"/>
                  <a:pt x="38249" y="2513"/>
                  <a:pt x="38097" y="2513"/>
                </a:cubicBezTo>
                <a:close/>
                <a:moveTo>
                  <a:pt x="4691" y="2379"/>
                </a:moveTo>
                <a:cubicBezTo>
                  <a:pt x="4666" y="2379"/>
                  <a:pt x="4640" y="2380"/>
                  <a:pt x="4613" y="2383"/>
                </a:cubicBezTo>
                <a:cubicBezTo>
                  <a:pt x="4473" y="2383"/>
                  <a:pt x="4368" y="2418"/>
                  <a:pt x="4299" y="2488"/>
                </a:cubicBezTo>
                <a:cubicBezTo>
                  <a:pt x="4054" y="2506"/>
                  <a:pt x="3809" y="2558"/>
                  <a:pt x="3564" y="2645"/>
                </a:cubicBezTo>
                <a:cubicBezTo>
                  <a:pt x="3267" y="2750"/>
                  <a:pt x="3320" y="3100"/>
                  <a:pt x="3564" y="3222"/>
                </a:cubicBezTo>
                <a:cubicBezTo>
                  <a:pt x="3807" y="3328"/>
                  <a:pt x="4108" y="3388"/>
                  <a:pt x="4406" y="3388"/>
                </a:cubicBezTo>
                <a:cubicBezTo>
                  <a:pt x="4795" y="3388"/>
                  <a:pt x="5179" y="3285"/>
                  <a:pt x="5417" y="3047"/>
                </a:cubicBezTo>
                <a:cubicBezTo>
                  <a:pt x="5557" y="2908"/>
                  <a:pt x="5610" y="2628"/>
                  <a:pt x="5330" y="2540"/>
                </a:cubicBezTo>
                <a:cubicBezTo>
                  <a:pt x="5225" y="2506"/>
                  <a:pt x="5120" y="2471"/>
                  <a:pt x="5015" y="2471"/>
                </a:cubicBezTo>
                <a:cubicBezTo>
                  <a:pt x="4914" y="2413"/>
                  <a:pt x="4812" y="2379"/>
                  <a:pt x="4691" y="2379"/>
                </a:cubicBezTo>
                <a:close/>
                <a:moveTo>
                  <a:pt x="732" y="2978"/>
                </a:moveTo>
                <a:lnTo>
                  <a:pt x="732" y="2995"/>
                </a:lnTo>
                <a:cubicBezTo>
                  <a:pt x="705" y="2984"/>
                  <a:pt x="676" y="2980"/>
                  <a:pt x="646" y="2980"/>
                </a:cubicBezTo>
                <a:cubicBezTo>
                  <a:pt x="580" y="2980"/>
                  <a:pt x="507" y="3000"/>
                  <a:pt x="435" y="3012"/>
                </a:cubicBezTo>
                <a:cubicBezTo>
                  <a:pt x="348" y="3012"/>
                  <a:pt x="278" y="3065"/>
                  <a:pt x="208" y="3117"/>
                </a:cubicBezTo>
                <a:cubicBezTo>
                  <a:pt x="208" y="3117"/>
                  <a:pt x="208" y="3117"/>
                  <a:pt x="208" y="3117"/>
                </a:cubicBezTo>
                <a:lnTo>
                  <a:pt x="208" y="3117"/>
                </a:lnTo>
                <a:cubicBezTo>
                  <a:pt x="161" y="3141"/>
                  <a:pt x="145" y="3150"/>
                  <a:pt x="148" y="3150"/>
                </a:cubicBezTo>
                <a:cubicBezTo>
                  <a:pt x="150" y="3150"/>
                  <a:pt x="172" y="3140"/>
                  <a:pt x="197" y="3125"/>
                </a:cubicBezTo>
                <a:lnTo>
                  <a:pt x="197" y="3125"/>
                </a:lnTo>
                <a:cubicBezTo>
                  <a:pt x="64" y="3212"/>
                  <a:pt x="0" y="3348"/>
                  <a:pt x="68" y="3484"/>
                </a:cubicBezTo>
                <a:cubicBezTo>
                  <a:pt x="120" y="3572"/>
                  <a:pt x="225" y="3624"/>
                  <a:pt x="330" y="3642"/>
                </a:cubicBezTo>
                <a:lnTo>
                  <a:pt x="557" y="3642"/>
                </a:lnTo>
                <a:cubicBezTo>
                  <a:pt x="592" y="3642"/>
                  <a:pt x="610" y="3624"/>
                  <a:pt x="645" y="3624"/>
                </a:cubicBezTo>
                <a:cubicBezTo>
                  <a:pt x="697" y="3607"/>
                  <a:pt x="750" y="3607"/>
                  <a:pt x="732" y="3607"/>
                </a:cubicBezTo>
                <a:cubicBezTo>
                  <a:pt x="837" y="3589"/>
                  <a:pt x="925" y="3537"/>
                  <a:pt x="977" y="3449"/>
                </a:cubicBezTo>
                <a:cubicBezTo>
                  <a:pt x="1099" y="3275"/>
                  <a:pt x="995" y="3047"/>
                  <a:pt x="732" y="2978"/>
                </a:cubicBezTo>
                <a:close/>
                <a:moveTo>
                  <a:pt x="45509" y="2256"/>
                </a:moveTo>
                <a:cubicBezTo>
                  <a:pt x="45413" y="2256"/>
                  <a:pt x="45329" y="2288"/>
                  <a:pt x="45257" y="2331"/>
                </a:cubicBezTo>
                <a:cubicBezTo>
                  <a:pt x="45234" y="2326"/>
                  <a:pt x="45210" y="2324"/>
                  <a:pt x="45187" y="2324"/>
                </a:cubicBezTo>
                <a:cubicBezTo>
                  <a:pt x="45122" y="2324"/>
                  <a:pt x="45054" y="2340"/>
                  <a:pt x="44978" y="2366"/>
                </a:cubicBezTo>
                <a:cubicBezTo>
                  <a:pt x="44645" y="2471"/>
                  <a:pt x="44453" y="2715"/>
                  <a:pt x="44191" y="2890"/>
                </a:cubicBezTo>
                <a:cubicBezTo>
                  <a:pt x="43964" y="3065"/>
                  <a:pt x="44051" y="3432"/>
                  <a:pt x="44383" y="3484"/>
                </a:cubicBezTo>
                <a:cubicBezTo>
                  <a:pt x="44794" y="3540"/>
                  <a:pt x="45434" y="3676"/>
                  <a:pt x="46010" y="3676"/>
                </a:cubicBezTo>
                <a:cubicBezTo>
                  <a:pt x="46513" y="3676"/>
                  <a:pt x="46968" y="3573"/>
                  <a:pt x="47180" y="3222"/>
                </a:cubicBezTo>
                <a:cubicBezTo>
                  <a:pt x="47600" y="2523"/>
                  <a:pt x="46114" y="2348"/>
                  <a:pt x="45572" y="2261"/>
                </a:cubicBezTo>
                <a:cubicBezTo>
                  <a:pt x="45550" y="2258"/>
                  <a:pt x="45529" y="2256"/>
                  <a:pt x="45509" y="2256"/>
                </a:cubicBezTo>
                <a:close/>
                <a:moveTo>
                  <a:pt x="25684" y="3314"/>
                </a:moveTo>
                <a:cubicBezTo>
                  <a:pt x="25450" y="3314"/>
                  <a:pt x="25217" y="3343"/>
                  <a:pt x="25014" y="3397"/>
                </a:cubicBezTo>
                <a:cubicBezTo>
                  <a:pt x="24961" y="3380"/>
                  <a:pt x="24892" y="3362"/>
                  <a:pt x="24822" y="3362"/>
                </a:cubicBezTo>
                <a:cubicBezTo>
                  <a:pt x="24763" y="3359"/>
                  <a:pt x="24706" y="3358"/>
                  <a:pt x="24648" y="3358"/>
                </a:cubicBezTo>
                <a:cubicBezTo>
                  <a:pt x="24361" y="3358"/>
                  <a:pt x="24084" y="3394"/>
                  <a:pt x="23808" y="3467"/>
                </a:cubicBezTo>
                <a:cubicBezTo>
                  <a:pt x="23406" y="3572"/>
                  <a:pt x="23406" y="4009"/>
                  <a:pt x="23808" y="4131"/>
                </a:cubicBezTo>
                <a:cubicBezTo>
                  <a:pt x="24326" y="4258"/>
                  <a:pt x="24941" y="4328"/>
                  <a:pt x="25544" y="4328"/>
                </a:cubicBezTo>
                <a:cubicBezTo>
                  <a:pt x="25936" y="4328"/>
                  <a:pt x="26323" y="4298"/>
                  <a:pt x="26675" y="4236"/>
                </a:cubicBezTo>
                <a:cubicBezTo>
                  <a:pt x="27007" y="4166"/>
                  <a:pt x="27042" y="3852"/>
                  <a:pt x="26849" y="3677"/>
                </a:cubicBezTo>
                <a:cubicBezTo>
                  <a:pt x="26596" y="3423"/>
                  <a:pt x="26138" y="3314"/>
                  <a:pt x="25684" y="3314"/>
                </a:cubicBezTo>
                <a:close/>
                <a:moveTo>
                  <a:pt x="18912" y="6183"/>
                </a:moveTo>
                <a:cubicBezTo>
                  <a:pt x="18840" y="6183"/>
                  <a:pt x="18763" y="6202"/>
                  <a:pt x="18686" y="6246"/>
                </a:cubicBezTo>
                <a:cubicBezTo>
                  <a:pt x="18633" y="6281"/>
                  <a:pt x="18581" y="6299"/>
                  <a:pt x="18511" y="6316"/>
                </a:cubicBezTo>
                <a:cubicBezTo>
                  <a:pt x="17959" y="6316"/>
                  <a:pt x="17952" y="6981"/>
                  <a:pt x="18490" y="6981"/>
                </a:cubicBezTo>
                <a:cubicBezTo>
                  <a:pt x="18497" y="6981"/>
                  <a:pt x="18504" y="6981"/>
                  <a:pt x="18511" y="6981"/>
                </a:cubicBezTo>
                <a:cubicBezTo>
                  <a:pt x="18881" y="6981"/>
                  <a:pt x="19300" y="7071"/>
                  <a:pt x="19695" y="7071"/>
                </a:cubicBezTo>
                <a:cubicBezTo>
                  <a:pt x="19972" y="7071"/>
                  <a:pt x="20238" y="7027"/>
                  <a:pt x="20469" y="6876"/>
                </a:cubicBezTo>
                <a:cubicBezTo>
                  <a:pt x="20661" y="6736"/>
                  <a:pt x="20591" y="6474"/>
                  <a:pt x="20381" y="6369"/>
                </a:cubicBezTo>
                <a:cubicBezTo>
                  <a:pt x="20179" y="6282"/>
                  <a:pt x="19967" y="6243"/>
                  <a:pt x="19752" y="6243"/>
                </a:cubicBezTo>
                <a:cubicBezTo>
                  <a:pt x="19577" y="6243"/>
                  <a:pt x="19400" y="6269"/>
                  <a:pt x="19228" y="6316"/>
                </a:cubicBezTo>
                <a:cubicBezTo>
                  <a:pt x="19150" y="6239"/>
                  <a:pt x="19038" y="6183"/>
                  <a:pt x="18912" y="61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62"/>
        <p:cNvGrpSpPr/>
        <p:nvPr/>
      </p:nvGrpSpPr>
      <p:grpSpPr>
        <a:xfrm>
          <a:off x="0" y="0"/>
          <a:ext cx="0" cy="0"/>
          <a:chOff x="0" y="0"/>
          <a:chExt cx="0" cy="0"/>
        </a:xfrm>
      </p:grpSpPr>
      <p:sp>
        <p:nvSpPr>
          <p:cNvPr id="263" name="Google Shape;263;p34"/>
          <p:cNvSpPr txBox="1">
            <a:spLocks noGrp="1"/>
          </p:cNvSpPr>
          <p:nvPr>
            <p:ph type="title" hasCustomPrompt="1"/>
          </p:nvPr>
        </p:nvSpPr>
        <p:spPr>
          <a:xfrm>
            <a:off x="1889550" y="690288"/>
            <a:ext cx="5364900" cy="6711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6200"/>
              <a:buNone/>
              <a:defRPr sz="5400">
                <a:solidFill>
                  <a:schemeClr val="lt1"/>
                </a:solidFill>
              </a:defRPr>
            </a:lvl1pPr>
            <a:lvl2pPr lvl="1" algn="ctr" rtl="0">
              <a:lnSpc>
                <a:spcPct val="115000"/>
              </a:lnSpc>
              <a:spcBef>
                <a:spcPts val="0"/>
              </a:spcBef>
              <a:spcAft>
                <a:spcPts val="0"/>
              </a:spcAft>
              <a:buSzPts val="6200"/>
              <a:buNone/>
              <a:defRPr sz="6200"/>
            </a:lvl2pPr>
            <a:lvl3pPr lvl="2" algn="ctr" rtl="0">
              <a:lnSpc>
                <a:spcPct val="115000"/>
              </a:lnSpc>
              <a:spcBef>
                <a:spcPts val="0"/>
              </a:spcBef>
              <a:spcAft>
                <a:spcPts val="0"/>
              </a:spcAft>
              <a:buSzPts val="6200"/>
              <a:buNone/>
              <a:defRPr sz="6200"/>
            </a:lvl3pPr>
            <a:lvl4pPr lvl="3" algn="ctr" rtl="0">
              <a:lnSpc>
                <a:spcPct val="115000"/>
              </a:lnSpc>
              <a:spcBef>
                <a:spcPts val="0"/>
              </a:spcBef>
              <a:spcAft>
                <a:spcPts val="0"/>
              </a:spcAft>
              <a:buSzPts val="6200"/>
              <a:buNone/>
              <a:defRPr sz="6200"/>
            </a:lvl4pPr>
            <a:lvl5pPr lvl="4" algn="ctr" rtl="0">
              <a:lnSpc>
                <a:spcPct val="115000"/>
              </a:lnSpc>
              <a:spcBef>
                <a:spcPts val="0"/>
              </a:spcBef>
              <a:spcAft>
                <a:spcPts val="0"/>
              </a:spcAft>
              <a:buSzPts val="6200"/>
              <a:buNone/>
              <a:defRPr sz="6200"/>
            </a:lvl5pPr>
            <a:lvl6pPr lvl="5" algn="ctr" rtl="0">
              <a:lnSpc>
                <a:spcPct val="115000"/>
              </a:lnSpc>
              <a:spcBef>
                <a:spcPts val="0"/>
              </a:spcBef>
              <a:spcAft>
                <a:spcPts val="0"/>
              </a:spcAft>
              <a:buSzPts val="6200"/>
              <a:buNone/>
              <a:defRPr sz="6200"/>
            </a:lvl6pPr>
            <a:lvl7pPr lvl="6" algn="ctr" rtl="0">
              <a:lnSpc>
                <a:spcPct val="115000"/>
              </a:lnSpc>
              <a:spcBef>
                <a:spcPts val="0"/>
              </a:spcBef>
              <a:spcAft>
                <a:spcPts val="0"/>
              </a:spcAft>
              <a:buSzPts val="6200"/>
              <a:buNone/>
              <a:defRPr sz="6200"/>
            </a:lvl7pPr>
            <a:lvl8pPr lvl="7" algn="ctr" rtl="0">
              <a:lnSpc>
                <a:spcPct val="115000"/>
              </a:lnSpc>
              <a:spcBef>
                <a:spcPts val="0"/>
              </a:spcBef>
              <a:spcAft>
                <a:spcPts val="0"/>
              </a:spcAft>
              <a:buSzPts val="6200"/>
              <a:buNone/>
              <a:defRPr sz="6200"/>
            </a:lvl8pPr>
            <a:lvl9pPr lvl="8" algn="ctr" rtl="0">
              <a:lnSpc>
                <a:spcPct val="115000"/>
              </a:lnSpc>
              <a:spcBef>
                <a:spcPts val="0"/>
              </a:spcBef>
              <a:spcAft>
                <a:spcPts val="0"/>
              </a:spcAft>
              <a:buSzPts val="6200"/>
              <a:buNone/>
              <a:defRPr sz="6200"/>
            </a:lvl9pPr>
          </a:lstStyle>
          <a:p>
            <a:r>
              <a:t>xx%</a:t>
            </a:r>
          </a:p>
        </p:txBody>
      </p:sp>
      <p:sp>
        <p:nvSpPr>
          <p:cNvPr id="264" name="Google Shape;264;p34"/>
          <p:cNvSpPr txBox="1">
            <a:spLocks noGrp="1"/>
          </p:cNvSpPr>
          <p:nvPr>
            <p:ph type="subTitle" idx="1"/>
          </p:nvPr>
        </p:nvSpPr>
        <p:spPr>
          <a:xfrm>
            <a:off x="1889550" y="1320115"/>
            <a:ext cx="5364900" cy="445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65" name="Google Shape;265;p34"/>
          <p:cNvSpPr txBox="1">
            <a:spLocks noGrp="1"/>
          </p:cNvSpPr>
          <p:nvPr>
            <p:ph type="title" idx="2" hasCustomPrompt="1"/>
          </p:nvPr>
        </p:nvSpPr>
        <p:spPr>
          <a:xfrm>
            <a:off x="1889550" y="2034240"/>
            <a:ext cx="5364900" cy="6711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6200"/>
              <a:buNone/>
              <a:defRPr sz="5400">
                <a:solidFill>
                  <a:schemeClr val="lt1"/>
                </a:solidFill>
              </a:defRPr>
            </a:lvl1pPr>
            <a:lvl2pPr lvl="1" algn="ctr" rtl="0">
              <a:lnSpc>
                <a:spcPct val="115000"/>
              </a:lnSpc>
              <a:spcBef>
                <a:spcPts val="0"/>
              </a:spcBef>
              <a:spcAft>
                <a:spcPts val="0"/>
              </a:spcAft>
              <a:buSzPts val="6200"/>
              <a:buNone/>
              <a:defRPr sz="6200"/>
            </a:lvl2pPr>
            <a:lvl3pPr lvl="2" algn="ctr" rtl="0">
              <a:lnSpc>
                <a:spcPct val="115000"/>
              </a:lnSpc>
              <a:spcBef>
                <a:spcPts val="0"/>
              </a:spcBef>
              <a:spcAft>
                <a:spcPts val="0"/>
              </a:spcAft>
              <a:buSzPts val="6200"/>
              <a:buNone/>
              <a:defRPr sz="6200"/>
            </a:lvl3pPr>
            <a:lvl4pPr lvl="3" algn="ctr" rtl="0">
              <a:lnSpc>
                <a:spcPct val="115000"/>
              </a:lnSpc>
              <a:spcBef>
                <a:spcPts val="0"/>
              </a:spcBef>
              <a:spcAft>
                <a:spcPts val="0"/>
              </a:spcAft>
              <a:buSzPts val="6200"/>
              <a:buNone/>
              <a:defRPr sz="6200"/>
            </a:lvl4pPr>
            <a:lvl5pPr lvl="4" algn="ctr" rtl="0">
              <a:lnSpc>
                <a:spcPct val="115000"/>
              </a:lnSpc>
              <a:spcBef>
                <a:spcPts val="0"/>
              </a:spcBef>
              <a:spcAft>
                <a:spcPts val="0"/>
              </a:spcAft>
              <a:buSzPts val="6200"/>
              <a:buNone/>
              <a:defRPr sz="6200"/>
            </a:lvl5pPr>
            <a:lvl6pPr lvl="5" algn="ctr" rtl="0">
              <a:lnSpc>
                <a:spcPct val="115000"/>
              </a:lnSpc>
              <a:spcBef>
                <a:spcPts val="0"/>
              </a:spcBef>
              <a:spcAft>
                <a:spcPts val="0"/>
              </a:spcAft>
              <a:buSzPts val="6200"/>
              <a:buNone/>
              <a:defRPr sz="6200"/>
            </a:lvl6pPr>
            <a:lvl7pPr lvl="6" algn="ctr" rtl="0">
              <a:lnSpc>
                <a:spcPct val="115000"/>
              </a:lnSpc>
              <a:spcBef>
                <a:spcPts val="0"/>
              </a:spcBef>
              <a:spcAft>
                <a:spcPts val="0"/>
              </a:spcAft>
              <a:buSzPts val="6200"/>
              <a:buNone/>
              <a:defRPr sz="6200"/>
            </a:lvl7pPr>
            <a:lvl8pPr lvl="7" algn="ctr" rtl="0">
              <a:lnSpc>
                <a:spcPct val="115000"/>
              </a:lnSpc>
              <a:spcBef>
                <a:spcPts val="0"/>
              </a:spcBef>
              <a:spcAft>
                <a:spcPts val="0"/>
              </a:spcAft>
              <a:buSzPts val="6200"/>
              <a:buNone/>
              <a:defRPr sz="6200"/>
            </a:lvl8pPr>
            <a:lvl9pPr lvl="8" algn="ctr" rtl="0">
              <a:lnSpc>
                <a:spcPct val="115000"/>
              </a:lnSpc>
              <a:spcBef>
                <a:spcPts val="0"/>
              </a:spcBef>
              <a:spcAft>
                <a:spcPts val="0"/>
              </a:spcAft>
              <a:buSzPts val="6200"/>
              <a:buNone/>
              <a:defRPr sz="6200"/>
            </a:lvl9pPr>
          </a:lstStyle>
          <a:p>
            <a:r>
              <a:t>xx%</a:t>
            </a:r>
          </a:p>
        </p:txBody>
      </p:sp>
      <p:sp>
        <p:nvSpPr>
          <p:cNvPr id="266" name="Google Shape;266;p34"/>
          <p:cNvSpPr txBox="1">
            <a:spLocks noGrp="1"/>
          </p:cNvSpPr>
          <p:nvPr>
            <p:ph type="subTitle" idx="3"/>
          </p:nvPr>
        </p:nvSpPr>
        <p:spPr>
          <a:xfrm>
            <a:off x="1889550" y="2664057"/>
            <a:ext cx="5364900" cy="445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67" name="Google Shape;267;p34"/>
          <p:cNvSpPr txBox="1">
            <a:spLocks noGrp="1"/>
          </p:cNvSpPr>
          <p:nvPr>
            <p:ph type="title" idx="4" hasCustomPrompt="1"/>
          </p:nvPr>
        </p:nvSpPr>
        <p:spPr>
          <a:xfrm>
            <a:off x="1889550" y="3378196"/>
            <a:ext cx="5364900" cy="6711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6200"/>
              <a:buNone/>
              <a:defRPr sz="5400">
                <a:solidFill>
                  <a:schemeClr val="lt1"/>
                </a:solidFill>
              </a:defRPr>
            </a:lvl1pPr>
            <a:lvl2pPr lvl="1" algn="ctr" rtl="0">
              <a:lnSpc>
                <a:spcPct val="115000"/>
              </a:lnSpc>
              <a:spcBef>
                <a:spcPts val="0"/>
              </a:spcBef>
              <a:spcAft>
                <a:spcPts val="0"/>
              </a:spcAft>
              <a:buSzPts val="6200"/>
              <a:buNone/>
              <a:defRPr sz="6200"/>
            </a:lvl2pPr>
            <a:lvl3pPr lvl="2" algn="ctr" rtl="0">
              <a:lnSpc>
                <a:spcPct val="115000"/>
              </a:lnSpc>
              <a:spcBef>
                <a:spcPts val="0"/>
              </a:spcBef>
              <a:spcAft>
                <a:spcPts val="0"/>
              </a:spcAft>
              <a:buSzPts val="6200"/>
              <a:buNone/>
              <a:defRPr sz="6200"/>
            </a:lvl3pPr>
            <a:lvl4pPr lvl="3" algn="ctr" rtl="0">
              <a:lnSpc>
                <a:spcPct val="115000"/>
              </a:lnSpc>
              <a:spcBef>
                <a:spcPts val="0"/>
              </a:spcBef>
              <a:spcAft>
                <a:spcPts val="0"/>
              </a:spcAft>
              <a:buSzPts val="6200"/>
              <a:buNone/>
              <a:defRPr sz="6200"/>
            </a:lvl4pPr>
            <a:lvl5pPr lvl="4" algn="ctr" rtl="0">
              <a:lnSpc>
                <a:spcPct val="115000"/>
              </a:lnSpc>
              <a:spcBef>
                <a:spcPts val="0"/>
              </a:spcBef>
              <a:spcAft>
                <a:spcPts val="0"/>
              </a:spcAft>
              <a:buSzPts val="6200"/>
              <a:buNone/>
              <a:defRPr sz="6200"/>
            </a:lvl5pPr>
            <a:lvl6pPr lvl="5" algn="ctr" rtl="0">
              <a:lnSpc>
                <a:spcPct val="115000"/>
              </a:lnSpc>
              <a:spcBef>
                <a:spcPts val="0"/>
              </a:spcBef>
              <a:spcAft>
                <a:spcPts val="0"/>
              </a:spcAft>
              <a:buSzPts val="6200"/>
              <a:buNone/>
              <a:defRPr sz="6200"/>
            </a:lvl6pPr>
            <a:lvl7pPr lvl="6" algn="ctr" rtl="0">
              <a:lnSpc>
                <a:spcPct val="115000"/>
              </a:lnSpc>
              <a:spcBef>
                <a:spcPts val="0"/>
              </a:spcBef>
              <a:spcAft>
                <a:spcPts val="0"/>
              </a:spcAft>
              <a:buSzPts val="6200"/>
              <a:buNone/>
              <a:defRPr sz="6200"/>
            </a:lvl7pPr>
            <a:lvl8pPr lvl="7" algn="ctr" rtl="0">
              <a:lnSpc>
                <a:spcPct val="115000"/>
              </a:lnSpc>
              <a:spcBef>
                <a:spcPts val="0"/>
              </a:spcBef>
              <a:spcAft>
                <a:spcPts val="0"/>
              </a:spcAft>
              <a:buSzPts val="6200"/>
              <a:buNone/>
              <a:defRPr sz="6200"/>
            </a:lvl8pPr>
            <a:lvl9pPr lvl="8" algn="ctr" rtl="0">
              <a:lnSpc>
                <a:spcPct val="115000"/>
              </a:lnSpc>
              <a:spcBef>
                <a:spcPts val="0"/>
              </a:spcBef>
              <a:spcAft>
                <a:spcPts val="0"/>
              </a:spcAft>
              <a:buSzPts val="6200"/>
              <a:buNone/>
              <a:defRPr sz="6200"/>
            </a:lvl9pPr>
          </a:lstStyle>
          <a:p>
            <a:r>
              <a:t>xx%</a:t>
            </a:r>
          </a:p>
        </p:txBody>
      </p:sp>
      <p:sp>
        <p:nvSpPr>
          <p:cNvPr id="268" name="Google Shape;268;p34"/>
          <p:cNvSpPr txBox="1">
            <a:spLocks noGrp="1"/>
          </p:cNvSpPr>
          <p:nvPr>
            <p:ph type="subTitle" idx="5"/>
          </p:nvPr>
        </p:nvSpPr>
        <p:spPr>
          <a:xfrm>
            <a:off x="1889550" y="4008012"/>
            <a:ext cx="5364900" cy="445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69" name="Google Shape;269;p34"/>
          <p:cNvSpPr/>
          <p:nvPr/>
        </p:nvSpPr>
        <p:spPr>
          <a:xfrm rot="-10604425">
            <a:off x="7638179" y="4729469"/>
            <a:ext cx="2361046" cy="655055"/>
          </a:xfrm>
          <a:custGeom>
            <a:avLst/>
            <a:gdLst/>
            <a:ahLst/>
            <a:cxnLst/>
            <a:rect l="l" t="t" r="r" b="b"/>
            <a:pathLst>
              <a:path w="53861" h="11771" extrusionOk="0">
                <a:moveTo>
                  <a:pt x="32308" y="1"/>
                </a:moveTo>
                <a:cubicBezTo>
                  <a:pt x="28057" y="1"/>
                  <a:pt x="24664" y="2252"/>
                  <a:pt x="21240" y="3939"/>
                </a:cubicBezTo>
                <a:cubicBezTo>
                  <a:pt x="19440" y="4813"/>
                  <a:pt x="17464" y="5687"/>
                  <a:pt x="15349" y="6019"/>
                </a:cubicBezTo>
                <a:cubicBezTo>
                  <a:pt x="13828" y="6247"/>
                  <a:pt x="12237" y="6229"/>
                  <a:pt x="10682" y="6282"/>
                </a:cubicBezTo>
                <a:cubicBezTo>
                  <a:pt x="8689" y="6351"/>
                  <a:pt x="1294" y="7680"/>
                  <a:pt x="140" y="8519"/>
                </a:cubicBezTo>
                <a:cubicBezTo>
                  <a:pt x="0" y="8624"/>
                  <a:pt x="0" y="8764"/>
                  <a:pt x="70" y="8886"/>
                </a:cubicBezTo>
                <a:cubicBezTo>
                  <a:pt x="1172" y="10687"/>
                  <a:pt x="3969" y="11299"/>
                  <a:pt x="6329" y="11561"/>
                </a:cubicBezTo>
                <a:cubicBezTo>
                  <a:pt x="7701" y="11711"/>
                  <a:pt x="9084" y="11770"/>
                  <a:pt x="10469" y="11770"/>
                </a:cubicBezTo>
                <a:cubicBezTo>
                  <a:pt x="12472" y="11770"/>
                  <a:pt x="14476" y="11646"/>
                  <a:pt x="16450" y="11491"/>
                </a:cubicBezTo>
                <a:cubicBezTo>
                  <a:pt x="19300" y="11281"/>
                  <a:pt x="22132" y="10914"/>
                  <a:pt x="24964" y="10687"/>
                </a:cubicBezTo>
                <a:cubicBezTo>
                  <a:pt x="27122" y="10521"/>
                  <a:pt x="29291" y="10432"/>
                  <a:pt x="31460" y="10432"/>
                </a:cubicBezTo>
                <a:cubicBezTo>
                  <a:pt x="34546" y="10432"/>
                  <a:pt x="37631" y="10611"/>
                  <a:pt x="40679" y="11001"/>
                </a:cubicBezTo>
                <a:cubicBezTo>
                  <a:pt x="42018" y="11172"/>
                  <a:pt x="43373" y="11303"/>
                  <a:pt x="44729" y="11303"/>
                </a:cubicBezTo>
                <a:cubicBezTo>
                  <a:pt x="45729" y="11303"/>
                  <a:pt x="46730" y="11232"/>
                  <a:pt x="47724" y="11054"/>
                </a:cubicBezTo>
                <a:cubicBezTo>
                  <a:pt x="50137" y="10634"/>
                  <a:pt x="52165" y="9568"/>
                  <a:pt x="53721" y="8135"/>
                </a:cubicBezTo>
                <a:cubicBezTo>
                  <a:pt x="53860" y="7995"/>
                  <a:pt x="53860" y="7855"/>
                  <a:pt x="53721" y="7715"/>
                </a:cubicBezTo>
                <a:cubicBezTo>
                  <a:pt x="51413" y="5565"/>
                  <a:pt x="47480" y="4708"/>
                  <a:pt x="44246" y="3677"/>
                </a:cubicBezTo>
                <a:cubicBezTo>
                  <a:pt x="42463" y="3117"/>
                  <a:pt x="40854" y="2418"/>
                  <a:pt x="39211" y="1684"/>
                </a:cubicBezTo>
                <a:cubicBezTo>
                  <a:pt x="37323" y="827"/>
                  <a:pt x="35243" y="163"/>
                  <a:pt x="33040" y="23"/>
                </a:cubicBezTo>
                <a:cubicBezTo>
                  <a:pt x="32793" y="8"/>
                  <a:pt x="32549" y="1"/>
                  <a:pt x="32308"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4"/>
          <p:cNvSpPr/>
          <p:nvPr/>
        </p:nvSpPr>
        <p:spPr>
          <a:xfrm rot="-202644">
            <a:off x="-334322" y="-464355"/>
            <a:ext cx="2361058" cy="655077"/>
          </a:xfrm>
          <a:custGeom>
            <a:avLst/>
            <a:gdLst/>
            <a:ahLst/>
            <a:cxnLst/>
            <a:rect l="l" t="t" r="r" b="b"/>
            <a:pathLst>
              <a:path w="53861" h="11771" extrusionOk="0">
                <a:moveTo>
                  <a:pt x="32308" y="1"/>
                </a:moveTo>
                <a:cubicBezTo>
                  <a:pt x="28057" y="1"/>
                  <a:pt x="24664" y="2252"/>
                  <a:pt x="21240" y="3939"/>
                </a:cubicBezTo>
                <a:cubicBezTo>
                  <a:pt x="19440" y="4813"/>
                  <a:pt x="17464" y="5687"/>
                  <a:pt x="15349" y="6019"/>
                </a:cubicBezTo>
                <a:cubicBezTo>
                  <a:pt x="13828" y="6247"/>
                  <a:pt x="12237" y="6229"/>
                  <a:pt x="10682" y="6282"/>
                </a:cubicBezTo>
                <a:cubicBezTo>
                  <a:pt x="8689" y="6351"/>
                  <a:pt x="1294" y="7680"/>
                  <a:pt x="140" y="8519"/>
                </a:cubicBezTo>
                <a:cubicBezTo>
                  <a:pt x="0" y="8624"/>
                  <a:pt x="0" y="8764"/>
                  <a:pt x="70" y="8886"/>
                </a:cubicBezTo>
                <a:cubicBezTo>
                  <a:pt x="1172" y="10687"/>
                  <a:pt x="3969" y="11299"/>
                  <a:pt x="6329" y="11561"/>
                </a:cubicBezTo>
                <a:cubicBezTo>
                  <a:pt x="7701" y="11711"/>
                  <a:pt x="9084" y="11770"/>
                  <a:pt x="10469" y="11770"/>
                </a:cubicBezTo>
                <a:cubicBezTo>
                  <a:pt x="12472" y="11770"/>
                  <a:pt x="14476" y="11646"/>
                  <a:pt x="16450" y="11491"/>
                </a:cubicBezTo>
                <a:cubicBezTo>
                  <a:pt x="19300" y="11281"/>
                  <a:pt x="22132" y="10914"/>
                  <a:pt x="24964" y="10687"/>
                </a:cubicBezTo>
                <a:cubicBezTo>
                  <a:pt x="27122" y="10521"/>
                  <a:pt x="29291" y="10432"/>
                  <a:pt x="31460" y="10432"/>
                </a:cubicBezTo>
                <a:cubicBezTo>
                  <a:pt x="34546" y="10432"/>
                  <a:pt x="37631" y="10611"/>
                  <a:pt x="40679" y="11001"/>
                </a:cubicBezTo>
                <a:cubicBezTo>
                  <a:pt x="42018" y="11172"/>
                  <a:pt x="43373" y="11303"/>
                  <a:pt x="44729" y="11303"/>
                </a:cubicBezTo>
                <a:cubicBezTo>
                  <a:pt x="45729" y="11303"/>
                  <a:pt x="46730" y="11232"/>
                  <a:pt x="47724" y="11054"/>
                </a:cubicBezTo>
                <a:cubicBezTo>
                  <a:pt x="50137" y="10634"/>
                  <a:pt x="52165" y="9568"/>
                  <a:pt x="53721" y="8135"/>
                </a:cubicBezTo>
                <a:cubicBezTo>
                  <a:pt x="53860" y="7995"/>
                  <a:pt x="53860" y="7855"/>
                  <a:pt x="53721" y="7715"/>
                </a:cubicBezTo>
                <a:cubicBezTo>
                  <a:pt x="51413" y="5565"/>
                  <a:pt x="47480" y="4708"/>
                  <a:pt x="44246" y="3677"/>
                </a:cubicBezTo>
                <a:cubicBezTo>
                  <a:pt x="42463" y="3117"/>
                  <a:pt x="40854" y="2418"/>
                  <a:pt x="39211" y="1684"/>
                </a:cubicBezTo>
                <a:cubicBezTo>
                  <a:pt x="37323" y="827"/>
                  <a:pt x="35243" y="163"/>
                  <a:pt x="33040" y="23"/>
                </a:cubicBezTo>
                <a:cubicBezTo>
                  <a:pt x="32793" y="8"/>
                  <a:pt x="32549" y="1"/>
                  <a:pt x="32308"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accent1"/>
        </a:solidFill>
        <a:effectLst/>
      </p:bgPr>
    </p:bg>
    <p:spTree>
      <p:nvGrpSpPr>
        <p:cNvPr id="1" name="Shape 297"/>
        <p:cNvGrpSpPr/>
        <p:nvPr/>
      </p:nvGrpSpPr>
      <p:grpSpPr>
        <a:xfrm>
          <a:off x="0" y="0"/>
          <a:ext cx="0" cy="0"/>
          <a:chOff x="0" y="0"/>
          <a:chExt cx="0" cy="0"/>
        </a:xfrm>
      </p:grpSpPr>
      <p:sp>
        <p:nvSpPr>
          <p:cNvPr id="298" name="Google Shape;298;p37"/>
          <p:cNvSpPr/>
          <p:nvPr/>
        </p:nvSpPr>
        <p:spPr>
          <a:xfrm>
            <a:off x="181050" y="142350"/>
            <a:ext cx="8781900" cy="4858800"/>
          </a:xfrm>
          <a:prstGeom prst="plus">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 name="Google Shape;299;p37"/>
          <p:cNvGrpSpPr/>
          <p:nvPr/>
        </p:nvGrpSpPr>
        <p:grpSpPr>
          <a:xfrm>
            <a:off x="-683675" y="-164818"/>
            <a:ext cx="1305875" cy="826526"/>
            <a:chOff x="-683675" y="-164818"/>
            <a:chExt cx="1305875" cy="826526"/>
          </a:xfrm>
        </p:grpSpPr>
        <p:sp>
          <p:nvSpPr>
            <p:cNvPr id="300" name="Google Shape;300;p37"/>
            <p:cNvSpPr/>
            <p:nvPr/>
          </p:nvSpPr>
          <p:spPr>
            <a:xfrm flipH="1">
              <a:off x="-683675" y="-46125"/>
              <a:ext cx="1305875" cy="672372"/>
            </a:xfrm>
            <a:custGeom>
              <a:avLst/>
              <a:gdLst/>
              <a:ahLst/>
              <a:cxnLst/>
              <a:rect l="l" t="t" r="r" b="b"/>
              <a:pathLst>
                <a:path w="52235" h="11231" extrusionOk="0">
                  <a:moveTo>
                    <a:pt x="16067" y="1"/>
                  </a:moveTo>
                  <a:cubicBezTo>
                    <a:pt x="13605" y="1"/>
                    <a:pt x="11080" y="362"/>
                    <a:pt x="8706" y="806"/>
                  </a:cubicBezTo>
                  <a:cubicBezTo>
                    <a:pt x="6748" y="1173"/>
                    <a:pt x="4720" y="1645"/>
                    <a:pt x="3007" y="2501"/>
                  </a:cubicBezTo>
                  <a:cubicBezTo>
                    <a:pt x="402" y="2956"/>
                    <a:pt x="0" y="5788"/>
                    <a:pt x="1748" y="7326"/>
                  </a:cubicBezTo>
                  <a:cubicBezTo>
                    <a:pt x="3619" y="8969"/>
                    <a:pt x="6958" y="9232"/>
                    <a:pt x="9598" y="9354"/>
                  </a:cubicBezTo>
                  <a:cubicBezTo>
                    <a:pt x="10921" y="9419"/>
                    <a:pt x="12242" y="9446"/>
                    <a:pt x="13563" y="9446"/>
                  </a:cubicBezTo>
                  <a:cubicBezTo>
                    <a:pt x="16483" y="9446"/>
                    <a:pt x="19399" y="9317"/>
                    <a:pt x="22324" y="9197"/>
                  </a:cubicBezTo>
                  <a:cubicBezTo>
                    <a:pt x="23414" y="9147"/>
                    <a:pt x="24501" y="9124"/>
                    <a:pt x="25585" y="9124"/>
                  </a:cubicBezTo>
                  <a:cubicBezTo>
                    <a:pt x="29872" y="9124"/>
                    <a:pt x="34116" y="9485"/>
                    <a:pt x="38372" y="10001"/>
                  </a:cubicBezTo>
                  <a:cubicBezTo>
                    <a:pt x="40942" y="10315"/>
                    <a:pt x="43459" y="10805"/>
                    <a:pt x="46029" y="11067"/>
                  </a:cubicBezTo>
                  <a:cubicBezTo>
                    <a:pt x="46677" y="11131"/>
                    <a:pt x="47594" y="11231"/>
                    <a:pt x="48513" y="11231"/>
                  </a:cubicBezTo>
                  <a:cubicBezTo>
                    <a:pt x="49876" y="11231"/>
                    <a:pt x="51244" y="11010"/>
                    <a:pt x="51745" y="10123"/>
                  </a:cubicBezTo>
                  <a:cubicBezTo>
                    <a:pt x="52235" y="9249"/>
                    <a:pt x="51535" y="8165"/>
                    <a:pt x="50801" y="7536"/>
                  </a:cubicBezTo>
                  <a:cubicBezTo>
                    <a:pt x="49473" y="6365"/>
                    <a:pt x="47445" y="5998"/>
                    <a:pt x="46134" y="4826"/>
                  </a:cubicBezTo>
                  <a:cubicBezTo>
                    <a:pt x="44823" y="3655"/>
                    <a:pt x="43039" y="2414"/>
                    <a:pt x="41064" y="1924"/>
                  </a:cubicBezTo>
                  <a:cubicBezTo>
                    <a:pt x="39910" y="1645"/>
                    <a:pt x="38669" y="1662"/>
                    <a:pt x="37480" y="1610"/>
                  </a:cubicBezTo>
                  <a:cubicBezTo>
                    <a:pt x="36117" y="1540"/>
                    <a:pt x="34823" y="1243"/>
                    <a:pt x="33512" y="963"/>
                  </a:cubicBezTo>
                  <a:cubicBezTo>
                    <a:pt x="32373" y="720"/>
                    <a:pt x="31248" y="530"/>
                    <a:pt x="30067" y="530"/>
                  </a:cubicBezTo>
                  <a:cubicBezTo>
                    <a:pt x="29888" y="530"/>
                    <a:pt x="29708" y="534"/>
                    <a:pt x="29526" y="543"/>
                  </a:cubicBezTo>
                  <a:cubicBezTo>
                    <a:pt x="28204" y="625"/>
                    <a:pt x="26911" y="844"/>
                    <a:pt x="25593" y="844"/>
                  </a:cubicBezTo>
                  <a:cubicBezTo>
                    <a:pt x="25500" y="844"/>
                    <a:pt x="25407" y="843"/>
                    <a:pt x="25313" y="841"/>
                  </a:cubicBezTo>
                  <a:cubicBezTo>
                    <a:pt x="22254" y="753"/>
                    <a:pt x="19300" y="19"/>
                    <a:pt x="16241" y="2"/>
                  </a:cubicBezTo>
                  <a:cubicBezTo>
                    <a:pt x="16183" y="1"/>
                    <a:pt x="16125" y="1"/>
                    <a:pt x="160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7"/>
            <p:cNvSpPr/>
            <p:nvPr/>
          </p:nvSpPr>
          <p:spPr>
            <a:xfrm rot="9899878" flipH="1">
              <a:off x="-571837" y="-34392"/>
              <a:ext cx="1082180" cy="565675"/>
            </a:xfrm>
            <a:custGeom>
              <a:avLst/>
              <a:gdLst/>
              <a:ahLst/>
              <a:cxnLst/>
              <a:rect l="l" t="t" r="r" b="b"/>
              <a:pathLst>
                <a:path w="47600" h="7072" extrusionOk="0">
                  <a:moveTo>
                    <a:pt x="40782" y="583"/>
                  </a:moveTo>
                  <a:cubicBezTo>
                    <a:pt x="40765" y="583"/>
                    <a:pt x="40765" y="586"/>
                    <a:pt x="40765" y="600"/>
                  </a:cubicBezTo>
                  <a:cubicBezTo>
                    <a:pt x="40765" y="600"/>
                    <a:pt x="40765" y="600"/>
                    <a:pt x="40782" y="583"/>
                  </a:cubicBezTo>
                  <a:close/>
                  <a:moveTo>
                    <a:pt x="44085" y="362"/>
                  </a:moveTo>
                  <a:cubicBezTo>
                    <a:pt x="44033" y="362"/>
                    <a:pt x="43981" y="365"/>
                    <a:pt x="43929" y="373"/>
                  </a:cubicBezTo>
                  <a:cubicBezTo>
                    <a:pt x="43719" y="390"/>
                    <a:pt x="43509" y="443"/>
                    <a:pt x="43299" y="460"/>
                  </a:cubicBezTo>
                  <a:cubicBezTo>
                    <a:pt x="42893" y="511"/>
                    <a:pt x="42962" y="1039"/>
                    <a:pt x="43350" y="1039"/>
                  </a:cubicBezTo>
                  <a:cubicBezTo>
                    <a:pt x="43362" y="1039"/>
                    <a:pt x="43374" y="1038"/>
                    <a:pt x="43387" y="1037"/>
                  </a:cubicBezTo>
                  <a:cubicBezTo>
                    <a:pt x="43544" y="1037"/>
                    <a:pt x="43719" y="1002"/>
                    <a:pt x="43894" y="1002"/>
                  </a:cubicBezTo>
                  <a:cubicBezTo>
                    <a:pt x="43964" y="1072"/>
                    <a:pt x="44086" y="1124"/>
                    <a:pt x="44226" y="1124"/>
                  </a:cubicBezTo>
                  <a:cubicBezTo>
                    <a:pt x="44251" y="1128"/>
                    <a:pt x="44276" y="1129"/>
                    <a:pt x="44301" y="1129"/>
                  </a:cubicBezTo>
                  <a:cubicBezTo>
                    <a:pt x="44420" y="1129"/>
                    <a:pt x="44542" y="1098"/>
                    <a:pt x="44628" y="1055"/>
                  </a:cubicBezTo>
                  <a:cubicBezTo>
                    <a:pt x="44873" y="915"/>
                    <a:pt x="44943" y="600"/>
                    <a:pt x="44628" y="478"/>
                  </a:cubicBezTo>
                  <a:cubicBezTo>
                    <a:pt x="44463" y="409"/>
                    <a:pt x="44276" y="362"/>
                    <a:pt x="44085" y="362"/>
                  </a:cubicBezTo>
                  <a:close/>
                  <a:moveTo>
                    <a:pt x="41219" y="530"/>
                  </a:moveTo>
                  <a:cubicBezTo>
                    <a:pt x="41167" y="530"/>
                    <a:pt x="41097" y="530"/>
                    <a:pt x="41044" y="548"/>
                  </a:cubicBezTo>
                  <a:cubicBezTo>
                    <a:pt x="41009" y="565"/>
                    <a:pt x="40957" y="565"/>
                    <a:pt x="40922" y="565"/>
                  </a:cubicBezTo>
                  <a:cubicBezTo>
                    <a:pt x="40869" y="565"/>
                    <a:pt x="40835" y="565"/>
                    <a:pt x="40782" y="583"/>
                  </a:cubicBezTo>
                  <a:cubicBezTo>
                    <a:pt x="40782" y="583"/>
                    <a:pt x="40782" y="583"/>
                    <a:pt x="40782" y="583"/>
                  </a:cubicBezTo>
                  <a:lnTo>
                    <a:pt x="40782" y="583"/>
                  </a:lnTo>
                  <a:cubicBezTo>
                    <a:pt x="40786" y="583"/>
                    <a:pt x="40792" y="583"/>
                    <a:pt x="40800" y="583"/>
                  </a:cubicBezTo>
                  <a:lnTo>
                    <a:pt x="40835" y="583"/>
                  </a:lnTo>
                  <a:cubicBezTo>
                    <a:pt x="40782" y="600"/>
                    <a:pt x="40765" y="600"/>
                    <a:pt x="40765" y="600"/>
                  </a:cubicBezTo>
                  <a:cubicBezTo>
                    <a:pt x="40625" y="635"/>
                    <a:pt x="40502" y="705"/>
                    <a:pt x="40450" y="827"/>
                  </a:cubicBezTo>
                  <a:cubicBezTo>
                    <a:pt x="40397" y="1002"/>
                    <a:pt x="40520" y="1194"/>
                    <a:pt x="40747" y="1247"/>
                  </a:cubicBezTo>
                  <a:lnTo>
                    <a:pt x="40922" y="1247"/>
                  </a:lnTo>
                  <a:cubicBezTo>
                    <a:pt x="40955" y="1256"/>
                    <a:pt x="40989" y="1261"/>
                    <a:pt x="41023" y="1261"/>
                  </a:cubicBezTo>
                  <a:cubicBezTo>
                    <a:pt x="41117" y="1261"/>
                    <a:pt x="41212" y="1228"/>
                    <a:pt x="41289" y="1177"/>
                  </a:cubicBezTo>
                  <a:cubicBezTo>
                    <a:pt x="41307" y="1177"/>
                    <a:pt x="41307" y="1177"/>
                    <a:pt x="41324" y="1159"/>
                  </a:cubicBezTo>
                  <a:cubicBezTo>
                    <a:pt x="41516" y="1107"/>
                    <a:pt x="41656" y="985"/>
                    <a:pt x="41621" y="810"/>
                  </a:cubicBezTo>
                  <a:cubicBezTo>
                    <a:pt x="41586" y="652"/>
                    <a:pt x="41411" y="530"/>
                    <a:pt x="41219" y="530"/>
                  </a:cubicBezTo>
                  <a:close/>
                  <a:moveTo>
                    <a:pt x="15529" y="834"/>
                  </a:moveTo>
                  <a:cubicBezTo>
                    <a:pt x="15419" y="834"/>
                    <a:pt x="15305" y="849"/>
                    <a:pt x="15189" y="880"/>
                  </a:cubicBezTo>
                  <a:cubicBezTo>
                    <a:pt x="14892" y="950"/>
                    <a:pt x="14857" y="1194"/>
                    <a:pt x="14962" y="1352"/>
                  </a:cubicBezTo>
                  <a:cubicBezTo>
                    <a:pt x="14945" y="1369"/>
                    <a:pt x="14910" y="1404"/>
                    <a:pt x="14892" y="1457"/>
                  </a:cubicBezTo>
                  <a:cubicBezTo>
                    <a:pt x="14808" y="1642"/>
                    <a:pt x="15032" y="1860"/>
                    <a:pt x="15283" y="1860"/>
                  </a:cubicBezTo>
                  <a:cubicBezTo>
                    <a:pt x="15293" y="1860"/>
                    <a:pt x="15302" y="1859"/>
                    <a:pt x="15312" y="1859"/>
                  </a:cubicBezTo>
                  <a:cubicBezTo>
                    <a:pt x="15364" y="1859"/>
                    <a:pt x="15417" y="1859"/>
                    <a:pt x="15469" y="1841"/>
                  </a:cubicBezTo>
                  <a:cubicBezTo>
                    <a:pt x="15504" y="1850"/>
                    <a:pt x="15539" y="1854"/>
                    <a:pt x="15574" y="1854"/>
                  </a:cubicBezTo>
                  <a:cubicBezTo>
                    <a:pt x="15609" y="1854"/>
                    <a:pt x="15644" y="1850"/>
                    <a:pt x="15679" y="1841"/>
                  </a:cubicBezTo>
                  <a:cubicBezTo>
                    <a:pt x="15714" y="1841"/>
                    <a:pt x="15749" y="1824"/>
                    <a:pt x="15784" y="1806"/>
                  </a:cubicBezTo>
                  <a:cubicBezTo>
                    <a:pt x="15854" y="1789"/>
                    <a:pt x="15906" y="1754"/>
                    <a:pt x="15959" y="1719"/>
                  </a:cubicBezTo>
                  <a:lnTo>
                    <a:pt x="15976" y="1719"/>
                  </a:lnTo>
                  <a:cubicBezTo>
                    <a:pt x="16086" y="1763"/>
                    <a:pt x="16202" y="1782"/>
                    <a:pt x="16321" y="1782"/>
                  </a:cubicBezTo>
                  <a:cubicBezTo>
                    <a:pt x="16487" y="1782"/>
                    <a:pt x="16660" y="1745"/>
                    <a:pt x="16833" y="1684"/>
                  </a:cubicBezTo>
                  <a:cubicBezTo>
                    <a:pt x="17187" y="1530"/>
                    <a:pt x="16998" y="1063"/>
                    <a:pt x="16648" y="1063"/>
                  </a:cubicBezTo>
                  <a:cubicBezTo>
                    <a:pt x="16602" y="1063"/>
                    <a:pt x="16552" y="1071"/>
                    <a:pt x="16500" y="1090"/>
                  </a:cubicBezTo>
                  <a:cubicBezTo>
                    <a:pt x="16466" y="1107"/>
                    <a:pt x="16343" y="1142"/>
                    <a:pt x="16343" y="1142"/>
                  </a:cubicBezTo>
                  <a:cubicBezTo>
                    <a:pt x="16326" y="1124"/>
                    <a:pt x="16308" y="1124"/>
                    <a:pt x="16308" y="1124"/>
                  </a:cubicBezTo>
                  <a:lnTo>
                    <a:pt x="16273" y="1107"/>
                  </a:lnTo>
                  <a:cubicBezTo>
                    <a:pt x="16221" y="1072"/>
                    <a:pt x="16168" y="1037"/>
                    <a:pt x="16116" y="1002"/>
                  </a:cubicBezTo>
                  <a:cubicBezTo>
                    <a:pt x="15934" y="888"/>
                    <a:pt x="15737" y="834"/>
                    <a:pt x="15529" y="834"/>
                  </a:cubicBezTo>
                  <a:close/>
                  <a:moveTo>
                    <a:pt x="22610" y="1"/>
                  </a:moveTo>
                  <a:cubicBezTo>
                    <a:pt x="22516" y="1"/>
                    <a:pt x="22420" y="7"/>
                    <a:pt x="22322" y="23"/>
                  </a:cubicBezTo>
                  <a:cubicBezTo>
                    <a:pt x="21832" y="111"/>
                    <a:pt x="21308" y="373"/>
                    <a:pt x="21133" y="775"/>
                  </a:cubicBezTo>
                  <a:cubicBezTo>
                    <a:pt x="20772" y="1602"/>
                    <a:pt x="21873" y="1899"/>
                    <a:pt x="22733" y="1899"/>
                  </a:cubicBezTo>
                  <a:cubicBezTo>
                    <a:pt x="22873" y="1899"/>
                    <a:pt x="23006" y="1891"/>
                    <a:pt x="23126" y="1876"/>
                  </a:cubicBezTo>
                  <a:cubicBezTo>
                    <a:pt x="23397" y="1836"/>
                    <a:pt x="23657" y="1795"/>
                    <a:pt x="23931" y="1795"/>
                  </a:cubicBezTo>
                  <a:cubicBezTo>
                    <a:pt x="24011" y="1795"/>
                    <a:pt x="24092" y="1798"/>
                    <a:pt x="24175" y="1806"/>
                  </a:cubicBezTo>
                  <a:cubicBezTo>
                    <a:pt x="24386" y="1820"/>
                    <a:pt x="24597" y="1868"/>
                    <a:pt x="24808" y="1868"/>
                  </a:cubicBezTo>
                  <a:cubicBezTo>
                    <a:pt x="24859" y="1868"/>
                    <a:pt x="24910" y="1866"/>
                    <a:pt x="24961" y="1859"/>
                  </a:cubicBezTo>
                  <a:cubicBezTo>
                    <a:pt x="25398" y="1824"/>
                    <a:pt x="25748" y="1562"/>
                    <a:pt x="25748" y="1194"/>
                  </a:cubicBezTo>
                  <a:cubicBezTo>
                    <a:pt x="25766" y="478"/>
                    <a:pt x="24507" y="215"/>
                    <a:pt x="23808" y="128"/>
                  </a:cubicBezTo>
                  <a:cubicBezTo>
                    <a:pt x="23780" y="123"/>
                    <a:pt x="23751" y="121"/>
                    <a:pt x="23724" y="121"/>
                  </a:cubicBezTo>
                  <a:cubicBezTo>
                    <a:pt x="23649" y="121"/>
                    <a:pt x="23579" y="137"/>
                    <a:pt x="23528" y="163"/>
                  </a:cubicBezTo>
                  <a:cubicBezTo>
                    <a:pt x="23230" y="82"/>
                    <a:pt x="22932" y="1"/>
                    <a:pt x="22610" y="1"/>
                  </a:cubicBezTo>
                  <a:close/>
                  <a:moveTo>
                    <a:pt x="18849" y="1627"/>
                  </a:moveTo>
                  <a:cubicBezTo>
                    <a:pt x="18778" y="1627"/>
                    <a:pt x="18708" y="1658"/>
                    <a:pt x="18651" y="1701"/>
                  </a:cubicBezTo>
                  <a:cubicBezTo>
                    <a:pt x="18546" y="1736"/>
                    <a:pt x="18458" y="1841"/>
                    <a:pt x="18458" y="1946"/>
                  </a:cubicBezTo>
                  <a:cubicBezTo>
                    <a:pt x="18458" y="2068"/>
                    <a:pt x="18546" y="2156"/>
                    <a:pt x="18668" y="2208"/>
                  </a:cubicBezTo>
                  <a:cubicBezTo>
                    <a:pt x="18738" y="2243"/>
                    <a:pt x="18808" y="2261"/>
                    <a:pt x="18913" y="2278"/>
                  </a:cubicBezTo>
                  <a:cubicBezTo>
                    <a:pt x="19053" y="2278"/>
                    <a:pt x="19193" y="2278"/>
                    <a:pt x="19350" y="2243"/>
                  </a:cubicBezTo>
                  <a:cubicBezTo>
                    <a:pt x="19542" y="2208"/>
                    <a:pt x="19682" y="2034"/>
                    <a:pt x="19612" y="1859"/>
                  </a:cubicBezTo>
                  <a:cubicBezTo>
                    <a:pt x="19560" y="1719"/>
                    <a:pt x="19420" y="1649"/>
                    <a:pt x="19228" y="1649"/>
                  </a:cubicBezTo>
                  <a:lnTo>
                    <a:pt x="19228" y="1631"/>
                  </a:lnTo>
                  <a:cubicBezTo>
                    <a:pt x="19193" y="1637"/>
                    <a:pt x="19158" y="1639"/>
                    <a:pt x="19122" y="1639"/>
                  </a:cubicBezTo>
                  <a:cubicBezTo>
                    <a:pt x="19051" y="1639"/>
                    <a:pt x="18977" y="1631"/>
                    <a:pt x="18895" y="1631"/>
                  </a:cubicBezTo>
                  <a:cubicBezTo>
                    <a:pt x="18880" y="1628"/>
                    <a:pt x="18864" y="1627"/>
                    <a:pt x="18849" y="1627"/>
                  </a:cubicBezTo>
                  <a:close/>
                  <a:moveTo>
                    <a:pt x="41901" y="1509"/>
                  </a:moveTo>
                  <a:cubicBezTo>
                    <a:pt x="41726" y="1527"/>
                    <a:pt x="41586" y="1544"/>
                    <a:pt x="41411" y="1579"/>
                  </a:cubicBezTo>
                  <a:cubicBezTo>
                    <a:pt x="41376" y="1579"/>
                    <a:pt x="41341" y="1596"/>
                    <a:pt x="41324" y="1614"/>
                  </a:cubicBezTo>
                  <a:cubicBezTo>
                    <a:pt x="41202" y="1614"/>
                    <a:pt x="41097" y="1614"/>
                    <a:pt x="40992" y="1631"/>
                  </a:cubicBezTo>
                  <a:cubicBezTo>
                    <a:pt x="40852" y="1649"/>
                    <a:pt x="40712" y="1701"/>
                    <a:pt x="40625" y="1789"/>
                  </a:cubicBezTo>
                  <a:cubicBezTo>
                    <a:pt x="40572" y="1789"/>
                    <a:pt x="40520" y="1771"/>
                    <a:pt x="40467" y="1771"/>
                  </a:cubicBezTo>
                  <a:cubicBezTo>
                    <a:pt x="40455" y="1770"/>
                    <a:pt x="40443" y="1770"/>
                    <a:pt x="40431" y="1770"/>
                  </a:cubicBezTo>
                  <a:cubicBezTo>
                    <a:pt x="39989" y="1770"/>
                    <a:pt x="39885" y="2385"/>
                    <a:pt x="40345" y="2436"/>
                  </a:cubicBezTo>
                  <a:cubicBezTo>
                    <a:pt x="40485" y="2453"/>
                    <a:pt x="40607" y="2453"/>
                    <a:pt x="40730" y="2471"/>
                  </a:cubicBezTo>
                  <a:cubicBezTo>
                    <a:pt x="40765" y="2476"/>
                    <a:pt x="40801" y="2479"/>
                    <a:pt x="40837" y="2479"/>
                  </a:cubicBezTo>
                  <a:cubicBezTo>
                    <a:pt x="41012" y="2479"/>
                    <a:pt x="41178" y="2409"/>
                    <a:pt x="41237" y="2278"/>
                  </a:cubicBezTo>
                  <a:lnTo>
                    <a:pt x="41254" y="2278"/>
                  </a:lnTo>
                  <a:cubicBezTo>
                    <a:pt x="41265" y="2282"/>
                    <a:pt x="41278" y="2283"/>
                    <a:pt x="41293" y="2283"/>
                  </a:cubicBezTo>
                  <a:cubicBezTo>
                    <a:pt x="41353" y="2283"/>
                    <a:pt x="41443" y="2261"/>
                    <a:pt x="41499" y="2261"/>
                  </a:cubicBezTo>
                  <a:cubicBezTo>
                    <a:pt x="41639" y="2261"/>
                    <a:pt x="41761" y="2243"/>
                    <a:pt x="41901" y="2208"/>
                  </a:cubicBezTo>
                  <a:cubicBezTo>
                    <a:pt x="41918" y="2208"/>
                    <a:pt x="41936" y="2208"/>
                    <a:pt x="41953" y="2191"/>
                  </a:cubicBezTo>
                  <a:cubicBezTo>
                    <a:pt x="42041" y="2191"/>
                    <a:pt x="42111" y="2191"/>
                    <a:pt x="42181" y="2156"/>
                  </a:cubicBezTo>
                  <a:cubicBezTo>
                    <a:pt x="42443" y="2016"/>
                    <a:pt x="42425" y="1736"/>
                    <a:pt x="42198" y="1614"/>
                  </a:cubicBezTo>
                  <a:lnTo>
                    <a:pt x="42216" y="1614"/>
                  </a:lnTo>
                  <a:cubicBezTo>
                    <a:pt x="42128" y="1544"/>
                    <a:pt x="42023" y="1509"/>
                    <a:pt x="41901" y="1509"/>
                  </a:cubicBezTo>
                  <a:close/>
                  <a:moveTo>
                    <a:pt x="35546" y="1173"/>
                  </a:moveTo>
                  <a:cubicBezTo>
                    <a:pt x="34952" y="1173"/>
                    <a:pt x="34295" y="1268"/>
                    <a:pt x="33908" y="1268"/>
                  </a:cubicBezTo>
                  <a:cubicBezTo>
                    <a:pt x="33865" y="1268"/>
                    <a:pt x="33825" y="1267"/>
                    <a:pt x="33790" y="1264"/>
                  </a:cubicBezTo>
                  <a:cubicBezTo>
                    <a:pt x="33720" y="1264"/>
                    <a:pt x="33667" y="1264"/>
                    <a:pt x="33615" y="1282"/>
                  </a:cubicBezTo>
                  <a:cubicBezTo>
                    <a:pt x="33274" y="1258"/>
                    <a:pt x="32828" y="1221"/>
                    <a:pt x="32402" y="1221"/>
                  </a:cubicBezTo>
                  <a:cubicBezTo>
                    <a:pt x="31561" y="1221"/>
                    <a:pt x="30796" y="1366"/>
                    <a:pt x="31062" y="2051"/>
                  </a:cubicBezTo>
                  <a:cubicBezTo>
                    <a:pt x="31278" y="2583"/>
                    <a:pt x="32284" y="2693"/>
                    <a:pt x="33101" y="2693"/>
                  </a:cubicBezTo>
                  <a:cubicBezTo>
                    <a:pt x="33410" y="2693"/>
                    <a:pt x="33693" y="2677"/>
                    <a:pt x="33894" y="2663"/>
                  </a:cubicBezTo>
                  <a:cubicBezTo>
                    <a:pt x="34559" y="2610"/>
                    <a:pt x="36884" y="2593"/>
                    <a:pt x="36831" y="1789"/>
                  </a:cubicBezTo>
                  <a:cubicBezTo>
                    <a:pt x="36788" y="1291"/>
                    <a:pt x="36206" y="1173"/>
                    <a:pt x="35546" y="1173"/>
                  </a:cubicBezTo>
                  <a:close/>
                  <a:moveTo>
                    <a:pt x="11718" y="1445"/>
                  </a:moveTo>
                  <a:cubicBezTo>
                    <a:pt x="11232" y="1445"/>
                    <a:pt x="10722" y="1510"/>
                    <a:pt x="10295" y="1649"/>
                  </a:cubicBezTo>
                  <a:cubicBezTo>
                    <a:pt x="9770" y="1824"/>
                    <a:pt x="9333" y="2313"/>
                    <a:pt x="9893" y="2663"/>
                  </a:cubicBezTo>
                  <a:cubicBezTo>
                    <a:pt x="10110" y="2805"/>
                    <a:pt x="10405" y="2855"/>
                    <a:pt x="10710" y="2855"/>
                  </a:cubicBezTo>
                  <a:cubicBezTo>
                    <a:pt x="11041" y="2855"/>
                    <a:pt x="11385" y="2796"/>
                    <a:pt x="11658" y="2733"/>
                  </a:cubicBezTo>
                  <a:cubicBezTo>
                    <a:pt x="12130" y="2645"/>
                    <a:pt x="12934" y="2418"/>
                    <a:pt x="13022" y="1964"/>
                  </a:cubicBezTo>
                  <a:cubicBezTo>
                    <a:pt x="13039" y="1824"/>
                    <a:pt x="13004" y="1701"/>
                    <a:pt x="12847" y="1614"/>
                  </a:cubicBezTo>
                  <a:cubicBezTo>
                    <a:pt x="12690" y="1562"/>
                    <a:pt x="12567" y="1544"/>
                    <a:pt x="12427" y="1544"/>
                  </a:cubicBezTo>
                  <a:cubicBezTo>
                    <a:pt x="12375" y="1509"/>
                    <a:pt x="12322" y="1492"/>
                    <a:pt x="12270" y="1474"/>
                  </a:cubicBezTo>
                  <a:cubicBezTo>
                    <a:pt x="12094" y="1455"/>
                    <a:pt x="11908" y="1445"/>
                    <a:pt x="11718" y="1445"/>
                  </a:cubicBezTo>
                  <a:close/>
                  <a:moveTo>
                    <a:pt x="45537" y="2873"/>
                  </a:moveTo>
                  <a:cubicBezTo>
                    <a:pt x="45694" y="2908"/>
                    <a:pt x="45852" y="2925"/>
                    <a:pt x="46009" y="2978"/>
                  </a:cubicBezTo>
                  <a:cubicBezTo>
                    <a:pt x="45869" y="2978"/>
                    <a:pt x="45747" y="2960"/>
                    <a:pt x="45624" y="2960"/>
                  </a:cubicBezTo>
                  <a:cubicBezTo>
                    <a:pt x="45572" y="2943"/>
                    <a:pt x="45502" y="2943"/>
                    <a:pt x="45450" y="2925"/>
                  </a:cubicBezTo>
                  <a:cubicBezTo>
                    <a:pt x="45485" y="2908"/>
                    <a:pt x="45520" y="2890"/>
                    <a:pt x="45537" y="2873"/>
                  </a:cubicBezTo>
                  <a:close/>
                  <a:moveTo>
                    <a:pt x="208" y="3117"/>
                  </a:moveTo>
                  <a:cubicBezTo>
                    <a:pt x="204" y="3120"/>
                    <a:pt x="200" y="3122"/>
                    <a:pt x="197" y="3125"/>
                  </a:cubicBezTo>
                  <a:lnTo>
                    <a:pt x="197" y="3125"/>
                  </a:lnTo>
                  <a:cubicBezTo>
                    <a:pt x="200" y="3122"/>
                    <a:pt x="204" y="3120"/>
                    <a:pt x="208" y="3117"/>
                  </a:cubicBezTo>
                  <a:close/>
                  <a:moveTo>
                    <a:pt x="38097" y="2513"/>
                  </a:moveTo>
                  <a:cubicBezTo>
                    <a:pt x="38060" y="2513"/>
                    <a:pt x="38023" y="2516"/>
                    <a:pt x="37985" y="2523"/>
                  </a:cubicBezTo>
                  <a:lnTo>
                    <a:pt x="37828" y="2523"/>
                  </a:lnTo>
                  <a:cubicBezTo>
                    <a:pt x="37775" y="2523"/>
                    <a:pt x="37740" y="2540"/>
                    <a:pt x="37688" y="2558"/>
                  </a:cubicBezTo>
                  <a:lnTo>
                    <a:pt x="37618" y="2558"/>
                  </a:lnTo>
                  <a:cubicBezTo>
                    <a:pt x="37408" y="2558"/>
                    <a:pt x="37198" y="2698"/>
                    <a:pt x="37198" y="2873"/>
                  </a:cubicBezTo>
                  <a:cubicBezTo>
                    <a:pt x="37216" y="3047"/>
                    <a:pt x="37391" y="3205"/>
                    <a:pt x="37618" y="3205"/>
                  </a:cubicBezTo>
                  <a:cubicBezTo>
                    <a:pt x="37863" y="3205"/>
                    <a:pt x="38072" y="3187"/>
                    <a:pt x="38282" y="3082"/>
                  </a:cubicBezTo>
                  <a:cubicBezTo>
                    <a:pt x="38457" y="3012"/>
                    <a:pt x="38527" y="2838"/>
                    <a:pt x="38457" y="2698"/>
                  </a:cubicBezTo>
                  <a:cubicBezTo>
                    <a:pt x="38387" y="2571"/>
                    <a:pt x="38249" y="2513"/>
                    <a:pt x="38097" y="2513"/>
                  </a:cubicBezTo>
                  <a:close/>
                  <a:moveTo>
                    <a:pt x="4691" y="2379"/>
                  </a:moveTo>
                  <a:cubicBezTo>
                    <a:pt x="4666" y="2379"/>
                    <a:pt x="4640" y="2380"/>
                    <a:pt x="4613" y="2383"/>
                  </a:cubicBezTo>
                  <a:cubicBezTo>
                    <a:pt x="4473" y="2383"/>
                    <a:pt x="4368" y="2418"/>
                    <a:pt x="4299" y="2488"/>
                  </a:cubicBezTo>
                  <a:cubicBezTo>
                    <a:pt x="4054" y="2506"/>
                    <a:pt x="3809" y="2558"/>
                    <a:pt x="3564" y="2645"/>
                  </a:cubicBezTo>
                  <a:cubicBezTo>
                    <a:pt x="3267" y="2750"/>
                    <a:pt x="3320" y="3100"/>
                    <a:pt x="3564" y="3222"/>
                  </a:cubicBezTo>
                  <a:cubicBezTo>
                    <a:pt x="3807" y="3328"/>
                    <a:pt x="4108" y="3388"/>
                    <a:pt x="4406" y="3388"/>
                  </a:cubicBezTo>
                  <a:cubicBezTo>
                    <a:pt x="4795" y="3388"/>
                    <a:pt x="5179" y="3285"/>
                    <a:pt x="5417" y="3047"/>
                  </a:cubicBezTo>
                  <a:cubicBezTo>
                    <a:pt x="5557" y="2908"/>
                    <a:pt x="5610" y="2628"/>
                    <a:pt x="5330" y="2540"/>
                  </a:cubicBezTo>
                  <a:cubicBezTo>
                    <a:pt x="5225" y="2506"/>
                    <a:pt x="5120" y="2471"/>
                    <a:pt x="5015" y="2471"/>
                  </a:cubicBezTo>
                  <a:cubicBezTo>
                    <a:pt x="4914" y="2413"/>
                    <a:pt x="4812" y="2379"/>
                    <a:pt x="4691" y="2379"/>
                  </a:cubicBezTo>
                  <a:close/>
                  <a:moveTo>
                    <a:pt x="732" y="2978"/>
                  </a:moveTo>
                  <a:lnTo>
                    <a:pt x="732" y="2995"/>
                  </a:lnTo>
                  <a:cubicBezTo>
                    <a:pt x="705" y="2984"/>
                    <a:pt x="676" y="2980"/>
                    <a:pt x="646" y="2980"/>
                  </a:cubicBezTo>
                  <a:cubicBezTo>
                    <a:pt x="580" y="2980"/>
                    <a:pt x="507" y="3000"/>
                    <a:pt x="435" y="3012"/>
                  </a:cubicBezTo>
                  <a:cubicBezTo>
                    <a:pt x="348" y="3012"/>
                    <a:pt x="278" y="3065"/>
                    <a:pt x="208" y="3117"/>
                  </a:cubicBezTo>
                  <a:cubicBezTo>
                    <a:pt x="208" y="3117"/>
                    <a:pt x="208" y="3117"/>
                    <a:pt x="208" y="3117"/>
                  </a:cubicBezTo>
                  <a:lnTo>
                    <a:pt x="208" y="3117"/>
                  </a:lnTo>
                  <a:cubicBezTo>
                    <a:pt x="161" y="3141"/>
                    <a:pt x="145" y="3150"/>
                    <a:pt x="148" y="3150"/>
                  </a:cubicBezTo>
                  <a:cubicBezTo>
                    <a:pt x="150" y="3150"/>
                    <a:pt x="172" y="3140"/>
                    <a:pt x="197" y="3125"/>
                  </a:cubicBezTo>
                  <a:lnTo>
                    <a:pt x="197" y="3125"/>
                  </a:lnTo>
                  <a:cubicBezTo>
                    <a:pt x="64" y="3212"/>
                    <a:pt x="0" y="3348"/>
                    <a:pt x="68" y="3484"/>
                  </a:cubicBezTo>
                  <a:cubicBezTo>
                    <a:pt x="120" y="3572"/>
                    <a:pt x="225" y="3624"/>
                    <a:pt x="330" y="3642"/>
                  </a:cubicBezTo>
                  <a:lnTo>
                    <a:pt x="557" y="3642"/>
                  </a:lnTo>
                  <a:cubicBezTo>
                    <a:pt x="592" y="3642"/>
                    <a:pt x="610" y="3624"/>
                    <a:pt x="645" y="3624"/>
                  </a:cubicBezTo>
                  <a:cubicBezTo>
                    <a:pt x="697" y="3607"/>
                    <a:pt x="750" y="3607"/>
                    <a:pt x="732" y="3607"/>
                  </a:cubicBezTo>
                  <a:cubicBezTo>
                    <a:pt x="837" y="3589"/>
                    <a:pt x="925" y="3537"/>
                    <a:pt x="977" y="3449"/>
                  </a:cubicBezTo>
                  <a:cubicBezTo>
                    <a:pt x="1099" y="3275"/>
                    <a:pt x="995" y="3047"/>
                    <a:pt x="732" y="2978"/>
                  </a:cubicBezTo>
                  <a:close/>
                  <a:moveTo>
                    <a:pt x="45509" y="2256"/>
                  </a:moveTo>
                  <a:cubicBezTo>
                    <a:pt x="45413" y="2256"/>
                    <a:pt x="45329" y="2288"/>
                    <a:pt x="45257" y="2331"/>
                  </a:cubicBezTo>
                  <a:cubicBezTo>
                    <a:pt x="45234" y="2326"/>
                    <a:pt x="45210" y="2324"/>
                    <a:pt x="45187" y="2324"/>
                  </a:cubicBezTo>
                  <a:cubicBezTo>
                    <a:pt x="45122" y="2324"/>
                    <a:pt x="45054" y="2340"/>
                    <a:pt x="44978" y="2366"/>
                  </a:cubicBezTo>
                  <a:cubicBezTo>
                    <a:pt x="44645" y="2471"/>
                    <a:pt x="44453" y="2715"/>
                    <a:pt x="44191" y="2890"/>
                  </a:cubicBezTo>
                  <a:cubicBezTo>
                    <a:pt x="43964" y="3065"/>
                    <a:pt x="44051" y="3432"/>
                    <a:pt x="44383" y="3484"/>
                  </a:cubicBezTo>
                  <a:cubicBezTo>
                    <a:pt x="44794" y="3540"/>
                    <a:pt x="45434" y="3676"/>
                    <a:pt x="46010" y="3676"/>
                  </a:cubicBezTo>
                  <a:cubicBezTo>
                    <a:pt x="46513" y="3676"/>
                    <a:pt x="46968" y="3573"/>
                    <a:pt x="47180" y="3222"/>
                  </a:cubicBezTo>
                  <a:cubicBezTo>
                    <a:pt x="47600" y="2523"/>
                    <a:pt x="46114" y="2348"/>
                    <a:pt x="45572" y="2261"/>
                  </a:cubicBezTo>
                  <a:cubicBezTo>
                    <a:pt x="45550" y="2258"/>
                    <a:pt x="45529" y="2256"/>
                    <a:pt x="45509" y="2256"/>
                  </a:cubicBezTo>
                  <a:close/>
                  <a:moveTo>
                    <a:pt x="25684" y="3314"/>
                  </a:moveTo>
                  <a:cubicBezTo>
                    <a:pt x="25450" y="3314"/>
                    <a:pt x="25217" y="3343"/>
                    <a:pt x="25014" y="3397"/>
                  </a:cubicBezTo>
                  <a:cubicBezTo>
                    <a:pt x="24961" y="3380"/>
                    <a:pt x="24892" y="3362"/>
                    <a:pt x="24822" y="3362"/>
                  </a:cubicBezTo>
                  <a:cubicBezTo>
                    <a:pt x="24763" y="3359"/>
                    <a:pt x="24706" y="3358"/>
                    <a:pt x="24648" y="3358"/>
                  </a:cubicBezTo>
                  <a:cubicBezTo>
                    <a:pt x="24361" y="3358"/>
                    <a:pt x="24084" y="3394"/>
                    <a:pt x="23808" y="3467"/>
                  </a:cubicBezTo>
                  <a:cubicBezTo>
                    <a:pt x="23406" y="3572"/>
                    <a:pt x="23406" y="4009"/>
                    <a:pt x="23808" y="4131"/>
                  </a:cubicBezTo>
                  <a:cubicBezTo>
                    <a:pt x="24326" y="4258"/>
                    <a:pt x="24941" y="4328"/>
                    <a:pt x="25544" y="4328"/>
                  </a:cubicBezTo>
                  <a:cubicBezTo>
                    <a:pt x="25936" y="4328"/>
                    <a:pt x="26323" y="4298"/>
                    <a:pt x="26675" y="4236"/>
                  </a:cubicBezTo>
                  <a:cubicBezTo>
                    <a:pt x="27007" y="4166"/>
                    <a:pt x="27042" y="3852"/>
                    <a:pt x="26849" y="3677"/>
                  </a:cubicBezTo>
                  <a:cubicBezTo>
                    <a:pt x="26596" y="3423"/>
                    <a:pt x="26138" y="3314"/>
                    <a:pt x="25684" y="3314"/>
                  </a:cubicBezTo>
                  <a:close/>
                  <a:moveTo>
                    <a:pt x="18912" y="6183"/>
                  </a:moveTo>
                  <a:cubicBezTo>
                    <a:pt x="18840" y="6183"/>
                    <a:pt x="18763" y="6202"/>
                    <a:pt x="18686" y="6246"/>
                  </a:cubicBezTo>
                  <a:cubicBezTo>
                    <a:pt x="18633" y="6281"/>
                    <a:pt x="18581" y="6299"/>
                    <a:pt x="18511" y="6316"/>
                  </a:cubicBezTo>
                  <a:cubicBezTo>
                    <a:pt x="17959" y="6316"/>
                    <a:pt x="17952" y="6981"/>
                    <a:pt x="18490" y="6981"/>
                  </a:cubicBezTo>
                  <a:cubicBezTo>
                    <a:pt x="18497" y="6981"/>
                    <a:pt x="18504" y="6981"/>
                    <a:pt x="18511" y="6981"/>
                  </a:cubicBezTo>
                  <a:cubicBezTo>
                    <a:pt x="18881" y="6981"/>
                    <a:pt x="19300" y="7071"/>
                    <a:pt x="19695" y="7071"/>
                  </a:cubicBezTo>
                  <a:cubicBezTo>
                    <a:pt x="19972" y="7071"/>
                    <a:pt x="20238" y="7027"/>
                    <a:pt x="20469" y="6876"/>
                  </a:cubicBezTo>
                  <a:cubicBezTo>
                    <a:pt x="20661" y="6736"/>
                    <a:pt x="20591" y="6474"/>
                    <a:pt x="20381" y="6369"/>
                  </a:cubicBezTo>
                  <a:cubicBezTo>
                    <a:pt x="20179" y="6282"/>
                    <a:pt x="19967" y="6243"/>
                    <a:pt x="19752" y="6243"/>
                  </a:cubicBezTo>
                  <a:cubicBezTo>
                    <a:pt x="19577" y="6243"/>
                    <a:pt x="19400" y="6269"/>
                    <a:pt x="19228" y="6316"/>
                  </a:cubicBezTo>
                  <a:cubicBezTo>
                    <a:pt x="19150" y="6239"/>
                    <a:pt x="19038" y="6183"/>
                    <a:pt x="18912" y="618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37"/>
          <p:cNvGrpSpPr/>
          <p:nvPr/>
        </p:nvGrpSpPr>
        <p:grpSpPr>
          <a:xfrm>
            <a:off x="7980900" y="4435907"/>
            <a:ext cx="1305875" cy="826526"/>
            <a:chOff x="-683675" y="-164818"/>
            <a:chExt cx="1305875" cy="826526"/>
          </a:xfrm>
        </p:grpSpPr>
        <p:sp>
          <p:nvSpPr>
            <p:cNvPr id="303" name="Google Shape;303;p37"/>
            <p:cNvSpPr/>
            <p:nvPr/>
          </p:nvSpPr>
          <p:spPr>
            <a:xfrm flipH="1">
              <a:off x="-683675" y="-46125"/>
              <a:ext cx="1305875" cy="672372"/>
            </a:xfrm>
            <a:custGeom>
              <a:avLst/>
              <a:gdLst/>
              <a:ahLst/>
              <a:cxnLst/>
              <a:rect l="l" t="t" r="r" b="b"/>
              <a:pathLst>
                <a:path w="52235" h="11231" extrusionOk="0">
                  <a:moveTo>
                    <a:pt x="16067" y="1"/>
                  </a:moveTo>
                  <a:cubicBezTo>
                    <a:pt x="13605" y="1"/>
                    <a:pt x="11080" y="362"/>
                    <a:pt x="8706" y="806"/>
                  </a:cubicBezTo>
                  <a:cubicBezTo>
                    <a:pt x="6748" y="1173"/>
                    <a:pt x="4720" y="1645"/>
                    <a:pt x="3007" y="2501"/>
                  </a:cubicBezTo>
                  <a:cubicBezTo>
                    <a:pt x="402" y="2956"/>
                    <a:pt x="0" y="5788"/>
                    <a:pt x="1748" y="7326"/>
                  </a:cubicBezTo>
                  <a:cubicBezTo>
                    <a:pt x="3619" y="8969"/>
                    <a:pt x="6958" y="9232"/>
                    <a:pt x="9598" y="9354"/>
                  </a:cubicBezTo>
                  <a:cubicBezTo>
                    <a:pt x="10921" y="9419"/>
                    <a:pt x="12242" y="9446"/>
                    <a:pt x="13563" y="9446"/>
                  </a:cubicBezTo>
                  <a:cubicBezTo>
                    <a:pt x="16483" y="9446"/>
                    <a:pt x="19399" y="9317"/>
                    <a:pt x="22324" y="9197"/>
                  </a:cubicBezTo>
                  <a:cubicBezTo>
                    <a:pt x="23414" y="9147"/>
                    <a:pt x="24501" y="9124"/>
                    <a:pt x="25585" y="9124"/>
                  </a:cubicBezTo>
                  <a:cubicBezTo>
                    <a:pt x="29872" y="9124"/>
                    <a:pt x="34116" y="9485"/>
                    <a:pt x="38372" y="10001"/>
                  </a:cubicBezTo>
                  <a:cubicBezTo>
                    <a:pt x="40942" y="10315"/>
                    <a:pt x="43459" y="10805"/>
                    <a:pt x="46029" y="11067"/>
                  </a:cubicBezTo>
                  <a:cubicBezTo>
                    <a:pt x="46677" y="11131"/>
                    <a:pt x="47594" y="11231"/>
                    <a:pt x="48513" y="11231"/>
                  </a:cubicBezTo>
                  <a:cubicBezTo>
                    <a:pt x="49876" y="11231"/>
                    <a:pt x="51244" y="11010"/>
                    <a:pt x="51745" y="10123"/>
                  </a:cubicBezTo>
                  <a:cubicBezTo>
                    <a:pt x="52235" y="9249"/>
                    <a:pt x="51535" y="8165"/>
                    <a:pt x="50801" y="7536"/>
                  </a:cubicBezTo>
                  <a:cubicBezTo>
                    <a:pt x="49473" y="6365"/>
                    <a:pt x="47445" y="5998"/>
                    <a:pt x="46134" y="4826"/>
                  </a:cubicBezTo>
                  <a:cubicBezTo>
                    <a:pt x="44823" y="3655"/>
                    <a:pt x="43039" y="2414"/>
                    <a:pt x="41064" y="1924"/>
                  </a:cubicBezTo>
                  <a:cubicBezTo>
                    <a:pt x="39910" y="1645"/>
                    <a:pt x="38669" y="1662"/>
                    <a:pt x="37480" y="1610"/>
                  </a:cubicBezTo>
                  <a:cubicBezTo>
                    <a:pt x="36117" y="1540"/>
                    <a:pt x="34823" y="1243"/>
                    <a:pt x="33512" y="963"/>
                  </a:cubicBezTo>
                  <a:cubicBezTo>
                    <a:pt x="32373" y="720"/>
                    <a:pt x="31248" y="530"/>
                    <a:pt x="30067" y="530"/>
                  </a:cubicBezTo>
                  <a:cubicBezTo>
                    <a:pt x="29888" y="530"/>
                    <a:pt x="29708" y="534"/>
                    <a:pt x="29526" y="543"/>
                  </a:cubicBezTo>
                  <a:cubicBezTo>
                    <a:pt x="28204" y="625"/>
                    <a:pt x="26911" y="844"/>
                    <a:pt x="25593" y="844"/>
                  </a:cubicBezTo>
                  <a:cubicBezTo>
                    <a:pt x="25500" y="844"/>
                    <a:pt x="25407" y="843"/>
                    <a:pt x="25313" y="841"/>
                  </a:cubicBezTo>
                  <a:cubicBezTo>
                    <a:pt x="22254" y="753"/>
                    <a:pt x="19300" y="19"/>
                    <a:pt x="16241" y="2"/>
                  </a:cubicBezTo>
                  <a:cubicBezTo>
                    <a:pt x="16183" y="1"/>
                    <a:pt x="16125" y="1"/>
                    <a:pt x="160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7"/>
            <p:cNvSpPr/>
            <p:nvPr/>
          </p:nvSpPr>
          <p:spPr>
            <a:xfrm rot="9899878" flipH="1">
              <a:off x="-571837" y="-34392"/>
              <a:ext cx="1082180" cy="565675"/>
            </a:xfrm>
            <a:custGeom>
              <a:avLst/>
              <a:gdLst/>
              <a:ahLst/>
              <a:cxnLst/>
              <a:rect l="l" t="t" r="r" b="b"/>
              <a:pathLst>
                <a:path w="47600" h="7072" extrusionOk="0">
                  <a:moveTo>
                    <a:pt x="40782" y="583"/>
                  </a:moveTo>
                  <a:cubicBezTo>
                    <a:pt x="40765" y="583"/>
                    <a:pt x="40765" y="586"/>
                    <a:pt x="40765" y="600"/>
                  </a:cubicBezTo>
                  <a:cubicBezTo>
                    <a:pt x="40765" y="600"/>
                    <a:pt x="40765" y="600"/>
                    <a:pt x="40782" y="583"/>
                  </a:cubicBezTo>
                  <a:close/>
                  <a:moveTo>
                    <a:pt x="44085" y="362"/>
                  </a:moveTo>
                  <a:cubicBezTo>
                    <a:pt x="44033" y="362"/>
                    <a:pt x="43981" y="365"/>
                    <a:pt x="43929" y="373"/>
                  </a:cubicBezTo>
                  <a:cubicBezTo>
                    <a:pt x="43719" y="390"/>
                    <a:pt x="43509" y="443"/>
                    <a:pt x="43299" y="460"/>
                  </a:cubicBezTo>
                  <a:cubicBezTo>
                    <a:pt x="42893" y="511"/>
                    <a:pt x="42962" y="1039"/>
                    <a:pt x="43350" y="1039"/>
                  </a:cubicBezTo>
                  <a:cubicBezTo>
                    <a:pt x="43362" y="1039"/>
                    <a:pt x="43374" y="1038"/>
                    <a:pt x="43387" y="1037"/>
                  </a:cubicBezTo>
                  <a:cubicBezTo>
                    <a:pt x="43544" y="1037"/>
                    <a:pt x="43719" y="1002"/>
                    <a:pt x="43894" y="1002"/>
                  </a:cubicBezTo>
                  <a:cubicBezTo>
                    <a:pt x="43964" y="1072"/>
                    <a:pt x="44086" y="1124"/>
                    <a:pt x="44226" y="1124"/>
                  </a:cubicBezTo>
                  <a:cubicBezTo>
                    <a:pt x="44251" y="1128"/>
                    <a:pt x="44276" y="1129"/>
                    <a:pt x="44301" y="1129"/>
                  </a:cubicBezTo>
                  <a:cubicBezTo>
                    <a:pt x="44420" y="1129"/>
                    <a:pt x="44542" y="1098"/>
                    <a:pt x="44628" y="1055"/>
                  </a:cubicBezTo>
                  <a:cubicBezTo>
                    <a:pt x="44873" y="915"/>
                    <a:pt x="44943" y="600"/>
                    <a:pt x="44628" y="478"/>
                  </a:cubicBezTo>
                  <a:cubicBezTo>
                    <a:pt x="44463" y="409"/>
                    <a:pt x="44276" y="362"/>
                    <a:pt x="44085" y="362"/>
                  </a:cubicBezTo>
                  <a:close/>
                  <a:moveTo>
                    <a:pt x="41219" y="530"/>
                  </a:moveTo>
                  <a:cubicBezTo>
                    <a:pt x="41167" y="530"/>
                    <a:pt x="41097" y="530"/>
                    <a:pt x="41044" y="548"/>
                  </a:cubicBezTo>
                  <a:cubicBezTo>
                    <a:pt x="41009" y="565"/>
                    <a:pt x="40957" y="565"/>
                    <a:pt x="40922" y="565"/>
                  </a:cubicBezTo>
                  <a:cubicBezTo>
                    <a:pt x="40869" y="565"/>
                    <a:pt x="40835" y="565"/>
                    <a:pt x="40782" y="583"/>
                  </a:cubicBezTo>
                  <a:cubicBezTo>
                    <a:pt x="40782" y="583"/>
                    <a:pt x="40782" y="583"/>
                    <a:pt x="40782" y="583"/>
                  </a:cubicBezTo>
                  <a:lnTo>
                    <a:pt x="40782" y="583"/>
                  </a:lnTo>
                  <a:cubicBezTo>
                    <a:pt x="40786" y="583"/>
                    <a:pt x="40792" y="583"/>
                    <a:pt x="40800" y="583"/>
                  </a:cubicBezTo>
                  <a:lnTo>
                    <a:pt x="40835" y="583"/>
                  </a:lnTo>
                  <a:cubicBezTo>
                    <a:pt x="40782" y="600"/>
                    <a:pt x="40765" y="600"/>
                    <a:pt x="40765" y="600"/>
                  </a:cubicBezTo>
                  <a:cubicBezTo>
                    <a:pt x="40625" y="635"/>
                    <a:pt x="40502" y="705"/>
                    <a:pt x="40450" y="827"/>
                  </a:cubicBezTo>
                  <a:cubicBezTo>
                    <a:pt x="40397" y="1002"/>
                    <a:pt x="40520" y="1194"/>
                    <a:pt x="40747" y="1247"/>
                  </a:cubicBezTo>
                  <a:lnTo>
                    <a:pt x="40922" y="1247"/>
                  </a:lnTo>
                  <a:cubicBezTo>
                    <a:pt x="40955" y="1256"/>
                    <a:pt x="40989" y="1261"/>
                    <a:pt x="41023" y="1261"/>
                  </a:cubicBezTo>
                  <a:cubicBezTo>
                    <a:pt x="41117" y="1261"/>
                    <a:pt x="41212" y="1228"/>
                    <a:pt x="41289" y="1177"/>
                  </a:cubicBezTo>
                  <a:cubicBezTo>
                    <a:pt x="41307" y="1177"/>
                    <a:pt x="41307" y="1177"/>
                    <a:pt x="41324" y="1159"/>
                  </a:cubicBezTo>
                  <a:cubicBezTo>
                    <a:pt x="41516" y="1107"/>
                    <a:pt x="41656" y="985"/>
                    <a:pt x="41621" y="810"/>
                  </a:cubicBezTo>
                  <a:cubicBezTo>
                    <a:pt x="41586" y="652"/>
                    <a:pt x="41411" y="530"/>
                    <a:pt x="41219" y="530"/>
                  </a:cubicBezTo>
                  <a:close/>
                  <a:moveTo>
                    <a:pt x="15529" y="834"/>
                  </a:moveTo>
                  <a:cubicBezTo>
                    <a:pt x="15419" y="834"/>
                    <a:pt x="15305" y="849"/>
                    <a:pt x="15189" y="880"/>
                  </a:cubicBezTo>
                  <a:cubicBezTo>
                    <a:pt x="14892" y="950"/>
                    <a:pt x="14857" y="1194"/>
                    <a:pt x="14962" y="1352"/>
                  </a:cubicBezTo>
                  <a:cubicBezTo>
                    <a:pt x="14945" y="1369"/>
                    <a:pt x="14910" y="1404"/>
                    <a:pt x="14892" y="1457"/>
                  </a:cubicBezTo>
                  <a:cubicBezTo>
                    <a:pt x="14808" y="1642"/>
                    <a:pt x="15032" y="1860"/>
                    <a:pt x="15283" y="1860"/>
                  </a:cubicBezTo>
                  <a:cubicBezTo>
                    <a:pt x="15293" y="1860"/>
                    <a:pt x="15302" y="1859"/>
                    <a:pt x="15312" y="1859"/>
                  </a:cubicBezTo>
                  <a:cubicBezTo>
                    <a:pt x="15364" y="1859"/>
                    <a:pt x="15417" y="1859"/>
                    <a:pt x="15469" y="1841"/>
                  </a:cubicBezTo>
                  <a:cubicBezTo>
                    <a:pt x="15504" y="1850"/>
                    <a:pt x="15539" y="1854"/>
                    <a:pt x="15574" y="1854"/>
                  </a:cubicBezTo>
                  <a:cubicBezTo>
                    <a:pt x="15609" y="1854"/>
                    <a:pt x="15644" y="1850"/>
                    <a:pt x="15679" y="1841"/>
                  </a:cubicBezTo>
                  <a:cubicBezTo>
                    <a:pt x="15714" y="1841"/>
                    <a:pt x="15749" y="1824"/>
                    <a:pt x="15784" y="1806"/>
                  </a:cubicBezTo>
                  <a:cubicBezTo>
                    <a:pt x="15854" y="1789"/>
                    <a:pt x="15906" y="1754"/>
                    <a:pt x="15959" y="1719"/>
                  </a:cubicBezTo>
                  <a:lnTo>
                    <a:pt x="15976" y="1719"/>
                  </a:lnTo>
                  <a:cubicBezTo>
                    <a:pt x="16086" y="1763"/>
                    <a:pt x="16202" y="1782"/>
                    <a:pt x="16321" y="1782"/>
                  </a:cubicBezTo>
                  <a:cubicBezTo>
                    <a:pt x="16487" y="1782"/>
                    <a:pt x="16660" y="1745"/>
                    <a:pt x="16833" y="1684"/>
                  </a:cubicBezTo>
                  <a:cubicBezTo>
                    <a:pt x="17187" y="1530"/>
                    <a:pt x="16998" y="1063"/>
                    <a:pt x="16648" y="1063"/>
                  </a:cubicBezTo>
                  <a:cubicBezTo>
                    <a:pt x="16602" y="1063"/>
                    <a:pt x="16552" y="1071"/>
                    <a:pt x="16500" y="1090"/>
                  </a:cubicBezTo>
                  <a:cubicBezTo>
                    <a:pt x="16466" y="1107"/>
                    <a:pt x="16343" y="1142"/>
                    <a:pt x="16343" y="1142"/>
                  </a:cubicBezTo>
                  <a:cubicBezTo>
                    <a:pt x="16326" y="1124"/>
                    <a:pt x="16308" y="1124"/>
                    <a:pt x="16308" y="1124"/>
                  </a:cubicBezTo>
                  <a:lnTo>
                    <a:pt x="16273" y="1107"/>
                  </a:lnTo>
                  <a:cubicBezTo>
                    <a:pt x="16221" y="1072"/>
                    <a:pt x="16168" y="1037"/>
                    <a:pt x="16116" y="1002"/>
                  </a:cubicBezTo>
                  <a:cubicBezTo>
                    <a:pt x="15934" y="888"/>
                    <a:pt x="15737" y="834"/>
                    <a:pt x="15529" y="834"/>
                  </a:cubicBezTo>
                  <a:close/>
                  <a:moveTo>
                    <a:pt x="22610" y="1"/>
                  </a:moveTo>
                  <a:cubicBezTo>
                    <a:pt x="22516" y="1"/>
                    <a:pt x="22420" y="7"/>
                    <a:pt x="22322" y="23"/>
                  </a:cubicBezTo>
                  <a:cubicBezTo>
                    <a:pt x="21832" y="111"/>
                    <a:pt x="21308" y="373"/>
                    <a:pt x="21133" y="775"/>
                  </a:cubicBezTo>
                  <a:cubicBezTo>
                    <a:pt x="20772" y="1602"/>
                    <a:pt x="21873" y="1899"/>
                    <a:pt x="22733" y="1899"/>
                  </a:cubicBezTo>
                  <a:cubicBezTo>
                    <a:pt x="22873" y="1899"/>
                    <a:pt x="23006" y="1891"/>
                    <a:pt x="23126" y="1876"/>
                  </a:cubicBezTo>
                  <a:cubicBezTo>
                    <a:pt x="23397" y="1836"/>
                    <a:pt x="23657" y="1795"/>
                    <a:pt x="23931" y="1795"/>
                  </a:cubicBezTo>
                  <a:cubicBezTo>
                    <a:pt x="24011" y="1795"/>
                    <a:pt x="24092" y="1798"/>
                    <a:pt x="24175" y="1806"/>
                  </a:cubicBezTo>
                  <a:cubicBezTo>
                    <a:pt x="24386" y="1820"/>
                    <a:pt x="24597" y="1868"/>
                    <a:pt x="24808" y="1868"/>
                  </a:cubicBezTo>
                  <a:cubicBezTo>
                    <a:pt x="24859" y="1868"/>
                    <a:pt x="24910" y="1866"/>
                    <a:pt x="24961" y="1859"/>
                  </a:cubicBezTo>
                  <a:cubicBezTo>
                    <a:pt x="25398" y="1824"/>
                    <a:pt x="25748" y="1562"/>
                    <a:pt x="25748" y="1194"/>
                  </a:cubicBezTo>
                  <a:cubicBezTo>
                    <a:pt x="25766" y="478"/>
                    <a:pt x="24507" y="215"/>
                    <a:pt x="23808" y="128"/>
                  </a:cubicBezTo>
                  <a:cubicBezTo>
                    <a:pt x="23780" y="123"/>
                    <a:pt x="23751" y="121"/>
                    <a:pt x="23724" y="121"/>
                  </a:cubicBezTo>
                  <a:cubicBezTo>
                    <a:pt x="23649" y="121"/>
                    <a:pt x="23579" y="137"/>
                    <a:pt x="23528" y="163"/>
                  </a:cubicBezTo>
                  <a:cubicBezTo>
                    <a:pt x="23230" y="82"/>
                    <a:pt x="22932" y="1"/>
                    <a:pt x="22610" y="1"/>
                  </a:cubicBezTo>
                  <a:close/>
                  <a:moveTo>
                    <a:pt x="18849" y="1627"/>
                  </a:moveTo>
                  <a:cubicBezTo>
                    <a:pt x="18778" y="1627"/>
                    <a:pt x="18708" y="1658"/>
                    <a:pt x="18651" y="1701"/>
                  </a:cubicBezTo>
                  <a:cubicBezTo>
                    <a:pt x="18546" y="1736"/>
                    <a:pt x="18458" y="1841"/>
                    <a:pt x="18458" y="1946"/>
                  </a:cubicBezTo>
                  <a:cubicBezTo>
                    <a:pt x="18458" y="2068"/>
                    <a:pt x="18546" y="2156"/>
                    <a:pt x="18668" y="2208"/>
                  </a:cubicBezTo>
                  <a:cubicBezTo>
                    <a:pt x="18738" y="2243"/>
                    <a:pt x="18808" y="2261"/>
                    <a:pt x="18913" y="2278"/>
                  </a:cubicBezTo>
                  <a:cubicBezTo>
                    <a:pt x="19053" y="2278"/>
                    <a:pt x="19193" y="2278"/>
                    <a:pt x="19350" y="2243"/>
                  </a:cubicBezTo>
                  <a:cubicBezTo>
                    <a:pt x="19542" y="2208"/>
                    <a:pt x="19682" y="2034"/>
                    <a:pt x="19612" y="1859"/>
                  </a:cubicBezTo>
                  <a:cubicBezTo>
                    <a:pt x="19560" y="1719"/>
                    <a:pt x="19420" y="1649"/>
                    <a:pt x="19228" y="1649"/>
                  </a:cubicBezTo>
                  <a:lnTo>
                    <a:pt x="19228" y="1631"/>
                  </a:lnTo>
                  <a:cubicBezTo>
                    <a:pt x="19193" y="1637"/>
                    <a:pt x="19158" y="1639"/>
                    <a:pt x="19122" y="1639"/>
                  </a:cubicBezTo>
                  <a:cubicBezTo>
                    <a:pt x="19051" y="1639"/>
                    <a:pt x="18977" y="1631"/>
                    <a:pt x="18895" y="1631"/>
                  </a:cubicBezTo>
                  <a:cubicBezTo>
                    <a:pt x="18880" y="1628"/>
                    <a:pt x="18864" y="1627"/>
                    <a:pt x="18849" y="1627"/>
                  </a:cubicBezTo>
                  <a:close/>
                  <a:moveTo>
                    <a:pt x="41901" y="1509"/>
                  </a:moveTo>
                  <a:cubicBezTo>
                    <a:pt x="41726" y="1527"/>
                    <a:pt x="41586" y="1544"/>
                    <a:pt x="41411" y="1579"/>
                  </a:cubicBezTo>
                  <a:cubicBezTo>
                    <a:pt x="41376" y="1579"/>
                    <a:pt x="41341" y="1596"/>
                    <a:pt x="41324" y="1614"/>
                  </a:cubicBezTo>
                  <a:cubicBezTo>
                    <a:pt x="41202" y="1614"/>
                    <a:pt x="41097" y="1614"/>
                    <a:pt x="40992" y="1631"/>
                  </a:cubicBezTo>
                  <a:cubicBezTo>
                    <a:pt x="40852" y="1649"/>
                    <a:pt x="40712" y="1701"/>
                    <a:pt x="40625" y="1789"/>
                  </a:cubicBezTo>
                  <a:cubicBezTo>
                    <a:pt x="40572" y="1789"/>
                    <a:pt x="40520" y="1771"/>
                    <a:pt x="40467" y="1771"/>
                  </a:cubicBezTo>
                  <a:cubicBezTo>
                    <a:pt x="40455" y="1770"/>
                    <a:pt x="40443" y="1770"/>
                    <a:pt x="40431" y="1770"/>
                  </a:cubicBezTo>
                  <a:cubicBezTo>
                    <a:pt x="39989" y="1770"/>
                    <a:pt x="39885" y="2385"/>
                    <a:pt x="40345" y="2436"/>
                  </a:cubicBezTo>
                  <a:cubicBezTo>
                    <a:pt x="40485" y="2453"/>
                    <a:pt x="40607" y="2453"/>
                    <a:pt x="40730" y="2471"/>
                  </a:cubicBezTo>
                  <a:cubicBezTo>
                    <a:pt x="40765" y="2476"/>
                    <a:pt x="40801" y="2479"/>
                    <a:pt x="40837" y="2479"/>
                  </a:cubicBezTo>
                  <a:cubicBezTo>
                    <a:pt x="41012" y="2479"/>
                    <a:pt x="41178" y="2409"/>
                    <a:pt x="41237" y="2278"/>
                  </a:cubicBezTo>
                  <a:lnTo>
                    <a:pt x="41254" y="2278"/>
                  </a:lnTo>
                  <a:cubicBezTo>
                    <a:pt x="41265" y="2282"/>
                    <a:pt x="41278" y="2283"/>
                    <a:pt x="41293" y="2283"/>
                  </a:cubicBezTo>
                  <a:cubicBezTo>
                    <a:pt x="41353" y="2283"/>
                    <a:pt x="41443" y="2261"/>
                    <a:pt x="41499" y="2261"/>
                  </a:cubicBezTo>
                  <a:cubicBezTo>
                    <a:pt x="41639" y="2261"/>
                    <a:pt x="41761" y="2243"/>
                    <a:pt x="41901" y="2208"/>
                  </a:cubicBezTo>
                  <a:cubicBezTo>
                    <a:pt x="41918" y="2208"/>
                    <a:pt x="41936" y="2208"/>
                    <a:pt x="41953" y="2191"/>
                  </a:cubicBezTo>
                  <a:cubicBezTo>
                    <a:pt x="42041" y="2191"/>
                    <a:pt x="42111" y="2191"/>
                    <a:pt x="42181" y="2156"/>
                  </a:cubicBezTo>
                  <a:cubicBezTo>
                    <a:pt x="42443" y="2016"/>
                    <a:pt x="42425" y="1736"/>
                    <a:pt x="42198" y="1614"/>
                  </a:cubicBezTo>
                  <a:lnTo>
                    <a:pt x="42216" y="1614"/>
                  </a:lnTo>
                  <a:cubicBezTo>
                    <a:pt x="42128" y="1544"/>
                    <a:pt x="42023" y="1509"/>
                    <a:pt x="41901" y="1509"/>
                  </a:cubicBezTo>
                  <a:close/>
                  <a:moveTo>
                    <a:pt x="35546" y="1173"/>
                  </a:moveTo>
                  <a:cubicBezTo>
                    <a:pt x="34952" y="1173"/>
                    <a:pt x="34295" y="1268"/>
                    <a:pt x="33908" y="1268"/>
                  </a:cubicBezTo>
                  <a:cubicBezTo>
                    <a:pt x="33865" y="1268"/>
                    <a:pt x="33825" y="1267"/>
                    <a:pt x="33790" y="1264"/>
                  </a:cubicBezTo>
                  <a:cubicBezTo>
                    <a:pt x="33720" y="1264"/>
                    <a:pt x="33667" y="1264"/>
                    <a:pt x="33615" y="1282"/>
                  </a:cubicBezTo>
                  <a:cubicBezTo>
                    <a:pt x="33274" y="1258"/>
                    <a:pt x="32828" y="1221"/>
                    <a:pt x="32402" y="1221"/>
                  </a:cubicBezTo>
                  <a:cubicBezTo>
                    <a:pt x="31561" y="1221"/>
                    <a:pt x="30796" y="1366"/>
                    <a:pt x="31062" y="2051"/>
                  </a:cubicBezTo>
                  <a:cubicBezTo>
                    <a:pt x="31278" y="2583"/>
                    <a:pt x="32284" y="2693"/>
                    <a:pt x="33101" y="2693"/>
                  </a:cubicBezTo>
                  <a:cubicBezTo>
                    <a:pt x="33410" y="2693"/>
                    <a:pt x="33693" y="2677"/>
                    <a:pt x="33894" y="2663"/>
                  </a:cubicBezTo>
                  <a:cubicBezTo>
                    <a:pt x="34559" y="2610"/>
                    <a:pt x="36884" y="2593"/>
                    <a:pt x="36831" y="1789"/>
                  </a:cubicBezTo>
                  <a:cubicBezTo>
                    <a:pt x="36788" y="1291"/>
                    <a:pt x="36206" y="1173"/>
                    <a:pt x="35546" y="1173"/>
                  </a:cubicBezTo>
                  <a:close/>
                  <a:moveTo>
                    <a:pt x="11718" y="1445"/>
                  </a:moveTo>
                  <a:cubicBezTo>
                    <a:pt x="11232" y="1445"/>
                    <a:pt x="10722" y="1510"/>
                    <a:pt x="10295" y="1649"/>
                  </a:cubicBezTo>
                  <a:cubicBezTo>
                    <a:pt x="9770" y="1824"/>
                    <a:pt x="9333" y="2313"/>
                    <a:pt x="9893" y="2663"/>
                  </a:cubicBezTo>
                  <a:cubicBezTo>
                    <a:pt x="10110" y="2805"/>
                    <a:pt x="10405" y="2855"/>
                    <a:pt x="10710" y="2855"/>
                  </a:cubicBezTo>
                  <a:cubicBezTo>
                    <a:pt x="11041" y="2855"/>
                    <a:pt x="11385" y="2796"/>
                    <a:pt x="11658" y="2733"/>
                  </a:cubicBezTo>
                  <a:cubicBezTo>
                    <a:pt x="12130" y="2645"/>
                    <a:pt x="12934" y="2418"/>
                    <a:pt x="13022" y="1964"/>
                  </a:cubicBezTo>
                  <a:cubicBezTo>
                    <a:pt x="13039" y="1824"/>
                    <a:pt x="13004" y="1701"/>
                    <a:pt x="12847" y="1614"/>
                  </a:cubicBezTo>
                  <a:cubicBezTo>
                    <a:pt x="12690" y="1562"/>
                    <a:pt x="12567" y="1544"/>
                    <a:pt x="12427" y="1544"/>
                  </a:cubicBezTo>
                  <a:cubicBezTo>
                    <a:pt x="12375" y="1509"/>
                    <a:pt x="12322" y="1492"/>
                    <a:pt x="12270" y="1474"/>
                  </a:cubicBezTo>
                  <a:cubicBezTo>
                    <a:pt x="12094" y="1455"/>
                    <a:pt x="11908" y="1445"/>
                    <a:pt x="11718" y="1445"/>
                  </a:cubicBezTo>
                  <a:close/>
                  <a:moveTo>
                    <a:pt x="45537" y="2873"/>
                  </a:moveTo>
                  <a:cubicBezTo>
                    <a:pt x="45694" y="2908"/>
                    <a:pt x="45852" y="2925"/>
                    <a:pt x="46009" y="2978"/>
                  </a:cubicBezTo>
                  <a:cubicBezTo>
                    <a:pt x="45869" y="2978"/>
                    <a:pt x="45747" y="2960"/>
                    <a:pt x="45624" y="2960"/>
                  </a:cubicBezTo>
                  <a:cubicBezTo>
                    <a:pt x="45572" y="2943"/>
                    <a:pt x="45502" y="2943"/>
                    <a:pt x="45450" y="2925"/>
                  </a:cubicBezTo>
                  <a:cubicBezTo>
                    <a:pt x="45485" y="2908"/>
                    <a:pt x="45520" y="2890"/>
                    <a:pt x="45537" y="2873"/>
                  </a:cubicBezTo>
                  <a:close/>
                  <a:moveTo>
                    <a:pt x="208" y="3117"/>
                  </a:moveTo>
                  <a:cubicBezTo>
                    <a:pt x="204" y="3120"/>
                    <a:pt x="200" y="3122"/>
                    <a:pt x="197" y="3125"/>
                  </a:cubicBezTo>
                  <a:lnTo>
                    <a:pt x="197" y="3125"/>
                  </a:lnTo>
                  <a:cubicBezTo>
                    <a:pt x="200" y="3122"/>
                    <a:pt x="204" y="3120"/>
                    <a:pt x="208" y="3117"/>
                  </a:cubicBezTo>
                  <a:close/>
                  <a:moveTo>
                    <a:pt x="38097" y="2513"/>
                  </a:moveTo>
                  <a:cubicBezTo>
                    <a:pt x="38060" y="2513"/>
                    <a:pt x="38023" y="2516"/>
                    <a:pt x="37985" y="2523"/>
                  </a:cubicBezTo>
                  <a:lnTo>
                    <a:pt x="37828" y="2523"/>
                  </a:lnTo>
                  <a:cubicBezTo>
                    <a:pt x="37775" y="2523"/>
                    <a:pt x="37740" y="2540"/>
                    <a:pt x="37688" y="2558"/>
                  </a:cubicBezTo>
                  <a:lnTo>
                    <a:pt x="37618" y="2558"/>
                  </a:lnTo>
                  <a:cubicBezTo>
                    <a:pt x="37408" y="2558"/>
                    <a:pt x="37198" y="2698"/>
                    <a:pt x="37198" y="2873"/>
                  </a:cubicBezTo>
                  <a:cubicBezTo>
                    <a:pt x="37216" y="3047"/>
                    <a:pt x="37391" y="3205"/>
                    <a:pt x="37618" y="3205"/>
                  </a:cubicBezTo>
                  <a:cubicBezTo>
                    <a:pt x="37863" y="3205"/>
                    <a:pt x="38072" y="3187"/>
                    <a:pt x="38282" y="3082"/>
                  </a:cubicBezTo>
                  <a:cubicBezTo>
                    <a:pt x="38457" y="3012"/>
                    <a:pt x="38527" y="2838"/>
                    <a:pt x="38457" y="2698"/>
                  </a:cubicBezTo>
                  <a:cubicBezTo>
                    <a:pt x="38387" y="2571"/>
                    <a:pt x="38249" y="2513"/>
                    <a:pt x="38097" y="2513"/>
                  </a:cubicBezTo>
                  <a:close/>
                  <a:moveTo>
                    <a:pt x="4691" y="2379"/>
                  </a:moveTo>
                  <a:cubicBezTo>
                    <a:pt x="4666" y="2379"/>
                    <a:pt x="4640" y="2380"/>
                    <a:pt x="4613" y="2383"/>
                  </a:cubicBezTo>
                  <a:cubicBezTo>
                    <a:pt x="4473" y="2383"/>
                    <a:pt x="4368" y="2418"/>
                    <a:pt x="4299" y="2488"/>
                  </a:cubicBezTo>
                  <a:cubicBezTo>
                    <a:pt x="4054" y="2506"/>
                    <a:pt x="3809" y="2558"/>
                    <a:pt x="3564" y="2645"/>
                  </a:cubicBezTo>
                  <a:cubicBezTo>
                    <a:pt x="3267" y="2750"/>
                    <a:pt x="3320" y="3100"/>
                    <a:pt x="3564" y="3222"/>
                  </a:cubicBezTo>
                  <a:cubicBezTo>
                    <a:pt x="3807" y="3328"/>
                    <a:pt x="4108" y="3388"/>
                    <a:pt x="4406" y="3388"/>
                  </a:cubicBezTo>
                  <a:cubicBezTo>
                    <a:pt x="4795" y="3388"/>
                    <a:pt x="5179" y="3285"/>
                    <a:pt x="5417" y="3047"/>
                  </a:cubicBezTo>
                  <a:cubicBezTo>
                    <a:pt x="5557" y="2908"/>
                    <a:pt x="5610" y="2628"/>
                    <a:pt x="5330" y="2540"/>
                  </a:cubicBezTo>
                  <a:cubicBezTo>
                    <a:pt x="5225" y="2506"/>
                    <a:pt x="5120" y="2471"/>
                    <a:pt x="5015" y="2471"/>
                  </a:cubicBezTo>
                  <a:cubicBezTo>
                    <a:pt x="4914" y="2413"/>
                    <a:pt x="4812" y="2379"/>
                    <a:pt x="4691" y="2379"/>
                  </a:cubicBezTo>
                  <a:close/>
                  <a:moveTo>
                    <a:pt x="732" y="2978"/>
                  </a:moveTo>
                  <a:lnTo>
                    <a:pt x="732" y="2995"/>
                  </a:lnTo>
                  <a:cubicBezTo>
                    <a:pt x="705" y="2984"/>
                    <a:pt x="676" y="2980"/>
                    <a:pt x="646" y="2980"/>
                  </a:cubicBezTo>
                  <a:cubicBezTo>
                    <a:pt x="580" y="2980"/>
                    <a:pt x="507" y="3000"/>
                    <a:pt x="435" y="3012"/>
                  </a:cubicBezTo>
                  <a:cubicBezTo>
                    <a:pt x="348" y="3012"/>
                    <a:pt x="278" y="3065"/>
                    <a:pt x="208" y="3117"/>
                  </a:cubicBezTo>
                  <a:cubicBezTo>
                    <a:pt x="208" y="3117"/>
                    <a:pt x="208" y="3117"/>
                    <a:pt x="208" y="3117"/>
                  </a:cubicBezTo>
                  <a:lnTo>
                    <a:pt x="208" y="3117"/>
                  </a:lnTo>
                  <a:cubicBezTo>
                    <a:pt x="161" y="3141"/>
                    <a:pt x="145" y="3150"/>
                    <a:pt x="148" y="3150"/>
                  </a:cubicBezTo>
                  <a:cubicBezTo>
                    <a:pt x="150" y="3150"/>
                    <a:pt x="172" y="3140"/>
                    <a:pt x="197" y="3125"/>
                  </a:cubicBezTo>
                  <a:lnTo>
                    <a:pt x="197" y="3125"/>
                  </a:lnTo>
                  <a:cubicBezTo>
                    <a:pt x="64" y="3212"/>
                    <a:pt x="0" y="3348"/>
                    <a:pt x="68" y="3484"/>
                  </a:cubicBezTo>
                  <a:cubicBezTo>
                    <a:pt x="120" y="3572"/>
                    <a:pt x="225" y="3624"/>
                    <a:pt x="330" y="3642"/>
                  </a:cubicBezTo>
                  <a:lnTo>
                    <a:pt x="557" y="3642"/>
                  </a:lnTo>
                  <a:cubicBezTo>
                    <a:pt x="592" y="3642"/>
                    <a:pt x="610" y="3624"/>
                    <a:pt x="645" y="3624"/>
                  </a:cubicBezTo>
                  <a:cubicBezTo>
                    <a:pt x="697" y="3607"/>
                    <a:pt x="750" y="3607"/>
                    <a:pt x="732" y="3607"/>
                  </a:cubicBezTo>
                  <a:cubicBezTo>
                    <a:pt x="837" y="3589"/>
                    <a:pt x="925" y="3537"/>
                    <a:pt x="977" y="3449"/>
                  </a:cubicBezTo>
                  <a:cubicBezTo>
                    <a:pt x="1099" y="3275"/>
                    <a:pt x="995" y="3047"/>
                    <a:pt x="732" y="2978"/>
                  </a:cubicBezTo>
                  <a:close/>
                  <a:moveTo>
                    <a:pt x="45509" y="2256"/>
                  </a:moveTo>
                  <a:cubicBezTo>
                    <a:pt x="45413" y="2256"/>
                    <a:pt x="45329" y="2288"/>
                    <a:pt x="45257" y="2331"/>
                  </a:cubicBezTo>
                  <a:cubicBezTo>
                    <a:pt x="45234" y="2326"/>
                    <a:pt x="45210" y="2324"/>
                    <a:pt x="45187" y="2324"/>
                  </a:cubicBezTo>
                  <a:cubicBezTo>
                    <a:pt x="45122" y="2324"/>
                    <a:pt x="45054" y="2340"/>
                    <a:pt x="44978" y="2366"/>
                  </a:cubicBezTo>
                  <a:cubicBezTo>
                    <a:pt x="44645" y="2471"/>
                    <a:pt x="44453" y="2715"/>
                    <a:pt x="44191" y="2890"/>
                  </a:cubicBezTo>
                  <a:cubicBezTo>
                    <a:pt x="43964" y="3065"/>
                    <a:pt x="44051" y="3432"/>
                    <a:pt x="44383" y="3484"/>
                  </a:cubicBezTo>
                  <a:cubicBezTo>
                    <a:pt x="44794" y="3540"/>
                    <a:pt x="45434" y="3676"/>
                    <a:pt x="46010" y="3676"/>
                  </a:cubicBezTo>
                  <a:cubicBezTo>
                    <a:pt x="46513" y="3676"/>
                    <a:pt x="46968" y="3573"/>
                    <a:pt x="47180" y="3222"/>
                  </a:cubicBezTo>
                  <a:cubicBezTo>
                    <a:pt x="47600" y="2523"/>
                    <a:pt x="46114" y="2348"/>
                    <a:pt x="45572" y="2261"/>
                  </a:cubicBezTo>
                  <a:cubicBezTo>
                    <a:pt x="45550" y="2258"/>
                    <a:pt x="45529" y="2256"/>
                    <a:pt x="45509" y="2256"/>
                  </a:cubicBezTo>
                  <a:close/>
                  <a:moveTo>
                    <a:pt x="25684" y="3314"/>
                  </a:moveTo>
                  <a:cubicBezTo>
                    <a:pt x="25450" y="3314"/>
                    <a:pt x="25217" y="3343"/>
                    <a:pt x="25014" y="3397"/>
                  </a:cubicBezTo>
                  <a:cubicBezTo>
                    <a:pt x="24961" y="3380"/>
                    <a:pt x="24892" y="3362"/>
                    <a:pt x="24822" y="3362"/>
                  </a:cubicBezTo>
                  <a:cubicBezTo>
                    <a:pt x="24763" y="3359"/>
                    <a:pt x="24706" y="3358"/>
                    <a:pt x="24648" y="3358"/>
                  </a:cubicBezTo>
                  <a:cubicBezTo>
                    <a:pt x="24361" y="3358"/>
                    <a:pt x="24084" y="3394"/>
                    <a:pt x="23808" y="3467"/>
                  </a:cubicBezTo>
                  <a:cubicBezTo>
                    <a:pt x="23406" y="3572"/>
                    <a:pt x="23406" y="4009"/>
                    <a:pt x="23808" y="4131"/>
                  </a:cubicBezTo>
                  <a:cubicBezTo>
                    <a:pt x="24326" y="4258"/>
                    <a:pt x="24941" y="4328"/>
                    <a:pt x="25544" y="4328"/>
                  </a:cubicBezTo>
                  <a:cubicBezTo>
                    <a:pt x="25936" y="4328"/>
                    <a:pt x="26323" y="4298"/>
                    <a:pt x="26675" y="4236"/>
                  </a:cubicBezTo>
                  <a:cubicBezTo>
                    <a:pt x="27007" y="4166"/>
                    <a:pt x="27042" y="3852"/>
                    <a:pt x="26849" y="3677"/>
                  </a:cubicBezTo>
                  <a:cubicBezTo>
                    <a:pt x="26596" y="3423"/>
                    <a:pt x="26138" y="3314"/>
                    <a:pt x="25684" y="3314"/>
                  </a:cubicBezTo>
                  <a:close/>
                  <a:moveTo>
                    <a:pt x="18912" y="6183"/>
                  </a:moveTo>
                  <a:cubicBezTo>
                    <a:pt x="18840" y="6183"/>
                    <a:pt x="18763" y="6202"/>
                    <a:pt x="18686" y="6246"/>
                  </a:cubicBezTo>
                  <a:cubicBezTo>
                    <a:pt x="18633" y="6281"/>
                    <a:pt x="18581" y="6299"/>
                    <a:pt x="18511" y="6316"/>
                  </a:cubicBezTo>
                  <a:cubicBezTo>
                    <a:pt x="17959" y="6316"/>
                    <a:pt x="17952" y="6981"/>
                    <a:pt x="18490" y="6981"/>
                  </a:cubicBezTo>
                  <a:cubicBezTo>
                    <a:pt x="18497" y="6981"/>
                    <a:pt x="18504" y="6981"/>
                    <a:pt x="18511" y="6981"/>
                  </a:cubicBezTo>
                  <a:cubicBezTo>
                    <a:pt x="18881" y="6981"/>
                    <a:pt x="19300" y="7071"/>
                    <a:pt x="19695" y="7071"/>
                  </a:cubicBezTo>
                  <a:cubicBezTo>
                    <a:pt x="19972" y="7071"/>
                    <a:pt x="20238" y="7027"/>
                    <a:pt x="20469" y="6876"/>
                  </a:cubicBezTo>
                  <a:cubicBezTo>
                    <a:pt x="20661" y="6736"/>
                    <a:pt x="20591" y="6474"/>
                    <a:pt x="20381" y="6369"/>
                  </a:cubicBezTo>
                  <a:cubicBezTo>
                    <a:pt x="20179" y="6282"/>
                    <a:pt x="19967" y="6243"/>
                    <a:pt x="19752" y="6243"/>
                  </a:cubicBezTo>
                  <a:cubicBezTo>
                    <a:pt x="19577" y="6243"/>
                    <a:pt x="19400" y="6269"/>
                    <a:pt x="19228" y="6316"/>
                  </a:cubicBezTo>
                  <a:cubicBezTo>
                    <a:pt x="19150" y="6239"/>
                    <a:pt x="19038" y="6183"/>
                    <a:pt x="18912" y="618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5"/>
        </a:solidFill>
        <a:effectLst/>
      </p:bgPr>
    </p:bg>
    <p:spTree>
      <p:nvGrpSpPr>
        <p:cNvPr id="1" name="Shape 305"/>
        <p:cNvGrpSpPr/>
        <p:nvPr/>
      </p:nvGrpSpPr>
      <p:grpSpPr>
        <a:xfrm>
          <a:off x="0" y="0"/>
          <a:ext cx="0" cy="0"/>
          <a:chOff x="0" y="0"/>
          <a:chExt cx="0" cy="0"/>
        </a:xfrm>
      </p:grpSpPr>
      <p:sp>
        <p:nvSpPr>
          <p:cNvPr id="306" name="Google Shape;306;p38"/>
          <p:cNvSpPr/>
          <p:nvPr/>
        </p:nvSpPr>
        <p:spPr>
          <a:xfrm>
            <a:off x="118950" y="138000"/>
            <a:ext cx="8906100" cy="4867500"/>
          </a:xfrm>
          <a:prstGeom prst="roundRect">
            <a:avLst>
              <a:gd name="adj" fmla="val 673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7" name="Google Shape;307;p38"/>
          <p:cNvGrpSpPr/>
          <p:nvPr/>
        </p:nvGrpSpPr>
        <p:grpSpPr>
          <a:xfrm>
            <a:off x="7648795" y="-446678"/>
            <a:ext cx="1534362" cy="1588174"/>
            <a:chOff x="7648795" y="-446678"/>
            <a:chExt cx="1534362" cy="1588174"/>
          </a:xfrm>
        </p:grpSpPr>
        <p:sp>
          <p:nvSpPr>
            <p:cNvPr id="308" name="Google Shape;308;p38"/>
            <p:cNvSpPr/>
            <p:nvPr/>
          </p:nvSpPr>
          <p:spPr>
            <a:xfrm flipH="1">
              <a:off x="7648795" y="-446678"/>
              <a:ext cx="1210212" cy="853766"/>
            </a:xfrm>
            <a:custGeom>
              <a:avLst/>
              <a:gdLst/>
              <a:ahLst/>
              <a:cxnLst/>
              <a:rect l="l" t="t" r="r" b="b"/>
              <a:pathLst>
                <a:path w="13479" h="9509" extrusionOk="0">
                  <a:moveTo>
                    <a:pt x="1645" y="0"/>
                  </a:moveTo>
                  <a:cubicBezTo>
                    <a:pt x="1132" y="0"/>
                    <a:pt x="613" y="499"/>
                    <a:pt x="438" y="1083"/>
                  </a:cubicBezTo>
                  <a:cubicBezTo>
                    <a:pt x="1" y="2551"/>
                    <a:pt x="1347" y="3688"/>
                    <a:pt x="2308" y="4597"/>
                  </a:cubicBezTo>
                  <a:cubicBezTo>
                    <a:pt x="3042" y="5313"/>
                    <a:pt x="3654" y="6153"/>
                    <a:pt x="4389" y="6852"/>
                  </a:cubicBezTo>
                  <a:cubicBezTo>
                    <a:pt x="4669" y="7104"/>
                    <a:pt x="4972" y="7267"/>
                    <a:pt x="5316" y="7267"/>
                  </a:cubicBezTo>
                  <a:cubicBezTo>
                    <a:pt x="5401" y="7267"/>
                    <a:pt x="5488" y="7257"/>
                    <a:pt x="5577" y="7236"/>
                  </a:cubicBezTo>
                  <a:cubicBezTo>
                    <a:pt x="6259" y="7079"/>
                    <a:pt x="6749" y="6362"/>
                    <a:pt x="7081" y="5820"/>
                  </a:cubicBezTo>
                  <a:cubicBezTo>
                    <a:pt x="7518" y="5139"/>
                    <a:pt x="7832" y="4369"/>
                    <a:pt x="8234" y="3670"/>
                  </a:cubicBezTo>
                  <a:cubicBezTo>
                    <a:pt x="8392" y="3723"/>
                    <a:pt x="8567" y="3740"/>
                    <a:pt x="8671" y="3775"/>
                  </a:cubicBezTo>
                  <a:cubicBezTo>
                    <a:pt x="8899" y="3810"/>
                    <a:pt x="9091" y="3810"/>
                    <a:pt x="9301" y="3810"/>
                  </a:cubicBezTo>
                  <a:cubicBezTo>
                    <a:pt x="9493" y="3810"/>
                    <a:pt x="9633" y="3845"/>
                    <a:pt x="9790" y="3897"/>
                  </a:cubicBezTo>
                  <a:cubicBezTo>
                    <a:pt x="10000" y="4230"/>
                    <a:pt x="10175" y="4562"/>
                    <a:pt x="10455" y="4859"/>
                  </a:cubicBezTo>
                  <a:cubicBezTo>
                    <a:pt x="10612" y="5016"/>
                    <a:pt x="10787" y="5104"/>
                    <a:pt x="10979" y="5226"/>
                  </a:cubicBezTo>
                  <a:cubicBezTo>
                    <a:pt x="11171" y="5348"/>
                    <a:pt x="11329" y="5558"/>
                    <a:pt x="11486" y="5733"/>
                  </a:cubicBezTo>
                  <a:cubicBezTo>
                    <a:pt x="11503" y="5750"/>
                    <a:pt x="11521" y="5768"/>
                    <a:pt x="11538" y="5768"/>
                  </a:cubicBezTo>
                  <a:cubicBezTo>
                    <a:pt x="11556" y="6153"/>
                    <a:pt x="11713" y="6625"/>
                    <a:pt x="11748" y="6887"/>
                  </a:cubicBezTo>
                  <a:cubicBezTo>
                    <a:pt x="11783" y="7289"/>
                    <a:pt x="11521" y="7638"/>
                    <a:pt x="11591" y="8041"/>
                  </a:cubicBezTo>
                  <a:cubicBezTo>
                    <a:pt x="11608" y="8128"/>
                    <a:pt x="11678" y="8198"/>
                    <a:pt x="11678" y="8285"/>
                  </a:cubicBezTo>
                  <a:cubicBezTo>
                    <a:pt x="11713" y="8705"/>
                    <a:pt x="11608" y="8932"/>
                    <a:pt x="11399" y="9247"/>
                  </a:cubicBezTo>
                  <a:cubicBezTo>
                    <a:pt x="11297" y="9378"/>
                    <a:pt x="11425" y="9509"/>
                    <a:pt x="11561" y="9509"/>
                  </a:cubicBezTo>
                  <a:cubicBezTo>
                    <a:pt x="11589" y="9509"/>
                    <a:pt x="11617" y="9503"/>
                    <a:pt x="11643" y="9491"/>
                  </a:cubicBezTo>
                  <a:cubicBezTo>
                    <a:pt x="12098" y="9264"/>
                    <a:pt x="12273" y="8775"/>
                    <a:pt x="12308" y="8303"/>
                  </a:cubicBezTo>
                  <a:lnTo>
                    <a:pt x="12343" y="8303"/>
                  </a:lnTo>
                  <a:cubicBezTo>
                    <a:pt x="12395" y="8285"/>
                    <a:pt x="12465" y="8250"/>
                    <a:pt x="12517" y="8233"/>
                  </a:cubicBezTo>
                  <a:cubicBezTo>
                    <a:pt x="12640" y="8460"/>
                    <a:pt x="12692" y="8687"/>
                    <a:pt x="12640" y="8950"/>
                  </a:cubicBezTo>
                  <a:cubicBezTo>
                    <a:pt x="12640" y="9002"/>
                    <a:pt x="12622" y="9037"/>
                    <a:pt x="12605" y="9089"/>
                  </a:cubicBezTo>
                  <a:cubicBezTo>
                    <a:pt x="12563" y="9237"/>
                    <a:pt x="12679" y="9334"/>
                    <a:pt x="12798" y="9334"/>
                  </a:cubicBezTo>
                  <a:cubicBezTo>
                    <a:pt x="12876" y="9334"/>
                    <a:pt x="12955" y="9292"/>
                    <a:pt x="12989" y="9194"/>
                  </a:cubicBezTo>
                  <a:cubicBezTo>
                    <a:pt x="13269" y="8303"/>
                    <a:pt x="13479" y="7376"/>
                    <a:pt x="13182" y="6450"/>
                  </a:cubicBezTo>
                  <a:cubicBezTo>
                    <a:pt x="12937" y="5750"/>
                    <a:pt x="12412" y="5121"/>
                    <a:pt x="11906" y="4562"/>
                  </a:cubicBezTo>
                  <a:cubicBezTo>
                    <a:pt x="11643" y="3985"/>
                    <a:pt x="11573" y="3408"/>
                    <a:pt x="11066" y="2971"/>
                  </a:cubicBezTo>
                  <a:cubicBezTo>
                    <a:pt x="10682" y="2621"/>
                    <a:pt x="10087" y="2342"/>
                    <a:pt x="9563" y="2324"/>
                  </a:cubicBezTo>
                  <a:cubicBezTo>
                    <a:pt x="9239" y="1919"/>
                    <a:pt x="8874" y="1556"/>
                    <a:pt x="8378" y="1556"/>
                  </a:cubicBezTo>
                  <a:cubicBezTo>
                    <a:pt x="8232" y="1556"/>
                    <a:pt x="8074" y="1588"/>
                    <a:pt x="7902" y="1660"/>
                  </a:cubicBezTo>
                  <a:cubicBezTo>
                    <a:pt x="7553" y="1817"/>
                    <a:pt x="7011" y="2412"/>
                    <a:pt x="7011" y="2884"/>
                  </a:cubicBezTo>
                  <a:cubicBezTo>
                    <a:pt x="6679" y="3146"/>
                    <a:pt x="6364" y="3443"/>
                    <a:pt x="6067" y="3740"/>
                  </a:cubicBezTo>
                  <a:cubicBezTo>
                    <a:pt x="5822" y="4002"/>
                    <a:pt x="5612" y="4265"/>
                    <a:pt x="5368" y="4527"/>
                  </a:cubicBezTo>
                  <a:cubicBezTo>
                    <a:pt x="5333" y="4562"/>
                    <a:pt x="5298" y="4597"/>
                    <a:pt x="5280" y="4614"/>
                  </a:cubicBezTo>
                  <a:cubicBezTo>
                    <a:pt x="4878" y="3985"/>
                    <a:pt x="4563" y="3286"/>
                    <a:pt x="4109" y="2674"/>
                  </a:cubicBezTo>
                  <a:cubicBezTo>
                    <a:pt x="3549" y="1922"/>
                    <a:pt x="2938" y="1223"/>
                    <a:pt x="2413" y="454"/>
                  </a:cubicBezTo>
                  <a:cubicBezTo>
                    <a:pt x="2396" y="436"/>
                    <a:pt x="2378" y="419"/>
                    <a:pt x="2361" y="419"/>
                  </a:cubicBezTo>
                  <a:cubicBezTo>
                    <a:pt x="2152" y="123"/>
                    <a:pt x="1899" y="0"/>
                    <a:pt x="16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8"/>
            <p:cNvSpPr/>
            <p:nvPr/>
          </p:nvSpPr>
          <p:spPr>
            <a:xfrm flipH="1">
              <a:off x="8049801" y="-403525"/>
              <a:ext cx="1133356" cy="1545020"/>
            </a:xfrm>
            <a:custGeom>
              <a:avLst/>
              <a:gdLst/>
              <a:ahLst/>
              <a:cxnLst/>
              <a:rect l="l" t="t" r="r" b="b"/>
              <a:pathLst>
                <a:path w="12623" h="17208" extrusionOk="0">
                  <a:moveTo>
                    <a:pt x="1327" y="0"/>
                  </a:moveTo>
                  <a:cubicBezTo>
                    <a:pt x="1110" y="0"/>
                    <a:pt x="883" y="57"/>
                    <a:pt x="648" y="185"/>
                  </a:cubicBezTo>
                  <a:cubicBezTo>
                    <a:pt x="53" y="518"/>
                    <a:pt x="1" y="1392"/>
                    <a:pt x="18" y="2004"/>
                  </a:cubicBezTo>
                  <a:cubicBezTo>
                    <a:pt x="36" y="2388"/>
                    <a:pt x="88" y="2773"/>
                    <a:pt x="141" y="3157"/>
                  </a:cubicBezTo>
                  <a:cubicBezTo>
                    <a:pt x="228" y="3664"/>
                    <a:pt x="141" y="4259"/>
                    <a:pt x="298" y="4748"/>
                  </a:cubicBezTo>
                  <a:cubicBezTo>
                    <a:pt x="420" y="5168"/>
                    <a:pt x="683" y="5517"/>
                    <a:pt x="752" y="5972"/>
                  </a:cubicBezTo>
                  <a:cubicBezTo>
                    <a:pt x="840" y="6514"/>
                    <a:pt x="787" y="7021"/>
                    <a:pt x="787" y="7563"/>
                  </a:cubicBezTo>
                  <a:cubicBezTo>
                    <a:pt x="787" y="8157"/>
                    <a:pt x="857" y="8594"/>
                    <a:pt x="1434" y="8856"/>
                  </a:cubicBezTo>
                  <a:cubicBezTo>
                    <a:pt x="1687" y="8973"/>
                    <a:pt x="1944" y="9016"/>
                    <a:pt x="2202" y="9016"/>
                  </a:cubicBezTo>
                  <a:cubicBezTo>
                    <a:pt x="2677" y="9016"/>
                    <a:pt x="3155" y="8871"/>
                    <a:pt x="3619" y="8769"/>
                  </a:cubicBezTo>
                  <a:cubicBezTo>
                    <a:pt x="4424" y="8576"/>
                    <a:pt x="5245" y="8472"/>
                    <a:pt x="6084" y="8419"/>
                  </a:cubicBezTo>
                  <a:cubicBezTo>
                    <a:pt x="6329" y="8891"/>
                    <a:pt x="6941" y="9101"/>
                    <a:pt x="7483" y="9223"/>
                  </a:cubicBezTo>
                  <a:cubicBezTo>
                    <a:pt x="7448" y="9940"/>
                    <a:pt x="7535" y="10692"/>
                    <a:pt x="7693" y="11408"/>
                  </a:cubicBezTo>
                  <a:cubicBezTo>
                    <a:pt x="7885" y="12265"/>
                    <a:pt x="8322" y="13419"/>
                    <a:pt x="7570" y="14136"/>
                  </a:cubicBezTo>
                  <a:cubicBezTo>
                    <a:pt x="7360" y="14328"/>
                    <a:pt x="6696" y="14503"/>
                    <a:pt x="6696" y="14887"/>
                  </a:cubicBezTo>
                  <a:cubicBezTo>
                    <a:pt x="6696" y="14905"/>
                    <a:pt x="6696" y="14940"/>
                    <a:pt x="6714" y="14975"/>
                  </a:cubicBezTo>
                  <a:cubicBezTo>
                    <a:pt x="6644" y="15010"/>
                    <a:pt x="6574" y="15062"/>
                    <a:pt x="6521" y="15114"/>
                  </a:cubicBezTo>
                  <a:cubicBezTo>
                    <a:pt x="6364" y="15202"/>
                    <a:pt x="6137" y="15342"/>
                    <a:pt x="6189" y="15569"/>
                  </a:cubicBezTo>
                  <a:cubicBezTo>
                    <a:pt x="6225" y="15722"/>
                    <a:pt x="6356" y="15772"/>
                    <a:pt x="6496" y="15772"/>
                  </a:cubicBezTo>
                  <a:cubicBezTo>
                    <a:pt x="6564" y="15772"/>
                    <a:pt x="6634" y="15761"/>
                    <a:pt x="6696" y="15744"/>
                  </a:cubicBezTo>
                  <a:cubicBezTo>
                    <a:pt x="6784" y="15709"/>
                    <a:pt x="6871" y="15656"/>
                    <a:pt x="6976" y="15639"/>
                  </a:cubicBezTo>
                  <a:cubicBezTo>
                    <a:pt x="7063" y="15604"/>
                    <a:pt x="7151" y="15604"/>
                    <a:pt x="7238" y="15569"/>
                  </a:cubicBezTo>
                  <a:cubicBezTo>
                    <a:pt x="7273" y="15552"/>
                    <a:pt x="7325" y="15517"/>
                    <a:pt x="7378" y="15482"/>
                  </a:cubicBezTo>
                  <a:cubicBezTo>
                    <a:pt x="7425" y="15492"/>
                    <a:pt x="7471" y="15496"/>
                    <a:pt x="7515" y="15496"/>
                  </a:cubicBezTo>
                  <a:cubicBezTo>
                    <a:pt x="8094" y="15496"/>
                    <a:pt x="8428" y="14694"/>
                    <a:pt x="8671" y="14223"/>
                  </a:cubicBezTo>
                  <a:cubicBezTo>
                    <a:pt x="8916" y="13751"/>
                    <a:pt x="8951" y="13261"/>
                    <a:pt x="8969" y="12737"/>
                  </a:cubicBezTo>
                  <a:cubicBezTo>
                    <a:pt x="8986" y="12230"/>
                    <a:pt x="9004" y="11723"/>
                    <a:pt x="9021" y="11216"/>
                  </a:cubicBezTo>
                  <a:cubicBezTo>
                    <a:pt x="9196" y="11531"/>
                    <a:pt x="9353" y="11863"/>
                    <a:pt x="9528" y="12195"/>
                  </a:cubicBezTo>
                  <a:cubicBezTo>
                    <a:pt x="9633" y="12422"/>
                    <a:pt x="9720" y="12685"/>
                    <a:pt x="9825" y="12947"/>
                  </a:cubicBezTo>
                  <a:cubicBezTo>
                    <a:pt x="9773" y="13419"/>
                    <a:pt x="9808" y="13908"/>
                    <a:pt x="9668" y="14380"/>
                  </a:cubicBezTo>
                  <a:cubicBezTo>
                    <a:pt x="9581" y="14695"/>
                    <a:pt x="9441" y="14975"/>
                    <a:pt x="9476" y="15307"/>
                  </a:cubicBezTo>
                  <a:cubicBezTo>
                    <a:pt x="9476" y="15377"/>
                    <a:pt x="9511" y="15447"/>
                    <a:pt x="9598" y="15464"/>
                  </a:cubicBezTo>
                  <a:lnTo>
                    <a:pt x="9668" y="15482"/>
                  </a:lnTo>
                  <a:cubicBezTo>
                    <a:pt x="9650" y="15569"/>
                    <a:pt x="9650" y="15639"/>
                    <a:pt x="9633" y="15726"/>
                  </a:cubicBezTo>
                  <a:cubicBezTo>
                    <a:pt x="9598" y="15954"/>
                    <a:pt x="9581" y="16163"/>
                    <a:pt x="9511" y="16373"/>
                  </a:cubicBezTo>
                  <a:cubicBezTo>
                    <a:pt x="9458" y="16530"/>
                    <a:pt x="9406" y="16688"/>
                    <a:pt x="9388" y="16863"/>
                  </a:cubicBezTo>
                  <a:cubicBezTo>
                    <a:pt x="9388" y="17120"/>
                    <a:pt x="9518" y="17207"/>
                    <a:pt x="9686" y="17207"/>
                  </a:cubicBezTo>
                  <a:cubicBezTo>
                    <a:pt x="9882" y="17207"/>
                    <a:pt x="10129" y="17089"/>
                    <a:pt x="10280" y="16985"/>
                  </a:cubicBezTo>
                  <a:cubicBezTo>
                    <a:pt x="10699" y="16670"/>
                    <a:pt x="10892" y="16251"/>
                    <a:pt x="10927" y="15779"/>
                  </a:cubicBezTo>
                  <a:cubicBezTo>
                    <a:pt x="11259" y="15674"/>
                    <a:pt x="11259" y="15254"/>
                    <a:pt x="11294" y="14940"/>
                  </a:cubicBezTo>
                  <a:cubicBezTo>
                    <a:pt x="11399" y="13751"/>
                    <a:pt x="11119" y="12702"/>
                    <a:pt x="10682" y="11671"/>
                  </a:cubicBezTo>
                  <a:lnTo>
                    <a:pt x="10682" y="11671"/>
                  </a:lnTo>
                  <a:cubicBezTo>
                    <a:pt x="10857" y="11968"/>
                    <a:pt x="11014" y="12283"/>
                    <a:pt x="11171" y="12597"/>
                  </a:cubicBezTo>
                  <a:cubicBezTo>
                    <a:pt x="11259" y="12772"/>
                    <a:pt x="11364" y="13139"/>
                    <a:pt x="11573" y="13209"/>
                  </a:cubicBezTo>
                  <a:cubicBezTo>
                    <a:pt x="11612" y="13215"/>
                    <a:pt x="11648" y="13219"/>
                    <a:pt x="11683" y="13219"/>
                  </a:cubicBezTo>
                  <a:cubicBezTo>
                    <a:pt x="11745" y="13219"/>
                    <a:pt x="11804" y="13207"/>
                    <a:pt x="11871" y="13174"/>
                  </a:cubicBezTo>
                  <a:cubicBezTo>
                    <a:pt x="11923" y="13296"/>
                    <a:pt x="11975" y="13436"/>
                    <a:pt x="12028" y="13559"/>
                  </a:cubicBezTo>
                  <a:cubicBezTo>
                    <a:pt x="12098" y="13733"/>
                    <a:pt x="12098" y="13961"/>
                    <a:pt x="12203" y="14118"/>
                  </a:cubicBezTo>
                  <a:cubicBezTo>
                    <a:pt x="12238" y="14170"/>
                    <a:pt x="12295" y="14197"/>
                    <a:pt x="12351" y="14197"/>
                  </a:cubicBezTo>
                  <a:cubicBezTo>
                    <a:pt x="12408" y="14197"/>
                    <a:pt x="12465" y="14170"/>
                    <a:pt x="12500" y="14118"/>
                  </a:cubicBezTo>
                  <a:cubicBezTo>
                    <a:pt x="12622" y="13926"/>
                    <a:pt x="12605" y="13664"/>
                    <a:pt x="12587" y="13454"/>
                  </a:cubicBezTo>
                  <a:lnTo>
                    <a:pt x="12570" y="13454"/>
                  </a:lnTo>
                  <a:cubicBezTo>
                    <a:pt x="12552" y="13296"/>
                    <a:pt x="12517" y="13157"/>
                    <a:pt x="12465" y="13017"/>
                  </a:cubicBezTo>
                  <a:cubicBezTo>
                    <a:pt x="12465" y="12985"/>
                    <a:pt x="12380" y="12727"/>
                    <a:pt x="12325" y="12727"/>
                  </a:cubicBezTo>
                  <a:cubicBezTo>
                    <a:pt x="12321" y="12727"/>
                    <a:pt x="12317" y="12728"/>
                    <a:pt x="12313" y="12731"/>
                  </a:cubicBezTo>
                  <a:lnTo>
                    <a:pt x="12313" y="12731"/>
                  </a:lnTo>
                  <a:cubicBezTo>
                    <a:pt x="12360" y="12679"/>
                    <a:pt x="12359" y="12613"/>
                    <a:pt x="12325" y="12562"/>
                  </a:cubicBezTo>
                  <a:cubicBezTo>
                    <a:pt x="12325" y="12562"/>
                    <a:pt x="12325" y="12562"/>
                    <a:pt x="12325" y="12545"/>
                  </a:cubicBezTo>
                  <a:cubicBezTo>
                    <a:pt x="12465" y="11811"/>
                    <a:pt x="11381" y="10884"/>
                    <a:pt x="10962" y="10412"/>
                  </a:cubicBezTo>
                  <a:cubicBezTo>
                    <a:pt x="10472" y="9853"/>
                    <a:pt x="9895" y="9293"/>
                    <a:pt x="9301" y="8821"/>
                  </a:cubicBezTo>
                  <a:cubicBezTo>
                    <a:pt x="9336" y="8751"/>
                    <a:pt x="9336" y="8664"/>
                    <a:pt x="9266" y="8594"/>
                  </a:cubicBezTo>
                  <a:cubicBezTo>
                    <a:pt x="8584" y="7807"/>
                    <a:pt x="7902" y="6776"/>
                    <a:pt x="6749" y="6689"/>
                  </a:cubicBezTo>
                  <a:cubicBezTo>
                    <a:pt x="6707" y="6685"/>
                    <a:pt x="6666" y="6683"/>
                    <a:pt x="6625" y="6683"/>
                  </a:cubicBezTo>
                  <a:cubicBezTo>
                    <a:pt x="6095" y="6683"/>
                    <a:pt x="5614" y="6969"/>
                    <a:pt x="5079" y="6969"/>
                  </a:cubicBezTo>
                  <a:cubicBezTo>
                    <a:pt x="5064" y="6969"/>
                    <a:pt x="5050" y="6969"/>
                    <a:pt x="5035" y="6968"/>
                  </a:cubicBezTo>
                  <a:cubicBezTo>
                    <a:pt x="4406" y="6933"/>
                    <a:pt x="3672" y="6776"/>
                    <a:pt x="3025" y="6619"/>
                  </a:cubicBezTo>
                  <a:cubicBezTo>
                    <a:pt x="3008" y="5954"/>
                    <a:pt x="3077" y="5307"/>
                    <a:pt x="2990" y="4626"/>
                  </a:cubicBezTo>
                  <a:cubicBezTo>
                    <a:pt x="2973" y="4363"/>
                    <a:pt x="2955" y="4049"/>
                    <a:pt x="2920" y="3752"/>
                  </a:cubicBezTo>
                  <a:cubicBezTo>
                    <a:pt x="2938" y="3734"/>
                    <a:pt x="2955" y="3699"/>
                    <a:pt x="2955" y="3664"/>
                  </a:cubicBezTo>
                  <a:cubicBezTo>
                    <a:pt x="3060" y="3420"/>
                    <a:pt x="3217" y="3175"/>
                    <a:pt x="3287" y="2913"/>
                  </a:cubicBezTo>
                  <a:cubicBezTo>
                    <a:pt x="3375" y="2633"/>
                    <a:pt x="3287" y="2353"/>
                    <a:pt x="3217" y="2091"/>
                  </a:cubicBezTo>
                  <a:cubicBezTo>
                    <a:pt x="3074" y="1187"/>
                    <a:pt x="2318" y="0"/>
                    <a:pt x="13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38"/>
          <p:cNvGrpSpPr/>
          <p:nvPr/>
        </p:nvGrpSpPr>
        <p:grpSpPr>
          <a:xfrm rot="261280" flipH="1">
            <a:off x="-696727" y="4356320"/>
            <a:ext cx="2823662" cy="1326813"/>
            <a:chOff x="1518250" y="2842025"/>
            <a:chExt cx="1286150" cy="604350"/>
          </a:xfrm>
        </p:grpSpPr>
        <p:sp>
          <p:nvSpPr>
            <p:cNvPr id="311" name="Google Shape;311;p38"/>
            <p:cNvSpPr/>
            <p:nvPr/>
          </p:nvSpPr>
          <p:spPr>
            <a:xfrm>
              <a:off x="2162375" y="3136275"/>
              <a:ext cx="205000" cy="310100"/>
            </a:xfrm>
            <a:custGeom>
              <a:avLst/>
              <a:gdLst/>
              <a:ahLst/>
              <a:cxnLst/>
              <a:rect l="l" t="t" r="r" b="b"/>
              <a:pathLst>
                <a:path w="8200" h="12404" extrusionOk="0">
                  <a:moveTo>
                    <a:pt x="6378" y="0"/>
                  </a:moveTo>
                  <a:cubicBezTo>
                    <a:pt x="6207" y="0"/>
                    <a:pt x="6036" y="15"/>
                    <a:pt x="5874" y="37"/>
                  </a:cubicBezTo>
                  <a:cubicBezTo>
                    <a:pt x="4825" y="177"/>
                    <a:pt x="4074" y="1033"/>
                    <a:pt x="4301" y="2012"/>
                  </a:cubicBezTo>
                  <a:cubicBezTo>
                    <a:pt x="4266" y="2047"/>
                    <a:pt x="4248" y="2082"/>
                    <a:pt x="4248" y="2135"/>
                  </a:cubicBezTo>
                  <a:cubicBezTo>
                    <a:pt x="4353" y="3079"/>
                    <a:pt x="4790" y="3970"/>
                    <a:pt x="5385" y="4722"/>
                  </a:cubicBezTo>
                  <a:cubicBezTo>
                    <a:pt x="4983" y="4862"/>
                    <a:pt x="4563" y="4914"/>
                    <a:pt x="4196" y="5211"/>
                  </a:cubicBezTo>
                  <a:cubicBezTo>
                    <a:pt x="3671" y="5614"/>
                    <a:pt x="3217" y="6138"/>
                    <a:pt x="2762" y="6627"/>
                  </a:cubicBezTo>
                  <a:cubicBezTo>
                    <a:pt x="2518" y="6680"/>
                    <a:pt x="2273" y="6715"/>
                    <a:pt x="2011" y="6732"/>
                  </a:cubicBezTo>
                  <a:cubicBezTo>
                    <a:pt x="1783" y="6767"/>
                    <a:pt x="1556" y="6785"/>
                    <a:pt x="1364" y="6907"/>
                  </a:cubicBezTo>
                  <a:cubicBezTo>
                    <a:pt x="1049" y="7099"/>
                    <a:pt x="979" y="7344"/>
                    <a:pt x="1014" y="7676"/>
                  </a:cubicBezTo>
                  <a:cubicBezTo>
                    <a:pt x="1067" y="8131"/>
                    <a:pt x="1084" y="8376"/>
                    <a:pt x="909" y="8813"/>
                  </a:cubicBezTo>
                  <a:cubicBezTo>
                    <a:pt x="770" y="9162"/>
                    <a:pt x="647" y="9529"/>
                    <a:pt x="507" y="9879"/>
                  </a:cubicBezTo>
                  <a:cubicBezTo>
                    <a:pt x="332" y="10403"/>
                    <a:pt x="0" y="11050"/>
                    <a:pt x="0" y="11610"/>
                  </a:cubicBezTo>
                  <a:cubicBezTo>
                    <a:pt x="18" y="11959"/>
                    <a:pt x="158" y="12117"/>
                    <a:pt x="472" y="12221"/>
                  </a:cubicBezTo>
                  <a:cubicBezTo>
                    <a:pt x="715" y="12312"/>
                    <a:pt x="957" y="12403"/>
                    <a:pt x="1210" y="12403"/>
                  </a:cubicBezTo>
                  <a:cubicBezTo>
                    <a:pt x="1250" y="12403"/>
                    <a:pt x="1289" y="12401"/>
                    <a:pt x="1329" y="12396"/>
                  </a:cubicBezTo>
                  <a:cubicBezTo>
                    <a:pt x="1626" y="12361"/>
                    <a:pt x="1923" y="12221"/>
                    <a:pt x="2238" y="12221"/>
                  </a:cubicBezTo>
                  <a:cubicBezTo>
                    <a:pt x="2413" y="12239"/>
                    <a:pt x="2570" y="12274"/>
                    <a:pt x="2727" y="12274"/>
                  </a:cubicBezTo>
                  <a:cubicBezTo>
                    <a:pt x="2770" y="12274"/>
                    <a:pt x="2813" y="12275"/>
                    <a:pt x="2855" y="12275"/>
                  </a:cubicBezTo>
                  <a:cubicBezTo>
                    <a:pt x="3004" y="12275"/>
                    <a:pt x="3151" y="12264"/>
                    <a:pt x="3287" y="12169"/>
                  </a:cubicBezTo>
                  <a:cubicBezTo>
                    <a:pt x="3549" y="11959"/>
                    <a:pt x="3549" y="11592"/>
                    <a:pt x="3532" y="11277"/>
                  </a:cubicBezTo>
                  <a:cubicBezTo>
                    <a:pt x="3514" y="11190"/>
                    <a:pt x="3462" y="11120"/>
                    <a:pt x="3374" y="11120"/>
                  </a:cubicBezTo>
                  <a:cubicBezTo>
                    <a:pt x="3112" y="11103"/>
                    <a:pt x="2832" y="10998"/>
                    <a:pt x="2588" y="10945"/>
                  </a:cubicBezTo>
                  <a:cubicBezTo>
                    <a:pt x="2508" y="11025"/>
                    <a:pt x="2425" y="11064"/>
                    <a:pt x="2340" y="11064"/>
                  </a:cubicBezTo>
                  <a:cubicBezTo>
                    <a:pt x="2238" y="11064"/>
                    <a:pt x="2133" y="11007"/>
                    <a:pt x="2028" y="10893"/>
                  </a:cubicBezTo>
                  <a:lnTo>
                    <a:pt x="2011" y="10631"/>
                  </a:lnTo>
                  <a:cubicBezTo>
                    <a:pt x="1941" y="10403"/>
                    <a:pt x="1976" y="10071"/>
                    <a:pt x="1976" y="9827"/>
                  </a:cubicBezTo>
                  <a:cubicBezTo>
                    <a:pt x="1958" y="9372"/>
                    <a:pt x="1888" y="8848"/>
                    <a:pt x="2011" y="8393"/>
                  </a:cubicBezTo>
                  <a:cubicBezTo>
                    <a:pt x="2063" y="8201"/>
                    <a:pt x="2186" y="8078"/>
                    <a:pt x="2343" y="7991"/>
                  </a:cubicBezTo>
                  <a:cubicBezTo>
                    <a:pt x="3864" y="7851"/>
                    <a:pt x="5734" y="7519"/>
                    <a:pt x="6853" y="6470"/>
                  </a:cubicBezTo>
                  <a:cubicBezTo>
                    <a:pt x="7989" y="5404"/>
                    <a:pt x="8199" y="3761"/>
                    <a:pt x="8042" y="2292"/>
                  </a:cubicBezTo>
                  <a:cubicBezTo>
                    <a:pt x="7989" y="1680"/>
                    <a:pt x="7972" y="754"/>
                    <a:pt x="7447" y="317"/>
                  </a:cubicBezTo>
                  <a:cubicBezTo>
                    <a:pt x="7145" y="75"/>
                    <a:pt x="6760" y="0"/>
                    <a:pt x="63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8"/>
            <p:cNvSpPr/>
            <p:nvPr/>
          </p:nvSpPr>
          <p:spPr>
            <a:xfrm>
              <a:off x="2537300" y="3109075"/>
              <a:ext cx="201100" cy="144975"/>
            </a:xfrm>
            <a:custGeom>
              <a:avLst/>
              <a:gdLst/>
              <a:ahLst/>
              <a:cxnLst/>
              <a:rect l="l" t="t" r="r" b="b"/>
              <a:pathLst>
                <a:path w="8044" h="5799" extrusionOk="0">
                  <a:moveTo>
                    <a:pt x="5500" y="0"/>
                  </a:moveTo>
                  <a:cubicBezTo>
                    <a:pt x="5274" y="0"/>
                    <a:pt x="5045" y="67"/>
                    <a:pt x="4810" y="129"/>
                  </a:cubicBezTo>
                  <a:cubicBezTo>
                    <a:pt x="3656" y="391"/>
                    <a:pt x="2502" y="653"/>
                    <a:pt x="1348" y="950"/>
                  </a:cubicBezTo>
                  <a:cubicBezTo>
                    <a:pt x="1331" y="898"/>
                    <a:pt x="1278" y="828"/>
                    <a:pt x="1191" y="828"/>
                  </a:cubicBezTo>
                  <a:cubicBezTo>
                    <a:pt x="1117" y="816"/>
                    <a:pt x="1041" y="810"/>
                    <a:pt x="965" y="810"/>
                  </a:cubicBezTo>
                  <a:cubicBezTo>
                    <a:pt x="481" y="810"/>
                    <a:pt x="1" y="1056"/>
                    <a:pt x="212" y="1614"/>
                  </a:cubicBezTo>
                  <a:lnTo>
                    <a:pt x="230" y="1614"/>
                  </a:lnTo>
                  <a:cubicBezTo>
                    <a:pt x="457" y="2209"/>
                    <a:pt x="1139" y="2541"/>
                    <a:pt x="1750" y="2576"/>
                  </a:cubicBezTo>
                  <a:cubicBezTo>
                    <a:pt x="1785" y="2578"/>
                    <a:pt x="1820" y="2578"/>
                    <a:pt x="1854" y="2578"/>
                  </a:cubicBezTo>
                  <a:cubicBezTo>
                    <a:pt x="2940" y="2578"/>
                    <a:pt x="3790" y="1792"/>
                    <a:pt x="4705" y="1317"/>
                  </a:cubicBezTo>
                  <a:cubicBezTo>
                    <a:pt x="4954" y="1188"/>
                    <a:pt x="5152" y="1092"/>
                    <a:pt x="5353" y="1092"/>
                  </a:cubicBezTo>
                  <a:cubicBezTo>
                    <a:pt x="5506" y="1092"/>
                    <a:pt x="5661" y="1147"/>
                    <a:pt x="5841" y="1282"/>
                  </a:cubicBezTo>
                  <a:cubicBezTo>
                    <a:pt x="6103" y="1457"/>
                    <a:pt x="6348" y="1894"/>
                    <a:pt x="6488" y="2174"/>
                  </a:cubicBezTo>
                  <a:cubicBezTo>
                    <a:pt x="6925" y="3013"/>
                    <a:pt x="6733" y="3677"/>
                    <a:pt x="6086" y="4342"/>
                  </a:cubicBezTo>
                  <a:cubicBezTo>
                    <a:pt x="5981" y="4446"/>
                    <a:pt x="6051" y="4604"/>
                    <a:pt x="6191" y="4621"/>
                  </a:cubicBezTo>
                  <a:cubicBezTo>
                    <a:pt x="6261" y="4953"/>
                    <a:pt x="6226" y="5181"/>
                    <a:pt x="6068" y="5338"/>
                  </a:cubicBezTo>
                  <a:cubicBezTo>
                    <a:pt x="5998" y="5408"/>
                    <a:pt x="5929" y="5443"/>
                    <a:pt x="5841" y="5495"/>
                  </a:cubicBezTo>
                  <a:cubicBezTo>
                    <a:pt x="5693" y="5584"/>
                    <a:pt x="5771" y="5798"/>
                    <a:pt x="5915" y="5798"/>
                  </a:cubicBezTo>
                  <a:cubicBezTo>
                    <a:pt x="5941" y="5798"/>
                    <a:pt x="5969" y="5791"/>
                    <a:pt x="5998" y="5775"/>
                  </a:cubicBezTo>
                  <a:cubicBezTo>
                    <a:pt x="6033" y="5758"/>
                    <a:pt x="6068" y="5740"/>
                    <a:pt x="6103" y="5723"/>
                  </a:cubicBezTo>
                  <a:lnTo>
                    <a:pt x="6156" y="5688"/>
                  </a:lnTo>
                  <a:cubicBezTo>
                    <a:pt x="6278" y="5600"/>
                    <a:pt x="6418" y="5513"/>
                    <a:pt x="6505" y="5408"/>
                  </a:cubicBezTo>
                  <a:cubicBezTo>
                    <a:pt x="7012" y="4953"/>
                    <a:pt x="7327" y="4324"/>
                    <a:pt x="7589" y="3712"/>
                  </a:cubicBezTo>
                  <a:cubicBezTo>
                    <a:pt x="8044" y="2611"/>
                    <a:pt x="7379" y="1947"/>
                    <a:pt x="6768" y="1090"/>
                  </a:cubicBezTo>
                  <a:cubicBezTo>
                    <a:pt x="6540" y="775"/>
                    <a:pt x="6313" y="338"/>
                    <a:pt x="5981" y="129"/>
                  </a:cubicBezTo>
                  <a:cubicBezTo>
                    <a:pt x="5821" y="34"/>
                    <a:pt x="5661" y="0"/>
                    <a:pt x="55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8"/>
            <p:cNvSpPr/>
            <p:nvPr/>
          </p:nvSpPr>
          <p:spPr>
            <a:xfrm>
              <a:off x="1557350" y="2904175"/>
              <a:ext cx="1246475" cy="316850"/>
            </a:xfrm>
            <a:custGeom>
              <a:avLst/>
              <a:gdLst/>
              <a:ahLst/>
              <a:cxnLst/>
              <a:rect l="l" t="t" r="r" b="b"/>
              <a:pathLst>
                <a:path w="49859" h="12674" extrusionOk="0">
                  <a:moveTo>
                    <a:pt x="43565" y="1"/>
                  </a:moveTo>
                  <a:cubicBezTo>
                    <a:pt x="43503" y="1"/>
                    <a:pt x="43441" y="2"/>
                    <a:pt x="43378" y="3"/>
                  </a:cubicBezTo>
                  <a:cubicBezTo>
                    <a:pt x="42732" y="21"/>
                    <a:pt x="41700" y="91"/>
                    <a:pt x="41368" y="755"/>
                  </a:cubicBezTo>
                  <a:cubicBezTo>
                    <a:pt x="41193" y="1070"/>
                    <a:pt x="41263" y="1507"/>
                    <a:pt x="41193" y="1857"/>
                  </a:cubicBezTo>
                  <a:cubicBezTo>
                    <a:pt x="41088" y="2538"/>
                    <a:pt x="40844" y="3203"/>
                    <a:pt x="40459" y="3762"/>
                  </a:cubicBezTo>
                  <a:cubicBezTo>
                    <a:pt x="39515" y="5143"/>
                    <a:pt x="38047" y="4933"/>
                    <a:pt x="36578" y="4968"/>
                  </a:cubicBezTo>
                  <a:cubicBezTo>
                    <a:pt x="35477" y="5003"/>
                    <a:pt x="34393" y="5265"/>
                    <a:pt x="33309" y="5493"/>
                  </a:cubicBezTo>
                  <a:cubicBezTo>
                    <a:pt x="32016" y="5755"/>
                    <a:pt x="30757" y="5720"/>
                    <a:pt x="29446" y="5825"/>
                  </a:cubicBezTo>
                  <a:cubicBezTo>
                    <a:pt x="29026" y="5860"/>
                    <a:pt x="28589" y="5947"/>
                    <a:pt x="28205" y="6139"/>
                  </a:cubicBezTo>
                  <a:cubicBezTo>
                    <a:pt x="27785" y="6349"/>
                    <a:pt x="27453" y="6699"/>
                    <a:pt x="27051" y="6926"/>
                  </a:cubicBezTo>
                  <a:cubicBezTo>
                    <a:pt x="26356" y="7053"/>
                    <a:pt x="25657" y="7113"/>
                    <a:pt x="24958" y="7113"/>
                  </a:cubicBezTo>
                  <a:cubicBezTo>
                    <a:pt x="23351" y="7113"/>
                    <a:pt x="21745" y="6798"/>
                    <a:pt x="20198" y="6262"/>
                  </a:cubicBezTo>
                  <a:cubicBezTo>
                    <a:pt x="17786" y="5423"/>
                    <a:pt x="15740" y="3989"/>
                    <a:pt x="13485" y="2853"/>
                  </a:cubicBezTo>
                  <a:cubicBezTo>
                    <a:pt x="11562" y="1899"/>
                    <a:pt x="9278" y="1495"/>
                    <a:pt x="7106" y="1495"/>
                  </a:cubicBezTo>
                  <a:cubicBezTo>
                    <a:pt x="6888" y="1495"/>
                    <a:pt x="6672" y="1499"/>
                    <a:pt x="6458" y="1507"/>
                  </a:cubicBezTo>
                  <a:cubicBezTo>
                    <a:pt x="4115" y="1594"/>
                    <a:pt x="1825" y="2398"/>
                    <a:pt x="95" y="4024"/>
                  </a:cubicBezTo>
                  <a:cubicBezTo>
                    <a:pt x="42" y="4077"/>
                    <a:pt x="60" y="4147"/>
                    <a:pt x="112" y="4182"/>
                  </a:cubicBezTo>
                  <a:cubicBezTo>
                    <a:pt x="95" y="4199"/>
                    <a:pt x="77" y="4199"/>
                    <a:pt x="60" y="4216"/>
                  </a:cubicBezTo>
                  <a:cubicBezTo>
                    <a:pt x="0" y="4276"/>
                    <a:pt x="54" y="4385"/>
                    <a:pt x="125" y="4385"/>
                  </a:cubicBezTo>
                  <a:cubicBezTo>
                    <a:pt x="138" y="4385"/>
                    <a:pt x="151" y="4382"/>
                    <a:pt x="165" y="4374"/>
                  </a:cubicBezTo>
                  <a:lnTo>
                    <a:pt x="165" y="4356"/>
                  </a:lnTo>
                  <a:cubicBezTo>
                    <a:pt x="2248" y="3050"/>
                    <a:pt x="4552" y="2201"/>
                    <a:pt x="6992" y="2201"/>
                  </a:cubicBezTo>
                  <a:cubicBezTo>
                    <a:pt x="7295" y="2201"/>
                    <a:pt x="7601" y="2214"/>
                    <a:pt x="7909" y="2241"/>
                  </a:cubicBezTo>
                  <a:cubicBezTo>
                    <a:pt x="9115" y="2346"/>
                    <a:pt x="10304" y="2661"/>
                    <a:pt x="11405" y="3150"/>
                  </a:cubicBezTo>
                  <a:cubicBezTo>
                    <a:pt x="12646" y="3710"/>
                    <a:pt x="13660" y="4549"/>
                    <a:pt x="14691" y="5405"/>
                  </a:cubicBezTo>
                  <a:cubicBezTo>
                    <a:pt x="16492" y="6891"/>
                    <a:pt x="18485" y="8080"/>
                    <a:pt x="20688" y="8866"/>
                  </a:cubicBezTo>
                  <a:cubicBezTo>
                    <a:pt x="22418" y="9461"/>
                    <a:pt x="24271" y="9758"/>
                    <a:pt x="26002" y="10370"/>
                  </a:cubicBezTo>
                  <a:cubicBezTo>
                    <a:pt x="26229" y="10580"/>
                    <a:pt x="26456" y="10807"/>
                    <a:pt x="26666" y="11034"/>
                  </a:cubicBezTo>
                  <a:cubicBezTo>
                    <a:pt x="27331" y="11733"/>
                    <a:pt x="28012" y="12275"/>
                    <a:pt x="28956" y="12520"/>
                  </a:cubicBezTo>
                  <a:cubicBezTo>
                    <a:pt x="29336" y="12621"/>
                    <a:pt x="29729" y="12673"/>
                    <a:pt x="30123" y="12673"/>
                  </a:cubicBezTo>
                  <a:cubicBezTo>
                    <a:pt x="30617" y="12673"/>
                    <a:pt x="31111" y="12590"/>
                    <a:pt x="31578" y="12415"/>
                  </a:cubicBezTo>
                  <a:cubicBezTo>
                    <a:pt x="32575" y="12048"/>
                    <a:pt x="33362" y="11191"/>
                    <a:pt x="34393" y="10929"/>
                  </a:cubicBezTo>
                  <a:cubicBezTo>
                    <a:pt x="34501" y="10921"/>
                    <a:pt x="34609" y="10918"/>
                    <a:pt x="34719" y="10918"/>
                  </a:cubicBezTo>
                  <a:cubicBezTo>
                    <a:pt x="35550" y="10918"/>
                    <a:pt x="36424" y="11128"/>
                    <a:pt x="37242" y="11174"/>
                  </a:cubicBezTo>
                  <a:cubicBezTo>
                    <a:pt x="37322" y="11178"/>
                    <a:pt x="37401" y="11180"/>
                    <a:pt x="37479" y="11180"/>
                  </a:cubicBezTo>
                  <a:cubicBezTo>
                    <a:pt x="38454" y="11180"/>
                    <a:pt x="39348" y="10876"/>
                    <a:pt x="40092" y="10213"/>
                  </a:cubicBezTo>
                  <a:cubicBezTo>
                    <a:pt x="41875" y="8674"/>
                    <a:pt x="42329" y="6139"/>
                    <a:pt x="43448" y="4147"/>
                  </a:cubicBezTo>
                  <a:cubicBezTo>
                    <a:pt x="43641" y="3919"/>
                    <a:pt x="43850" y="3692"/>
                    <a:pt x="44095" y="3500"/>
                  </a:cubicBezTo>
                  <a:cubicBezTo>
                    <a:pt x="44340" y="3290"/>
                    <a:pt x="44585" y="3133"/>
                    <a:pt x="44829" y="2940"/>
                  </a:cubicBezTo>
                  <a:cubicBezTo>
                    <a:pt x="45896" y="2870"/>
                    <a:pt x="46962" y="2853"/>
                    <a:pt x="48011" y="2573"/>
                  </a:cubicBezTo>
                  <a:cubicBezTo>
                    <a:pt x="48465" y="2451"/>
                    <a:pt x="49235" y="2329"/>
                    <a:pt x="49549" y="1909"/>
                  </a:cubicBezTo>
                  <a:cubicBezTo>
                    <a:pt x="49812" y="1542"/>
                    <a:pt x="49637" y="1052"/>
                    <a:pt x="49812" y="668"/>
                  </a:cubicBezTo>
                  <a:cubicBezTo>
                    <a:pt x="49858" y="590"/>
                    <a:pt x="49793" y="525"/>
                    <a:pt x="49716" y="525"/>
                  </a:cubicBezTo>
                  <a:cubicBezTo>
                    <a:pt x="49707" y="525"/>
                    <a:pt x="49698" y="526"/>
                    <a:pt x="49689" y="528"/>
                  </a:cubicBezTo>
                  <a:cubicBezTo>
                    <a:pt x="49689" y="493"/>
                    <a:pt x="49654" y="458"/>
                    <a:pt x="49619" y="441"/>
                  </a:cubicBezTo>
                  <a:cubicBezTo>
                    <a:pt x="49192" y="247"/>
                    <a:pt x="48757" y="195"/>
                    <a:pt x="48314" y="195"/>
                  </a:cubicBezTo>
                  <a:cubicBezTo>
                    <a:pt x="47798" y="195"/>
                    <a:pt x="47271" y="266"/>
                    <a:pt x="46735" y="266"/>
                  </a:cubicBezTo>
                  <a:cubicBezTo>
                    <a:pt x="45678" y="266"/>
                    <a:pt x="44621" y="1"/>
                    <a:pt x="435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8"/>
            <p:cNvSpPr/>
            <p:nvPr/>
          </p:nvSpPr>
          <p:spPr>
            <a:xfrm>
              <a:off x="1518250" y="2842025"/>
              <a:ext cx="1286150" cy="564500"/>
            </a:xfrm>
            <a:custGeom>
              <a:avLst/>
              <a:gdLst/>
              <a:ahLst/>
              <a:cxnLst/>
              <a:rect l="l" t="t" r="r" b="b"/>
              <a:pathLst>
                <a:path w="51446" h="22580" extrusionOk="0">
                  <a:moveTo>
                    <a:pt x="46826" y="0"/>
                  </a:moveTo>
                  <a:cubicBezTo>
                    <a:pt x="46783" y="0"/>
                    <a:pt x="46737" y="3"/>
                    <a:pt x="46691" y="7"/>
                  </a:cubicBezTo>
                  <a:cubicBezTo>
                    <a:pt x="46131" y="77"/>
                    <a:pt x="45659" y="392"/>
                    <a:pt x="45205" y="724"/>
                  </a:cubicBezTo>
                  <a:cubicBezTo>
                    <a:pt x="44016" y="916"/>
                    <a:pt x="42827" y="1336"/>
                    <a:pt x="42180" y="2385"/>
                  </a:cubicBezTo>
                  <a:cubicBezTo>
                    <a:pt x="41411" y="3626"/>
                    <a:pt x="41988" y="5391"/>
                    <a:pt x="41114" y="6545"/>
                  </a:cubicBezTo>
                  <a:cubicBezTo>
                    <a:pt x="40448" y="6765"/>
                    <a:pt x="39779" y="6827"/>
                    <a:pt x="39102" y="6827"/>
                  </a:cubicBezTo>
                  <a:cubicBezTo>
                    <a:pt x="38216" y="6827"/>
                    <a:pt x="37316" y="6720"/>
                    <a:pt x="36394" y="6720"/>
                  </a:cubicBezTo>
                  <a:cubicBezTo>
                    <a:pt x="36365" y="6720"/>
                    <a:pt x="36337" y="6720"/>
                    <a:pt x="36308" y="6720"/>
                  </a:cubicBezTo>
                  <a:cubicBezTo>
                    <a:pt x="34696" y="6720"/>
                    <a:pt x="33150" y="7199"/>
                    <a:pt x="31604" y="7612"/>
                  </a:cubicBezTo>
                  <a:cubicBezTo>
                    <a:pt x="29821" y="8101"/>
                    <a:pt x="28108" y="8241"/>
                    <a:pt x="26272" y="8258"/>
                  </a:cubicBezTo>
                  <a:cubicBezTo>
                    <a:pt x="25486" y="8269"/>
                    <a:pt x="24694" y="8297"/>
                    <a:pt x="23903" y="8297"/>
                  </a:cubicBezTo>
                  <a:cubicBezTo>
                    <a:pt x="23357" y="8297"/>
                    <a:pt x="22812" y="8284"/>
                    <a:pt x="22269" y="8241"/>
                  </a:cubicBezTo>
                  <a:cubicBezTo>
                    <a:pt x="18738" y="7122"/>
                    <a:pt x="15469" y="5024"/>
                    <a:pt x="11868" y="4063"/>
                  </a:cubicBezTo>
                  <a:cubicBezTo>
                    <a:pt x="10870" y="3792"/>
                    <a:pt x="9858" y="3661"/>
                    <a:pt x="8856" y="3661"/>
                  </a:cubicBezTo>
                  <a:cubicBezTo>
                    <a:pt x="5524" y="3661"/>
                    <a:pt x="2307" y="5117"/>
                    <a:pt x="103" y="7751"/>
                  </a:cubicBezTo>
                  <a:cubicBezTo>
                    <a:pt x="0" y="7868"/>
                    <a:pt x="69" y="8034"/>
                    <a:pt x="197" y="8034"/>
                  </a:cubicBezTo>
                  <a:cubicBezTo>
                    <a:pt x="222" y="8034"/>
                    <a:pt x="249" y="8028"/>
                    <a:pt x="278" y="8014"/>
                  </a:cubicBezTo>
                  <a:cubicBezTo>
                    <a:pt x="1414" y="7454"/>
                    <a:pt x="2288" y="6493"/>
                    <a:pt x="3354" y="5846"/>
                  </a:cubicBezTo>
                  <a:cubicBezTo>
                    <a:pt x="4456" y="5182"/>
                    <a:pt x="5697" y="4745"/>
                    <a:pt x="6973" y="4535"/>
                  </a:cubicBezTo>
                  <a:cubicBezTo>
                    <a:pt x="7587" y="4433"/>
                    <a:pt x="8205" y="4385"/>
                    <a:pt x="8822" y="4385"/>
                  </a:cubicBezTo>
                  <a:cubicBezTo>
                    <a:pt x="10645" y="4385"/>
                    <a:pt x="12460" y="4804"/>
                    <a:pt x="14158" y="5496"/>
                  </a:cubicBezTo>
                  <a:cubicBezTo>
                    <a:pt x="16465" y="6440"/>
                    <a:pt x="18318" y="7996"/>
                    <a:pt x="20486" y="9167"/>
                  </a:cubicBezTo>
                  <a:cubicBezTo>
                    <a:pt x="22309" y="10153"/>
                    <a:pt x="24363" y="10660"/>
                    <a:pt x="26431" y="10660"/>
                  </a:cubicBezTo>
                  <a:cubicBezTo>
                    <a:pt x="26564" y="10660"/>
                    <a:pt x="26698" y="10657"/>
                    <a:pt x="26832" y="10653"/>
                  </a:cubicBezTo>
                  <a:cubicBezTo>
                    <a:pt x="26849" y="10653"/>
                    <a:pt x="26867" y="10653"/>
                    <a:pt x="26884" y="10671"/>
                  </a:cubicBezTo>
                  <a:cubicBezTo>
                    <a:pt x="27304" y="11824"/>
                    <a:pt x="28125" y="12821"/>
                    <a:pt x="29069" y="13573"/>
                  </a:cubicBezTo>
                  <a:cubicBezTo>
                    <a:pt x="29681" y="14045"/>
                    <a:pt x="30345" y="14447"/>
                    <a:pt x="31045" y="14761"/>
                  </a:cubicBezTo>
                  <a:cubicBezTo>
                    <a:pt x="31849" y="15128"/>
                    <a:pt x="32705" y="15426"/>
                    <a:pt x="33282" y="16107"/>
                  </a:cubicBezTo>
                  <a:cubicBezTo>
                    <a:pt x="33370" y="16684"/>
                    <a:pt x="33335" y="17331"/>
                    <a:pt x="33265" y="17821"/>
                  </a:cubicBezTo>
                  <a:cubicBezTo>
                    <a:pt x="33195" y="18380"/>
                    <a:pt x="32740" y="18834"/>
                    <a:pt x="32688" y="19411"/>
                  </a:cubicBezTo>
                  <a:cubicBezTo>
                    <a:pt x="32670" y="19621"/>
                    <a:pt x="32688" y="19726"/>
                    <a:pt x="32828" y="19883"/>
                  </a:cubicBezTo>
                  <a:cubicBezTo>
                    <a:pt x="33090" y="20198"/>
                    <a:pt x="33580" y="20443"/>
                    <a:pt x="34017" y="20653"/>
                  </a:cubicBezTo>
                  <a:cubicBezTo>
                    <a:pt x="34751" y="21282"/>
                    <a:pt x="35398" y="22156"/>
                    <a:pt x="36342" y="22453"/>
                  </a:cubicBezTo>
                  <a:cubicBezTo>
                    <a:pt x="36561" y="22530"/>
                    <a:pt x="36795" y="22579"/>
                    <a:pt x="37029" y="22579"/>
                  </a:cubicBezTo>
                  <a:cubicBezTo>
                    <a:pt x="37168" y="22579"/>
                    <a:pt x="37306" y="22562"/>
                    <a:pt x="37443" y="22523"/>
                  </a:cubicBezTo>
                  <a:cubicBezTo>
                    <a:pt x="37967" y="22366"/>
                    <a:pt x="38212" y="21894"/>
                    <a:pt x="38667" y="21649"/>
                  </a:cubicBezTo>
                  <a:cubicBezTo>
                    <a:pt x="38737" y="21614"/>
                    <a:pt x="38771" y="21544"/>
                    <a:pt x="38754" y="21474"/>
                  </a:cubicBezTo>
                  <a:cubicBezTo>
                    <a:pt x="38719" y="21159"/>
                    <a:pt x="38754" y="20670"/>
                    <a:pt x="38404" y="20548"/>
                  </a:cubicBezTo>
                  <a:cubicBezTo>
                    <a:pt x="38366" y="20531"/>
                    <a:pt x="38327" y="20525"/>
                    <a:pt x="38288" y="20525"/>
                  </a:cubicBezTo>
                  <a:cubicBezTo>
                    <a:pt x="38204" y="20525"/>
                    <a:pt x="38121" y="20553"/>
                    <a:pt x="38037" y="20565"/>
                  </a:cubicBezTo>
                  <a:cubicBezTo>
                    <a:pt x="37880" y="20618"/>
                    <a:pt x="37758" y="20705"/>
                    <a:pt x="37600" y="20740"/>
                  </a:cubicBezTo>
                  <a:cubicBezTo>
                    <a:pt x="37571" y="20744"/>
                    <a:pt x="37542" y="20745"/>
                    <a:pt x="37514" y="20745"/>
                  </a:cubicBezTo>
                  <a:cubicBezTo>
                    <a:pt x="37279" y="20745"/>
                    <a:pt x="37102" y="20620"/>
                    <a:pt x="36883" y="20495"/>
                  </a:cubicBezTo>
                  <a:cubicBezTo>
                    <a:pt x="36761" y="20425"/>
                    <a:pt x="36709" y="20338"/>
                    <a:pt x="36534" y="20320"/>
                  </a:cubicBezTo>
                  <a:cubicBezTo>
                    <a:pt x="36481" y="20303"/>
                    <a:pt x="36446" y="20303"/>
                    <a:pt x="36394" y="20303"/>
                  </a:cubicBezTo>
                  <a:cubicBezTo>
                    <a:pt x="36342" y="20181"/>
                    <a:pt x="36289" y="20058"/>
                    <a:pt x="36254" y="19918"/>
                  </a:cubicBezTo>
                  <a:cubicBezTo>
                    <a:pt x="36219" y="19848"/>
                    <a:pt x="36167" y="19813"/>
                    <a:pt x="36079" y="19813"/>
                  </a:cubicBezTo>
                  <a:cubicBezTo>
                    <a:pt x="35852" y="19848"/>
                    <a:pt x="35695" y="20041"/>
                    <a:pt x="35660" y="20268"/>
                  </a:cubicBezTo>
                  <a:cubicBezTo>
                    <a:pt x="35660" y="20320"/>
                    <a:pt x="35660" y="20373"/>
                    <a:pt x="35660" y="20443"/>
                  </a:cubicBezTo>
                  <a:cubicBezTo>
                    <a:pt x="35572" y="20425"/>
                    <a:pt x="35450" y="20390"/>
                    <a:pt x="35293" y="20320"/>
                  </a:cubicBezTo>
                  <a:cubicBezTo>
                    <a:pt x="34838" y="20076"/>
                    <a:pt x="34524" y="19639"/>
                    <a:pt x="34156" y="19272"/>
                  </a:cubicBezTo>
                  <a:cubicBezTo>
                    <a:pt x="34803" y="18310"/>
                    <a:pt x="35555" y="17471"/>
                    <a:pt x="36394" y="16667"/>
                  </a:cubicBezTo>
                  <a:cubicBezTo>
                    <a:pt x="36988" y="16125"/>
                    <a:pt x="37286" y="15583"/>
                    <a:pt x="37023" y="14779"/>
                  </a:cubicBezTo>
                  <a:cubicBezTo>
                    <a:pt x="36534" y="13275"/>
                    <a:pt x="35730" y="11755"/>
                    <a:pt x="34803" y="10391"/>
                  </a:cubicBezTo>
                  <a:cubicBezTo>
                    <a:pt x="35380" y="10146"/>
                    <a:pt x="35957" y="9919"/>
                    <a:pt x="36569" y="9779"/>
                  </a:cubicBezTo>
                  <a:cubicBezTo>
                    <a:pt x="36837" y="9716"/>
                    <a:pt x="37099" y="9689"/>
                    <a:pt x="37358" y="9689"/>
                  </a:cubicBezTo>
                  <a:cubicBezTo>
                    <a:pt x="38246" y="9689"/>
                    <a:pt x="39086" y="10014"/>
                    <a:pt x="39925" y="10339"/>
                  </a:cubicBezTo>
                  <a:cubicBezTo>
                    <a:pt x="40013" y="10583"/>
                    <a:pt x="40170" y="10811"/>
                    <a:pt x="40380" y="11003"/>
                  </a:cubicBezTo>
                  <a:cubicBezTo>
                    <a:pt x="40537" y="11265"/>
                    <a:pt x="40764" y="11527"/>
                    <a:pt x="40922" y="11772"/>
                  </a:cubicBezTo>
                  <a:cubicBezTo>
                    <a:pt x="41306" y="12366"/>
                    <a:pt x="41464" y="13048"/>
                    <a:pt x="41603" y="13747"/>
                  </a:cubicBezTo>
                  <a:cubicBezTo>
                    <a:pt x="41708" y="14202"/>
                    <a:pt x="41726" y="14779"/>
                    <a:pt x="41971" y="15181"/>
                  </a:cubicBezTo>
                  <a:cubicBezTo>
                    <a:pt x="42154" y="15465"/>
                    <a:pt x="42394" y="15577"/>
                    <a:pt x="42645" y="15577"/>
                  </a:cubicBezTo>
                  <a:cubicBezTo>
                    <a:pt x="43041" y="15577"/>
                    <a:pt x="43462" y="15299"/>
                    <a:pt x="43719" y="14989"/>
                  </a:cubicBezTo>
                  <a:cubicBezTo>
                    <a:pt x="44051" y="14587"/>
                    <a:pt x="44296" y="14149"/>
                    <a:pt x="44715" y="13835"/>
                  </a:cubicBezTo>
                  <a:cubicBezTo>
                    <a:pt x="45275" y="13398"/>
                    <a:pt x="45974" y="13188"/>
                    <a:pt x="46673" y="13171"/>
                  </a:cubicBezTo>
                  <a:cubicBezTo>
                    <a:pt x="46988" y="13240"/>
                    <a:pt x="47302" y="13275"/>
                    <a:pt x="47600" y="13363"/>
                  </a:cubicBezTo>
                  <a:cubicBezTo>
                    <a:pt x="48037" y="13468"/>
                    <a:pt x="48369" y="13712"/>
                    <a:pt x="48701" y="13992"/>
                  </a:cubicBezTo>
                  <a:cubicBezTo>
                    <a:pt x="49418" y="14587"/>
                    <a:pt x="49767" y="15478"/>
                    <a:pt x="49120" y="16282"/>
                  </a:cubicBezTo>
                  <a:cubicBezTo>
                    <a:pt x="49025" y="16391"/>
                    <a:pt x="49152" y="16531"/>
                    <a:pt x="49278" y="16531"/>
                  </a:cubicBezTo>
                  <a:cubicBezTo>
                    <a:pt x="49315" y="16531"/>
                    <a:pt x="49351" y="16519"/>
                    <a:pt x="49383" y="16492"/>
                  </a:cubicBezTo>
                  <a:cubicBezTo>
                    <a:pt x="49750" y="16160"/>
                    <a:pt x="50397" y="15810"/>
                    <a:pt x="50362" y="15251"/>
                  </a:cubicBezTo>
                  <a:cubicBezTo>
                    <a:pt x="50327" y="14901"/>
                    <a:pt x="50222" y="14534"/>
                    <a:pt x="50152" y="14184"/>
                  </a:cubicBezTo>
                  <a:cubicBezTo>
                    <a:pt x="50082" y="13835"/>
                    <a:pt x="50047" y="13398"/>
                    <a:pt x="49890" y="13066"/>
                  </a:cubicBezTo>
                  <a:cubicBezTo>
                    <a:pt x="49697" y="12629"/>
                    <a:pt x="49243" y="12489"/>
                    <a:pt x="48823" y="12349"/>
                  </a:cubicBezTo>
                  <a:cubicBezTo>
                    <a:pt x="48124" y="12104"/>
                    <a:pt x="47390" y="11947"/>
                    <a:pt x="46656" y="11929"/>
                  </a:cubicBezTo>
                  <a:lnTo>
                    <a:pt x="46638" y="11929"/>
                  </a:lnTo>
                  <a:cubicBezTo>
                    <a:pt x="46636" y="11926"/>
                    <a:pt x="46631" y="11924"/>
                    <a:pt x="46621" y="11924"/>
                  </a:cubicBezTo>
                  <a:cubicBezTo>
                    <a:pt x="46531" y="11924"/>
                    <a:pt x="46113" y="12070"/>
                    <a:pt x="45939" y="12244"/>
                  </a:cubicBezTo>
                  <a:cubicBezTo>
                    <a:pt x="45607" y="12541"/>
                    <a:pt x="45275" y="12768"/>
                    <a:pt x="44890" y="12978"/>
                  </a:cubicBezTo>
                  <a:cubicBezTo>
                    <a:pt x="44383" y="13223"/>
                    <a:pt x="43859" y="13450"/>
                    <a:pt x="43387" y="13747"/>
                  </a:cubicBezTo>
                  <a:cubicBezTo>
                    <a:pt x="43037" y="13031"/>
                    <a:pt x="42810" y="12279"/>
                    <a:pt x="42722" y="11492"/>
                  </a:cubicBezTo>
                  <a:cubicBezTo>
                    <a:pt x="42687" y="11213"/>
                    <a:pt x="42687" y="10915"/>
                    <a:pt x="42670" y="10636"/>
                  </a:cubicBezTo>
                  <a:cubicBezTo>
                    <a:pt x="42687" y="10443"/>
                    <a:pt x="42670" y="10251"/>
                    <a:pt x="42652" y="10059"/>
                  </a:cubicBezTo>
                  <a:cubicBezTo>
                    <a:pt x="42652" y="10041"/>
                    <a:pt x="42652" y="10024"/>
                    <a:pt x="42652" y="10006"/>
                  </a:cubicBezTo>
                  <a:cubicBezTo>
                    <a:pt x="42652" y="9989"/>
                    <a:pt x="42652" y="9971"/>
                    <a:pt x="42652" y="9954"/>
                  </a:cubicBezTo>
                  <a:cubicBezTo>
                    <a:pt x="42652" y="9884"/>
                    <a:pt x="42635" y="9814"/>
                    <a:pt x="42635" y="9762"/>
                  </a:cubicBezTo>
                  <a:cubicBezTo>
                    <a:pt x="42705" y="9080"/>
                    <a:pt x="42670" y="8363"/>
                    <a:pt x="42740" y="7664"/>
                  </a:cubicBezTo>
                  <a:cubicBezTo>
                    <a:pt x="42862" y="6370"/>
                    <a:pt x="43247" y="5147"/>
                    <a:pt x="43876" y="4010"/>
                  </a:cubicBezTo>
                  <a:cubicBezTo>
                    <a:pt x="43946" y="3923"/>
                    <a:pt x="44033" y="3853"/>
                    <a:pt x="44121" y="3783"/>
                  </a:cubicBezTo>
                  <a:cubicBezTo>
                    <a:pt x="44225" y="3776"/>
                    <a:pt x="44331" y="3774"/>
                    <a:pt x="44436" y="3774"/>
                  </a:cubicBezTo>
                  <a:cubicBezTo>
                    <a:pt x="44823" y="3774"/>
                    <a:pt x="45215" y="3810"/>
                    <a:pt x="45600" y="3810"/>
                  </a:cubicBezTo>
                  <a:cubicBezTo>
                    <a:pt x="45917" y="3810"/>
                    <a:pt x="46231" y="3785"/>
                    <a:pt x="46533" y="3696"/>
                  </a:cubicBezTo>
                  <a:cubicBezTo>
                    <a:pt x="47302" y="3783"/>
                    <a:pt x="48054" y="4098"/>
                    <a:pt x="48823" y="4098"/>
                  </a:cubicBezTo>
                  <a:cubicBezTo>
                    <a:pt x="49750" y="4098"/>
                    <a:pt x="50589" y="3801"/>
                    <a:pt x="51323" y="3259"/>
                  </a:cubicBezTo>
                  <a:cubicBezTo>
                    <a:pt x="51358" y="3224"/>
                    <a:pt x="51376" y="3189"/>
                    <a:pt x="51358" y="3136"/>
                  </a:cubicBezTo>
                  <a:cubicBezTo>
                    <a:pt x="51410" y="3119"/>
                    <a:pt x="51445" y="3049"/>
                    <a:pt x="51410" y="2979"/>
                  </a:cubicBezTo>
                  <a:cubicBezTo>
                    <a:pt x="51061" y="2175"/>
                    <a:pt x="50362" y="1563"/>
                    <a:pt x="49662" y="1091"/>
                  </a:cubicBezTo>
                  <a:cubicBezTo>
                    <a:pt x="49208" y="794"/>
                    <a:pt x="48753" y="759"/>
                    <a:pt x="48281" y="759"/>
                  </a:cubicBezTo>
                  <a:cubicBezTo>
                    <a:pt x="47807" y="448"/>
                    <a:pt x="47456" y="0"/>
                    <a:pt x="46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8"/>
            <p:cNvSpPr/>
            <p:nvPr/>
          </p:nvSpPr>
          <p:spPr>
            <a:xfrm>
              <a:off x="2638300" y="2879775"/>
              <a:ext cx="28000" cy="24900"/>
            </a:xfrm>
            <a:custGeom>
              <a:avLst/>
              <a:gdLst/>
              <a:ahLst/>
              <a:cxnLst/>
              <a:rect l="l" t="t" r="r" b="b"/>
              <a:pathLst>
                <a:path w="1120" h="996" extrusionOk="0">
                  <a:moveTo>
                    <a:pt x="446" y="0"/>
                  </a:moveTo>
                  <a:cubicBezTo>
                    <a:pt x="261" y="0"/>
                    <a:pt x="87" y="92"/>
                    <a:pt x="35" y="298"/>
                  </a:cubicBezTo>
                  <a:cubicBezTo>
                    <a:pt x="1" y="455"/>
                    <a:pt x="53" y="665"/>
                    <a:pt x="123" y="805"/>
                  </a:cubicBezTo>
                  <a:cubicBezTo>
                    <a:pt x="207" y="937"/>
                    <a:pt x="325" y="995"/>
                    <a:pt x="453" y="995"/>
                  </a:cubicBezTo>
                  <a:cubicBezTo>
                    <a:pt x="511" y="995"/>
                    <a:pt x="570" y="984"/>
                    <a:pt x="630" y="962"/>
                  </a:cubicBezTo>
                  <a:cubicBezTo>
                    <a:pt x="805" y="910"/>
                    <a:pt x="997" y="805"/>
                    <a:pt x="1049" y="630"/>
                  </a:cubicBezTo>
                  <a:cubicBezTo>
                    <a:pt x="1119" y="438"/>
                    <a:pt x="1032" y="245"/>
                    <a:pt x="875" y="140"/>
                  </a:cubicBezTo>
                  <a:cubicBezTo>
                    <a:pt x="822" y="105"/>
                    <a:pt x="735" y="53"/>
                    <a:pt x="647" y="36"/>
                  </a:cubicBezTo>
                  <a:cubicBezTo>
                    <a:pt x="582" y="12"/>
                    <a:pt x="513"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8"/>
            <p:cNvSpPr/>
            <p:nvPr/>
          </p:nvSpPr>
          <p:spPr>
            <a:xfrm>
              <a:off x="2647475" y="2883500"/>
              <a:ext cx="9325" cy="18150"/>
            </a:xfrm>
            <a:custGeom>
              <a:avLst/>
              <a:gdLst/>
              <a:ahLst/>
              <a:cxnLst/>
              <a:rect l="l" t="t" r="r" b="b"/>
              <a:pathLst>
                <a:path w="373" h="726" extrusionOk="0">
                  <a:moveTo>
                    <a:pt x="128" y="0"/>
                  </a:moveTo>
                  <a:cubicBezTo>
                    <a:pt x="94" y="0"/>
                    <a:pt x="59" y="14"/>
                    <a:pt x="36" y="44"/>
                  </a:cubicBezTo>
                  <a:cubicBezTo>
                    <a:pt x="18" y="79"/>
                    <a:pt x="1" y="114"/>
                    <a:pt x="1" y="149"/>
                  </a:cubicBezTo>
                  <a:lnTo>
                    <a:pt x="18" y="184"/>
                  </a:lnTo>
                  <a:cubicBezTo>
                    <a:pt x="1" y="341"/>
                    <a:pt x="36" y="498"/>
                    <a:pt x="106" y="656"/>
                  </a:cubicBezTo>
                  <a:cubicBezTo>
                    <a:pt x="124" y="705"/>
                    <a:pt x="164" y="726"/>
                    <a:pt x="206" y="726"/>
                  </a:cubicBezTo>
                  <a:cubicBezTo>
                    <a:pt x="285" y="726"/>
                    <a:pt x="373" y="653"/>
                    <a:pt x="350" y="551"/>
                  </a:cubicBezTo>
                  <a:cubicBezTo>
                    <a:pt x="315" y="446"/>
                    <a:pt x="298" y="341"/>
                    <a:pt x="263" y="236"/>
                  </a:cubicBezTo>
                  <a:cubicBezTo>
                    <a:pt x="263" y="201"/>
                    <a:pt x="263" y="166"/>
                    <a:pt x="263" y="131"/>
                  </a:cubicBezTo>
                  <a:cubicBezTo>
                    <a:pt x="263" y="51"/>
                    <a:pt x="195" y="0"/>
                    <a:pt x="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8"/>
            <p:cNvSpPr/>
            <p:nvPr/>
          </p:nvSpPr>
          <p:spPr>
            <a:xfrm>
              <a:off x="2224000" y="3388750"/>
              <a:ext cx="37600" cy="33375"/>
            </a:xfrm>
            <a:custGeom>
              <a:avLst/>
              <a:gdLst/>
              <a:ahLst/>
              <a:cxnLst/>
              <a:rect l="l" t="t" r="r" b="b"/>
              <a:pathLst>
                <a:path w="1504" h="1335" extrusionOk="0">
                  <a:moveTo>
                    <a:pt x="979" y="0"/>
                  </a:moveTo>
                  <a:cubicBezTo>
                    <a:pt x="956" y="0"/>
                    <a:pt x="933" y="3"/>
                    <a:pt x="909" y="7"/>
                  </a:cubicBezTo>
                  <a:cubicBezTo>
                    <a:pt x="665" y="25"/>
                    <a:pt x="455" y="217"/>
                    <a:pt x="315" y="409"/>
                  </a:cubicBezTo>
                  <a:cubicBezTo>
                    <a:pt x="175" y="602"/>
                    <a:pt x="0" y="846"/>
                    <a:pt x="88" y="1091"/>
                  </a:cubicBezTo>
                  <a:cubicBezTo>
                    <a:pt x="139" y="1246"/>
                    <a:pt x="268" y="1334"/>
                    <a:pt x="409" y="1334"/>
                  </a:cubicBezTo>
                  <a:cubicBezTo>
                    <a:pt x="458" y="1334"/>
                    <a:pt x="510" y="1324"/>
                    <a:pt x="560" y="1301"/>
                  </a:cubicBezTo>
                  <a:cubicBezTo>
                    <a:pt x="595" y="1283"/>
                    <a:pt x="630" y="1231"/>
                    <a:pt x="630" y="1178"/>
                  </a:cubicBezTo>
                  <a:cubicBezTo>
                    <a:pt x="658" y="882"/>
                    <a:pt x="788" y="427"/>
                    <a:pt x="1095" y="427"/>
                  </a:cubicBezTo>
                  <a:cubicBezTo>
                    <a:pt x="1168" y="427"/>
                    <a:pt x="1252" y="453"/>
                    <a:pt x="1346" y="514"/>
                  </a:cubicBezTo>
                  <a:cubicBezTo>
                    <a:pt x="1399" y="514"/>
                    <a:pt x="1451" y="479"/>
                    <a:pt x="1486" y="444"/>
                  </a:cubicBezTo>
                  <a:cubicBezTo>
                    <a:pt x="1504" y="357"/>
                    <a:pt x="1416" y="269"/>
                    <a:pt x="1364" y="217"/>
                  </a:cubicBezTo>
                  <a:cubicBezTo>
                    <a:pt x="1294" y="147"/>
                    <a:pt x="1224" y="95"/>
                    <a:pt x="1154" y="42"/>
                  </a:cubicBezTo>
                  <a:cubicBezTo>
                    <a:pt x="1103" y="17"/>
                    <a:pt x="1042" y="0"/>
                    <a:pt x="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8"/>
            <p:cNvSpPr/>
            <p:nvPr/>
          </p:nvSpPr>
          <p:spPr>
            <a:xfrm>
              <a:off x="2388325" y="3299775"/>
              <a:ext cx="36725" cy="53325"/>
            </a:xfrm>
            <a:custGeom>
              <a:avLst/>
              <a:gdLst/>
              <a:ahLst/>
              <a:cxnLst/>
              <a:rect l="l" t="t" r="r" b="b"/>
              <a:pathLst>
                <a:path w="1469" h="2133" extrusionOk="0">
                  <a:moveTo>
                    <a:pt x="874" y="0"/>
                  </a:moveTo>
                  <a:cubicBezTo>
                    <a:pt x="804" y="35"/>
                    <a:pt x="752" y="52"/>
                    <a:pt x="682" y="105"/>
                  </a:cubicBezTo>
                  <a:cubicBezTo>
                    <a:pt x="472" y="262"/>
                    <a:pt x="262" y="542"/>
                    <a:pt x="175" y="787"/>
                  </a:cubicBezTo>
                  <a:cubicBezTo>
                    <a:pt x="0" y="1329"/>
                    <a:pt x="542" y="1853"/>
                    <a:pt x="962" y="2115"/>
                  </a:cubicBezTo>
                  <a:cubicBezTo>
                    <a:pt x="985" y="2127"/>
                    <a:pt x="1010" y="2133"/>
                    <a:pt x="1035" y="2133"/>
                  </a:cubicBezTo>
                  <a:cubicBezTo>
                    <a:pt x="1084" y="2133"/>
                    <a:pt x="1131" y="2109"/>
                    <a:pt x="1154" y="2063"/>
                  </a:cubicBezTo>
                  <a:cubicBezTo>
                    <a:pt x="1276" y="1871"/>
                    <a:pt x="1364" y="1661"/>
                    <a:pt x="1189" y="1486"/>
                  </a:cubicBezTo>
                  <a:cubicBezTo>
                    <a:pt x="1014" y="1311"/>
                    <a:pt x="822" y="1259"/>
                    <a:pt x="769" y="996"/>
                  </a:cubicBezTo>
                  <a:cubicBezTo>
                    <a:pt x="734" y="682"/>
                    <a:pt x="892" y="402"/>
                    <a:pt x="1136" y="227"/>
                  </a:cubicBezTo>
                  <a:cubicBezTo>
                    <a:pt x="1171" y="210"/>
                    <a:pt x="1206" y="210"/>
                    <a:pt x="1259" y="192"/>
                  </a:cubicBezTo>
                  <a:cubicBezTo>
                    <a:pt x="1294" y="192"/>
                    <a:pt x="1329" y="192"/>
                    <a:pt x="1364" y="175"/>
                  </a:cubicBezTo>
                  <a:lnTo>
                    <a:pt x="1399" y="175"/>
                  </a:lnTo>
                  <a:cubicBezTo>
                    <a:pt x="1416" y="157"/>
                    <a:pt x="1434" y="157"/>
                    <a:pt x="1451" y="140"/>
                  </a:cubicBezTo>
                  <a:cubicBezTo>
                    <a:pt x="1469" y="105"/>
                    <a:pt x="1451" y="70"/>
                    <a:pt x="1434" y="35"/>
                  </a:cubicBezTo>
                  <a:cubicBezTo>
                    <a:pt x="1434" y="35"/>
                    <a:pt x="1434" y="18"/>
                    <a:pt x="1416" y="18"/>
                  </a:cubicBezTo>
                  <a:cubicBezTo>
                    <a:pt x="1241" y="18"/>
                    <a:pt x="1049" y="18"/>
                    <a:pt x="8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8"/>
            <p:cNvSpPr/>
            <p:nvPr/>
          </p:nvSpPr>
          <p:spPr>
            <a:xfrm>
              <a:off x="2475725" y="3348825"/>
              <a:ext cx="34550" cy="18925"/>
            </a:xfrm>
            <a:custGeom>
              <a:avLst/>
              <a:gdLst/>
              <a:ahLst/>
              <a:cxnLst/>
              <a:rect l="l" t="t" r="r" b="b"/>
              <a:pathLst>
                <a:path w="1382" h="757" extrusionOk="0">
                  <a:moveTo>
                    <a:pt x="717" y="1"/>
                  </a:moveTo>
                  <a:cubicBezTo>
                    <a:pt x="421" y="1"/>
                    <a:pt x="136" y="162"/>
                    <a:pt x="0" y="485"/>
                  </a:cubicBezTo>
                  <a:cubicBezTo>
                    <a:pt x="0" y="520"/>
                    <a:pt x="0" y="538"/>
                    <a:pt x="18" y="573"/>
                  </a:cubicBezTo>
                  <a:cubicBezTo>
                    <a:pt x="35" y="608"/>
                    <a:pt x="53" y="660"/>
                    <a:pt x="105" y="695"/>
                  </a:cubicBezTo>
                  <a:cubicBezTo>
                    <a:pt x="150" y="740"/>
                    <a:pt x="194" y="756"/>
                    <a:pt x="239" y="756"/>
                  </a:cubicBezTo>
                  <a:cubicBezTo>
                    <a:pt x="317" y="756"/>
                    <a:pt x="395" y="705"/>
                    <a:pt x="472" y="660"/>
                  </a:cubicBezTo>
                  <a:cubicBezTo>
                    <a:pt x="700" y="538"/>
                    <a:pt x="927" y="468"/>
                    <a:pt x="1189" y="450"/>
                  </a:cubicBezTo>
                  <a:cubicBezTo>
                    <a:pt x="1294" y="450"/>
                    <a:pt x="1381" y="311"/>
                    <a:pt x="1294" y="223"/>
                  </a:cubicBezTo>
                  <a:cubicBezTo>
                    <a:pt x="1125" y="75"/>
                    <a:pt x="91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8"/>
            <p:cNvSpPr/>
            <p:nvPr/>
          </p:nvSpPr>
          <p:spPr>
            <a:xfrm>
              <a:off x="2473950" y="3377150"/>
              <a:ext cx="27575" cy="12225"/>
            </a:xfrm>
            <a:custGeom>
              <a:avLst/>
              <a:gdLst/>
              <a:ahLst/>
              <a:cxnLst/>
              <a:rect l="l" t="t" r="r" b="b"/>
              <a:pathLst>
                <a:path w="1103" h="489" extrusionOk="0">
                  <a:moveTo>
                    <a:pt x="433" y="1"/>
                  </a:moveTo>
                  <a:cubicBezTo>
                    <a:pt x="198" y="1"/>
                    <a:pt x="1" y="74"/>
                    <a:pt x="19" y="349"/>
                  </a:cubicBezTo>
                  <a:cubicBezTo>
                    <a:pt x="19" y="419"/>
                    <a:pt x="54" y="489"/>
                    <a:pt x="141" y="489"/>
                  </a:cubicBezTo>
                  <a:cubicBezTo>
                    <a:pt x="316" y="489"/>
                    <a:pt x="491" y="471"/>
                    <a:pt x="648" y="419"/>
                  </a:cubicBezTo>
                  <a:cubicBezTo>
                    <a:pt x="718" y="384"/>
                    <a:pt x="806" y="349"/>
                    <a:pt x="858" y="314"/>
                  </a:cubicBezTo>
                  <a:cubicBezTo>
                    <a:pt x="911" y="279"/>
                    <a:pt x="1033" y="226"/>
                    <a:pt x="1103" y="174"/>
                  </a:cubicBezTo>
                  <a:cubicBezTo>
                    <a:pt x="1085" y="122"/>
                    <a:pt x="1068" y="104"/>
                    <a:pt x="1033" y="87"/>
                  </a:cubicBezTo>
                  <a:cubicBezTo>
                    <a:pt x="891" y="62"/>
                    <a:pt x="647" y="1"/>
                    <a:pt x="4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8"/>
            <p:cNvSpPr/>
            <p:nvPr/>
          </p:nvSpPr>
          <p:spPr>
            <a:xfrm>
              <a:off x="2237100" y="3421325"/>
              <a:ext cx="35875" cy="16125"/>
            </a:xfrm>
            <a:custGeom>
              <a:avLst/>
              <a:gdLst/>
              <a:ahLst/>
              <a:cxnLst/>
              <a:rect l="l" t="t" r="r" b="b"/>
              <a:pathLst>
                <a:path w="1435" h="645" extrusionOk="0">
                  <a:moveTo>
                    <a:pt x="509" y="1"/>
                  </a:moveTo>
                  <a:cubicBezTo>
                    <a:pt x="312" y="1"/>
                    <a:pt x="142" y="71"/>
                    <a:pt x="71" y="278"/>
                  </a:cubicBezTo>
                  <a:cubicBezTo>
                    <a:pt x="1" y="470"/>
                    <a:pt x="141" y="627"/>
                    <a:pt x="333" y="645"/>
                  </a:cubicBezTo>
                  <a:cubicBezTo>
                    <a:pt x="647" y="645"/>
                    <a:pt x="980" y="592"/>
                    <a:pt x="1294" y="575"/>
                  </a:cubicBezTo>
                  <a:cubicBezTo>
                    <a:pt x="1294" y="575"/>
                    <a:pt x="1294" y="557"/>
                    <a:pt x="1312" y="557"/>
                  </a:cubicBezTo>
                  <a:cubicBezTo>
                    <a:pt x="1434" y="452"/>
                    <a:pt x="1417" y="347"/>
                    <a:pt x="1329" y="243"/>
                  </a:cubicBezTo>
                  <a:cubicBezTo>
                    <a:pt x="1143" y="149"/>
                    <a:pt x="797" y="1"/>
                    <a:pt x="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2" name="Google Shape;322;p38"/>
            <p:cNvGrpSpPr/>
            <p:nvPr/>
          </p:nvGrpSpPr>
          <p:grpSpPr>
            <a:xfrm>
              <a:off x="1968775" y="2860100"/>
              <a:ext cx="678725" cy="420900"/>
              <a:chOff x="1968775" y="2860100"/>
              <a:chExt cx="678725" cy="420900"/>
            </a:xfrm>
          </p:grpSpPr>
          <p:sp>
            <p:nvSpPr>
              <p:cNvPr id="323" name="Google Shape;323;p38"/>
              <p:cNvSpPr/>
              <p:nvPr/>
            </p:nvSpPr>
            <p:spPr>
              <a:xfrm>
                <a:off x="2250650" y="3130375"/>
                <a:ext cx="114300" cy="75450"/>
              </a:xfrm>
              <a:custGeom>
                <a:avLst/>
                <a:gdLst/>
                <a:ahLst/>
                <a:cxnLst/>
                <a:rect l="l" t="t" r="r" b="b"/>
                <a:pathLst>
                  <a:path w="4572" h="3018" extrusionOk="0">
                    <a:moveTo>
                      <a:pt x="3730" y="1"/>
                    </a:moveTo>
                    <a:cubicBezTo>
                      <a:pt x="3431" y="1"/>
                      <a:pt x="3113" y="42"/>
                      <a:pt x="3007" y="63"/>
                    </a:cubicBezTo>
                    <a:cubicBezTo>
                      <a:pt x="1766" y="378"/>
                      <a:pt x="805" y="1252"/>
                      <a:pt x="1" y="2213"/>
                    </a:cubicBezTo>
                    <a:cubicBezTo>
                      <a:pt x="420" y="2511"/>
                      <a:pt x="857" y="2790"/>
                      <a:pt x="1312" y="3018"/>
                    </a:cubicBezTo>
                    <a:cubicBezTo>
                      <a:pt x="1696" y="2668"/>
                      <a:pt x="1993" y="2143"/>
                      <a:pt x="2361" y="1794"/>
                    </a:cubicBezTo>
                    <a:cubicBezTo>
                      <a:pt x="2623" y="1532"/>
                      <a:pt x="2920" y="1287"/>
                      <a:pt x="3235" y="1060"/>
                    </a:cubicBezTo>
                    <a:cubicBezTo>
                      <a:pt x="3514" y="850"/>
                      <a:pt x="3951" y="710"/>
                      <a:pt x="4196" y="465"/>
                    </a:cubicBezTo>
                    <a:cubicBezTo>
                      <a:pt x="4571" y="90"/>
                      <a:pt x="4170" y="1"/>
                      <a:pt x="3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8"/>
              <p:cNvSpPr/>
              <p:nvPr/>
            </p:nvSpPr>
            <p:spPr>
              <a:xfrm>
                <a:off x="2197775" y="3086000"/>
                <a:ext cx="142500" cy="68250"/>
              </a:xfrm>
              <a:custGeom>
                <a:avLst/>
                <a:gdLst/>
                <a:ahLst/>
                <a:cxnLst/>
                <a:rect l="l" t="t" r="r" b="b"/>
                <a:pathLst>
                  <a:path w="5700" h="2730" extrusionOk="0">
                    <a:moveTo>
                      <a:pt x="4170" y="1"/>
                    </a:moveTo>
                    <a:cubicBezTo>
                      <a:pt x="3837" y="1"/>
                      <a:pt x="3520" y="37"/>
                      <a:pt x="3304" y="73"/>
                    </a:cubicBezTo>
                    <a:cubicBezTo>
                      <a:pt x="2116" y="265"/>
                      <a:pt x="1067" y="912"/>
                      <a:pt x="88" y="1593"/>
                    </a:cubicBezTo>
                    <a:cubicBezTo>
                      <a:pt x="70" y="1593"/>
                      <a:pt x="53" y="1576"/>
                      <a:pt x="35" y="1576"/>
                    </a:cubicBezTo>
                    <a:lnTo>
                      <a:pt x="0" y="1576"/>
                    </a:lnTo>
                    <a:cubicBezTo>
                      <a:pt x="210" y="1996"/>
                      <a:pt x="472" y="2380"/>
                      <a:pt x="787" y="2730"/>
                    </a:cubicBezTo>
                    <a:cubicBezTo>
                      <a:pt x="892" y="2677"/>
                      <a:pt x="997" y="2590"/>
                      <a:pt x="1102" y="2503"/>
                    </a:cubicBezTo>
                    <a:cubicBezTo>
                      <a:pt x="1574" y="2170"/>
                      <a:pt x="2011" y="1891"/>
                      <a:pt x="2535" y="1646"/>
                    </a:cubicBezTo>
                    <a:cubicBezTo>
                      <a:pt x="3442" y="1226"/>
                      <a:pt x="4381" y="822"/>
                      <a:pt x="5399" y="822"/>
                    </a:cubicBezTo>
                    <a:cubicBezTo>
                      <a:pt x="5441" y="822"/>
                      <a:pt x="5483" y="823"/>
                      <a:pt x="5524" y="824"/>
                    </a:cubicBezTo>
                    <a:cubicBezTo>
                      <a:pt x="5612" y="824"/>
                      <a:pt x="5699" y="737"/>
                      <a:pt x="5664" y="632"/>
                    </a:cubicBezTo>
                    <a:lnTo>
                      <a:pt x="5664" y="632"/>
                    </a:lnTo>
                    <a:lnTo>
                      <a:pt x="5664" y="650"/>
                    </a:lnTo>
                    <a:cubicBezTo>
                      <a:pt x="5503" y="133"/>
                      <a:pt x="4807" y="1"/>
                      <a:pt x="4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8"/>
              <p:cNvSpPr/>
              <p:nvPr/>
            </p:nvSpPr>
            <p:spPr>
              <a:xfrm>
                <a:off x="2317950" y="3178400"/>
                <a:ext cx="61650" cy="63275"/>
              </a:xfrm>
              <a:custGeom>
                <a:avLst/>
                <a:gdLst/>
                <a:ahLst/>
                <a:cxnLst/>
                <a:rect l="l" t="t" r="r" b="b"/>
                <a:pathLst>
                  <a:path w="2466" h="2531" extrusionOk="0">
                    <a:moveTo>
                      <a:pt x="2075" y="0"/>
                    </a:moveTo>
                    <a:cubicBezTo>
                      <a:pt x="1929" y="0"/>
                      <a:pt x="1763" y="81"/>
                      <a:pt x="1644" y="135"/>
                    </a:cubicBezTo>
                    <a:cubicBezTo>
                      <a:pt x="840" y="450"/>
                      <a:pt x="385" y="1027"/>
                      <a:pt x="1" y="1726"/>
                    </a:cubicBezTo>
                    <a:cubicBezTo>
                      <a:pt x="438" y="1936"/>
                      <a:pt x="840" y="2180"/>
                      <a:pt x="1172" y="2530"/>
                    </a:cubicBezTo>
                    <a:cubicBezTo>
                      <a:pt x="1207" y="2425"/>
                      <a:pt x="1242" y="2338"/>
                      <a:pt x="1294" y="2233"/>
                    </a:cubicBezTo>
                    <a:cubicBezTo>
                      <a:pt x="1487" y="1743"/>
                      <a:pt x="1749" y="1271"/>
                      <a:pt x="2046" y="834"/>
                    </a:cubicBezTo>
                    <a:cubicBezTo>
                      <a:pt x="2168" y="660"/>
                      <a:pt x="2466" y="362"/>
                      <a:pt x="2308" y="118"/>
                    </a:cubicBezTo>
                    <a:cubicBezTo>
                      <a:pt x="2248" y="31"/>
                      <a:pt x="2165" y="0"/>
                      <a:pt x="2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8"/>
              <p:cNvSpPr/>
              <p:nvPr/>
            </p:nvSpPr>
            <p:spPr>
              <a:xfrm>
                <a:off x="2445125" y="3010000"/>
                <a:ext cx="53775" cy="47150"/>
              </a:xfrm>
              <a:custGeom>
                <a:avLst/>
                <a:gdLst/>
                <a:ahLst/>
                <a:cxnLst/>
                <a:rect l="l" t="t" r="r" b="b"/>
                <a:pathLst>
                  <a:path w="2151" h="1886" extrusionOk="0">
                    <a:moveTo>
                      <a:pt x="1" y="1"/>
                    </a:moveTo>
                    <a:cubicBezTo>
                      <a:pt x="18" y="36"/>
                      <a:pt x="18" y="53"/>
                      <a:pt x="18" y="71"/>
                    </a:cubicBezTo>
                    <a:cubicBezTo>
                      <a:pt x="193" y="560"/>
                      <a:pt x="840" y="805"/>
                      <a:pt x="1155" y="1190"/>
                    </a:cubicBezTo>
                    <a:cubicBezTo>
                      <a:pt x="1377" y="1444"/>
                      <a:pt x="1527" y="1886"/>
                      <a:pt x="1880" y="1886"/>
                    </a:cubicBezTo>
                    <a:cubicBezTo>
                      <a:pt x="1916" y="1886"/>
                      <a:pt x="1954" y="1881"/>
                      <a:pt x="1994" y="1871"/>
                    </a:cubicBezTo>
                    <a:cubicBezTo>
                      <a:pt x="2081" y="1854"/>
                      <a:pt x="2151" y="1749"/>
                      <a:pt x="2099" y="1662"/>
                    </a:cubicBezTo>
                    <a:cubicBezTo>
                      <a:pt x="1766" y="1155"/>
                      <a:pt x="1452" y="648"/>
                      <a:pt x="1329" y="71"/>
                    </a:cubicBezTo>
                    <a:cubicBezTo>
                      <a:pt x="892" y="53"/>
                      <a:pt x="455" y="1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8"/>
              <p:cNvSpPr/>
              <p:nvPr/>
            </p:nvSpPr>
            <p:spPr>
              <a:xfrm>
                <a:off x="2550900" y="2860100"/>
                <a:ext cx="96600" cy="137250"/>
              </a:xfrm>
              <a:custGeom>
                <a:avLst/>
                <a:gdLst/>
                <a:ahLst/>
                <a:cxnLst/>
                <a:rect l="l" t="t" r="r" b="b"/>
                <a:pathLst>
                  <a:path w="3864" h="5490" extrusionOk="0">
                    <a:moveTo>
                      <a:pt x="3864" y="1"/>
                    </a:moveTo>
                    <a:lnTo>
                      <a:pt x="3864" y="1"/>
                    </a:lnTo>
                    <a:cubicBezTo>
                      <a:pt x="2692" y="193"/>
                      <a:pt x="1521" y="613"/>
                      <a:pt x="874" y="1662"/>
                    </a:cubicBezTo>
                    <a:cubicBezTo>
                      <a:pt x="175" y="2780"/>
                      <a:pt x="595" y="4354"/>
                      <a:pt x="0" y="5490"/>
                    </a:cubicBezTo>
                    <a:cubicBezTo>
                      <a:pt x="367" y="5315"/>
                      <a:pt x="700" y="4756"/>
                      <a:pt x="822" y="4476"/>
                    </a:cubicBezTo>
                    <a:cubicBezTo>
                      <a:pt x="944" y="4196"/>
                      <a:pt x="1014" y="3917"/>
                      <a:pt x="1049" y="3620"/>
                    </a:cubicBezTo>
                    <a:cubicBezTo>
                      <a:pt x="1067" y="3322"/>
                      <a:pt x="997" y="3200"/>
                      <a:pt x="1224" y="2903"/>
                    </a:cubicBezTo>
                    <a:cubicBezTo>
                      <a:pt x="1259" y="2850"/>
                      <a:pt x="1399" y="2833"/>
                      <a:pt x="1434" y="2763"/>
                    </a:cubicBezTo>
                    <a:cubicBezTo>
                      <a:pt x="1591" y="2413"/>
                      <a:pt x="1504" y="1976"/>
                      <a:pt x="1766" y="1644"/>
                    </a:cubicBezTo>
                    <a:cubicBezTo>
                      <a:pt x="1993" y="1364"/>
                      <a:pt x="2395" y="1469"/>
                      <a:pt x="2640" y="1225"/>
                    </a:cubicBezTo>
                    <a:cubicBezTo>
                      <a:pt x="2727" y="1120"/>
                      <a:pt x="2762" y="997"/>
                      <a:pt x="2850" y="892"/>
                    </a:cubicBezTo>
                    <a:cubicBezTo>
                      <a:pt x="2990" y="718"/>
                      <a:pt x="3164" y="630"/>
                      <a:pt x="3339" y="490"/>
                    </a:cubicBezTo>
                    <a:cubicBezTo>
                      <a:pt x="3549" y="333"/>
                      <a:pt x="3724" y="176"/>
                      <a:pt x="3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8"/>
              <p:cNvSpPr/>
              <p:nvPr/>
            </p:nvSpPr>
            <p:spPr>
              <a:xfrm>
                <a:off x="2015100" y="3025300"/>
                <a:ext cx="23175" cy="29000"/>
              </a:xfrm>
              <a:custGeom>
                <a:avLst/>
                <a:gdLst/>
                <a:ahLst/>
                <a:cxnLst/>
                <a:rect l="l" t="t" r="r" b="b"/>
                <a:pathLst>
                  <a:path w="927" h="1160" extrusionOk="0">
                    <a:moveTo>
                      <a:pt x="0" y="1"/>
                    </a:moveTo>
                    <a:cubicBezTo>
                      <a:pt x="0" y="420"/>
                      <a:pt x="105" y="840"/>
                      <a:pt x="350" y="1102"/>
                    </a:cubicBezTo>
                    <a:cubicBezTo>
                      <a:pt x="383" y="1142"/>
                      <a:pt x="424" y="1159"/>
                      <a:pt x="465" y="1159"/>
                    </a:cubicBezTo>
                    <a:cubicBezTo>
                      <a:pt x="531" y="1159"/>
                      <a:pt x="597" y="1115"/>
                      <a:pt x="629" y="1050"/>
                    </a:cubicBezTo>
                    <a:cubicBezTo>
                      <a:pt x="717" y="805"/>
                      <a:pt x="822" y="595"/>
                      <a:pt x="927" y="385"/>
                    </a:cubicBezTo>
                    <a:cubicBezTo>
                      <a:pt x="612" y="263"/>
                      <a:pt x="315" y="14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8"/>
              <p:cNvSpPr/>
              <p:nvPr/>
            </p:nvSpPr>
            <p:spPr>
              <a:xfrm>
                <a:off x="1968775" y="3004775"/>
                <a:ext cx="17050" cy="18625"/>
              </a:xfrm>
              <a:custGeom>
                <a:avLst/>
                <a:gdLst/>
                <a:ahLst/>
                <a:cxnLst/>
                <a:rect l="l" t="t" r="r" b="b"/>
                <a:pathLst>
                  <a:path w="682" h="745" extrusionOk="0">
                    <a:moveTo>
                      <a:pt x="0" y="0"/>
                    </a:moveTo>
                    <a:lnTo>
                      <a:pt x="0" y="0"/>
                    </a:lnTo>
                    <a:cubicBezTo>
                      <a:pt x="35" y="210"/>
                      <a:pt x="88" y="420"/>
                      <a:pt x="140" y="630"/>
                    </a:cubicBezTo>
                    <a:cubicBezTo>
                      <a:pt x="161" y="702"/>
                      <a:pt x="231" y="744"/>
                      <a:pt x="303" y="744"/>
                    </a:cubicBezTo>
                    <a:cubicBezTo>
                      <a:pt x="352" y="744"/>
                      <a:pt x="402" y="725"/>
                      <a:pt x="437" y="682"/>
                    </a:cubicBezTo>
                    <a:lnTo>
                      <a:pt x="682" y="315"/>
                    </a:lnTo>
                    <a:cubicBezTo>
                      <a:pt x="455" y="210"/>
                      <a:pt x="227" y="10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8"/>
              <p:cNvSpPr/>
              <p:nvPr/>
            </p:nvSpPr>
            <p:spPr>
              <a:xfrm>
                <a:off x="2508500" y="3007825"/>
                <a:ext cx="35900" cy="48375"/>
              </a:xfrm>
              <a:custGeom>
                <a:avLst/>
                <a:gdLst/>
                <a:ahLst/>
                <a:cxnLst/>
                <a:rect l="l" t="t" r="r" b="b"/>
                <a:pathLst>
                  <a:path w="1436" h="1935" extrusionOk="0">
                    <a:moveTo>
                      <a:pt x="1154" y="1"/>
                    </a:moveTo>
                    <a:lnTo>
                      <a:pt x="1154" y="1"/>
                    </a:lnTo>
                    <a:cubicBezTo>
                      <a:pt x="770" y="88"/>
                      <a:pt x="385" y="140"/>
                      <a:pt x="1" y="175"/>
                    </a:cubicBezTo>
                    <a:cubicBezTo>
                      <a:pt x="123" y="385"/>
                      <a:pt x="263" y="595"/>
                      <a:pt x="368" y="770"/>
                    </a:cubicBezTo>
                    <a:cubicBezTo>
                      <a:pt x="595" y="1172"/>
                      <a:pt x="875" y="1539"/>
                      <a:pt x="1154" y="1889"/>
                    </a:cubicBezTo>
                    <a:cubicBezTo>
                      <a:pt x="1181" y="1921"/>
                      <a:pt x="1220" y="1935"/>
                      <a:pt x="1258" y="1935"/>
                    </a:cubicBezTo>
                    <a:cubicBezTo>
                      <a:pt x="1346" y="1935"/>
                      <a:pt x="1435" y="1863"/>
                      <a:pt x="1399" y="1766"/>
                    </a:cubicBezTo>
                    <a:cubicBezTo>
                      <a:pt x="1189" y="1172"/>
                      <a:pt x="1119" y="595"/>
                      <a:pt x="1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8"/>
              <p:cNvSpPr/>
              <p:nvPr/>
            </p:nvSpPr>
            <p:spPr>
              <a:xfrm>
                <a:off x="2389200" y="3010000"/>
                <a:ext cx="53775" cy="50000"/>
              </a:xfrm>
              <a:custGeom>
                <a:avLst/>
                <a:gdLst/>
                <a:ahLst/>
                <a:cxnLst/>
                <a:rect l="l" t="t" r="r" b="b"/>
                <a:pathLst>
                  <a:path w="2151" h="2000" extrusionOk="0">
                    <a:moveTo>
                      <a:pt x="1067" y="1"/>
                    </a:moveTo>
                    <a:cubicBezTo>
                      <a:pt x="717" y="18"/>
                      <a:pt x="367" y="53"/>
                      <a:pt x="0" y="106"/>
                    </a:cubicBezTo>
                    <a:cubicBezTo>
                      <a:pt x="18" y="141"/>
                      <a:pt x="35" y="158"/>
                      <a:pt x="35" y="176"/>
                    </a:cubicBezTo>
                    <a:cubicBezTo>
                      <a:pt x="280" y="648"/>
                      <a:pt x="769" y="1067"/>
                      <a:pt x="1136" y="1452"/>
                    </a:cubicBezTo>
                    <a:cubicBezTo>
                      <a:pt x="1363" y="1711"/>
                      <a:pt x="1575" y="2000"/>
                      <a:pt x="1924" y="2000"/>
                    </a:cubicBezTo>
                    <a:cubicBezTo>
                      <a:pt x="1952" y="2000"/>
                      <a:pt x="1981" y="1998"/>
                      <a:pt x="2011" y="1994"/>
                    </a:cubicBezTo>
                    <a:cubicBezTo>
                      <a:pt x="2115" y="1976"/>
                      <a:pt x="2150" y="1854"/>
                      <a:pt x="2115" y="1767"/>
                    </a:cubicBezTo>
                    <a:cubicBezTo>
                      <a:pt x="1958" y="1452"/>
                      <a:pt x="1731" y="1207"/>
                      <a:pt x="1486" y="945"/>
                    </a:cubicBezTo>
                    <a:cubicBezTo>
                      <a:pt x="1189" y="648"/>
                      <a:pt x="1084" y="351"/>
                      <a:pt x="10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8"/>
              <p:cNvSpPr/>
              <p:nvPr/>
            </p:nvSpPr>
            <p:spPr>
              <a:xfrm>
                <a:off x="2159300" y="3047600"/>
                <a:ext cx="36750" cy="33875"/>
              </a:xfrm>
              <a:custGeom>
                <a:avLst/>
                <a:gdLst/>
                <a:ahLst/>
                <a:cxnLst/>
                <a:rect l="l" t="t" r="r" b="b"/>
                <a:pathLst>
                  <a:path w="1470" h="1355" extrusionOk="0">
                    <a:moveTo>
                      <a:pt x="1469" y="0"/>
                    </a:moveTo>
                    <a:lnTo>
                      <a:pt x="1469" y="0"/>
                    </a:lnTo>
                    <a:cubicBezTo>
                      <a:pt x="1190" y="18"/>
                      <a:pt x="910" y="18"/>
                      <a:pt x="630" y="35"/>
                    </a:cubicBezTo>
                    <a:lnTo>
                      <a:pt x="141" y="35"/>
                    </a:lnTo>
                    <a:cubicBezTo>
                      <a:pt x="1" y="507"/>
                      <a:pt x="193" y="1032"/>
                      <a:pt x="595" y="1329"/>
                    </a:cubicBezTo>
                    <a:cubicBezTo>
                      <a:pt x="619" y="1346"/>
                      <a:pt x="648" y="1354"/>
                      <a:pt x="678" y="1354"/>
                    </a:cubicBezTo>
                    <a:cubicBezTo>
                      <a:pt x="737" y="1354"/>
                      <a:pt x="799" y="1323"/>
                      <a:pt x="823" y="1276"/>
                    </a:cubicBezTo>
                    <a:cubicBezTo>
                      <a:pt x="1050" y="857"/>
                      <a:pt x="1260" y="437"/>
                      <a:pt x="14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8"/>
              <p:cNvSpPr/>
              <p:nvPr/>
            </p:nvSpPr>
            <p:spPr>
              <a:xfrm>
                <a:off x="2123050" y="3048900"/>
                <a:ext cx="24925" cy="27525"/>
              </a:xfrm>
              <a:custGeom>
                <a:avLst/>
                <a:gdLst/>
                <a:ahLst/>
                <a:cxnLst/>
                <a:rect l="l" t="t" r="r" b="b"/>
                <a:pathLst>
                  <a:path w="997" h="1101" extrusionOk="0">
                    <a:moveTo>
                      <a:pt x="996" y="1"/>
                    </a:moveTo>
                    <a:cubicBezTo>
                      <a:pt x="664" y="1"/>
                      <a:pt x="332" y="18"/>
                      <a:pt x="18" y="18"/>
                    </a:cubicBezTo>
                    <a:cubicBezTo>
                      <a:pt x="0" y="246"/>
                      <a:pt x="0" y="490"/>
                      <a:pt x="35" y="700"/>
                    </a:cubicBezTo>
                    <a:cubicBezTo>
                      <a:pt x="80" y="915"/>
                      <a:pt x="265" y="1101"/>
                      <a:pt x="446" y="1101"/>
                    </a:cubicBezTo>
                    <a:cubicBezTo>
                      <a:pt x="545" y="1101"/>
                      <a:pt x="643" y="1046"/>
                      <a:pt x="717" y="910"/>
                    </a:cubicBezTo>
                    <a:cubicBezTo>
                      <a:pt x="839" y="683"/>
                      <a:pt x="839" y="403"/>
                      <a:pt x="927" y="158"/>
                    </a:cubicBezTo>
                    <a:cubicBezTo>
                      <a:pt x="944" y="106"/>
                      <a:pt x="979" y="53"/>
                      <a:pt x="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8"/>
              <p:cNvSpPr/>
              <p:nvPr/>
            </p:nvSpPr>
            <p:spPr>
              <a:xfrm>
                <a:off x="2072775" y="3047150"/>
                <a:ext cx="28425" cy="24400"/>
              </a:xfrm>
              <a:custGeom>
                <a:avLst/>
                <a:gdLst/>
                <a:ahLst/>
                <a:cxnLst/>
                <a:rect l="l" t="t" r="r" b="b"/>
                <a:pathLst>
                  <a:path w="1137" h="976" extrusionOk="0">
                    <a:moveTo>
                      <a:pt x="1" y="1"/>
                    </a:moveTo>
                    <a:cubicBezTo>
                      <a:pt x="158" y="316"/>
                      <a:pt x="350" y="595"/>
                      <a:pt x="525" y="892"/>
                    </a:cubicBezTo>
                    <a:cubicBezTo>
                      <a:pt x="558" y="949"/>
                      <a:pt x="613" y="976"/>
                      <a:pt x="668" y="976"/>
                    </a:cubicBezTo>
                    <a:cubicBezTo>
                      <a:pt x="731" y="976"/>
                      <a:pt x="794" y="940"/>
                      <a:pt x="822" y="875"/>
                    </a:cubicBezTo>
                    <a:cubicBezTo>
                      <a:pt x="927" y="613"/>
                      <a:pt x="1032" y="350"/>
                      <a:pt x="1137" y="88"/>
                    </a:cubicBezTo>
                    <a:cubicBezTo>
                      <a:pt x="787" y="71"/>
                      <a:pt x="438" y="53"/>
                      <a:pt x="88" y="36"/>
                    </a:cubicBezTo>
                    <a:cubicBezTo>
                      <a:pt x="53" y="18"/>
                      <a:pt x="18" y="1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8"/>
              <p:cNvSpPr/>
              <p:nvPr/>
            </p:nvSpPr>
            <p:spPr>
              <a:xfrm>
                <a:off x="2328875" y="3017875"/>
                <a:ext cx="53775" cy="63800"/>
              </a:xfrm>
              <a:custGeom>
                <a:avLst/>
                <a:gdLst/>
                <a:ahLst/>
                <a:cxnLst/>
                <a:rect l="l" t="t" r="r" b="b"/>
                <a:pathLst>
                  <a:path w="2151" h="2552" extrusionOk="0">
                    <a:moveTo>
                      <a:pt x="1329" y="1"/>
                    </a:moveTo>
                    <a:cubicBezTo>
                      <a:pt x="892" y="106"/>
                      <a:pt x="438" y="228"/>
                      <a:pt x="1" y="350"/>
                    </a:cubicBezTo>
                    <a:cubicBezTo>
                      <a:pt x="193" y="822"/>
                      <a:pt x="578" y="1259"/>
                      <a:pt x="822" y="1591"/>
                    </a:cubicBezTo>
                    <a:cubicBezTo>
                      <a:pt x="890" y="1672"/>
                      <a:pt x="1497" y="2552"/>
                      <a:pt x="1860" y="2552"/>
                    </a:cubicBezTo>
                    <a:cubicBezTo>
                      <a:pt x="1968" y="2552"/>
                      <a:pt x="2054" y="2474"/>
                      <a:pt x="2099" y="2273"/>
                    </a:cubicBezTo>
                    <a:cubicBezTo>
                      <a:pt x="2151" y="1993"/>
                      <a:pt x="1749" y="1644"/>
                      <a:pt x="1644" y="1434"/>
                    </a:cubicBezTo>
                    <a:lnTo>
                      <a:pt x="1644" y="1417"/>
                    </a:lnTo>
                    <a:cubicBezTo>
                      <a:pt x="1417" y="980"/>
                      <a:pt x="1329" y="490"/>
                      <a:pt x="13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8"/>
              <p:cNvSpPr/>
              <p:nvPr/>
            </p:nvSpPr>
            <p:spPr>
              <a:xfrm>
                <a:off x="2564450" y="3192575"/>
                <a:ext cx="27975" cy="38750"/>
              </a:xfrm>
              <a:custGeom>
                <a:avLst/>
                <a:gdLst/>
                <a:ahLst/>
                <a:cxnLst/>
                <a:rect l="l" t="t" r="r" b="b"/>
                <a:pathLst>
                  <a:path w="1119" h="1550" extrusionOk="0">
                    <a:moveTo>
                      <a:pt x="872" y="0"/>
                    </a:moveTo>
                    <a:cubicBezTo>
                      <a:pt x="720" y="0"/>
                      <a:pt x="529" y="128"/>
                      <a:pt x="437" y="250"/>
                    </a:cubicBezTo>
                    <a:cubicBezTo>
                      <a:pt x="280" y="442"/>
                      <a:pt x="140" y="669"/>
                      <a:pt x="0" y="897"/>
                    </a:cubicBezTo>
                    <a:cubicBezTo>
                      <a:pt x="35" y="1002"/>
                      <a:pt x="88" y="1089"/>
                      <a:pt x="123" y="1159"/>
                    </a:cubicBezTo>
                    <a:cubicBezTo>
                      <a:pt x="307" y="1435"/>
                      <a:pt x="532" y="1550"/>
                      <a:pt x="761" y="1550"/>
                    </a:cubicBezTo>
                    <a:cubicBezTo>
                      <a:pt x="793" y="1550"/>
                      <a:pt x="825" y="1548"/>
                      <a:pt x="857" y="1543"/>
                    </a:cubicBezTo>
                    <a:cubicBezTo>
                      <a:pt x="874" y="1439"/>
                      <a:pt x="874" y="1316"/>
                      <a:pt x="892" y="1211"/>
                    </a:cubicBezTo>
                    <a:cubicBezTo>
                      <a:pt x="927" y="914"/>
                      <a:pt x="1119" y="547"/>
                      <a:pt x="1084" y="250"/>
                    </a:cubicBezTo>
                    <a:cubicBezTo>
                      <a:pt x="1069" y="67"/>
                      <a:pt x="981" y="0"/>
                      <a:pt x="8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8"/>
              <p:cNvSpPr/>
              <p:nvPr/>
            </p:nvSpPr>
            <p:spPr>
              <a:xfrm>
                <a:off x="2613400" y="3171725"/>
                <a:ext cx="21875" cy="38900"/>
              </a:xfrm>
              <a:custGeom>
                <a:avLst/>
                <a:gdLst/>
                <a:ahLst/>
                <a:cxnLst/>
                <a:rect l="l" t="t" r="r" b="b"/>
                <a:pathLst>
                  <a:path w="875" h="1556" extrusionOk="0">
                    <a:moveTo>
                      <a:pt x="647" y="0"/>
                    </a:moveTo>
                    <a:cubicBezTo>
                      <a:pt x="420" y="105"/>
                      <a:pt x="210" y="210"/>
                      <a:pt x="0" y="315"/>
                    </a:cubicBezTo>
                    <a:cubicBezTo>
                      <a:pt x="122" y="717"/>
                      <a:pt x="175" y="1119"/>
                      <a:pt x="105" y="1538"/>
                    </a:cubicBezTo>
                    <a:lnTo>
                      <a:pt x="105" y="1556"/>
                    </a:lnTo>
                    <a:cubicBezTo>
                      <a:pt x="332" y="1224"/>
                      <a:pt x="559" y="909"/>
                      <a:pt x="874" y="664"/>
                    </a:cubicBezTo>
                    <a:cubicBezTo>
                      <a:pt x="874" y="594"/>
                      <a:pt x="874" y="542"/>
                      <a:pt x="874" y="489"/>
                    </a:cubicBezTo>
                    <a:cubicBezTo>
                      <a:pt x="857" y="297"/>
                      <a:pt x="769" y="122"/>
                      <a:pt x="6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8"/>
              <p:cNvSpPr/>
              <p:nvPr/>
            </p:nvSpPr>
            <p:spPr>
              <a:xfrm>
                <a:off x="2550450" y="3143000"/>
                <a:ext cx="31900" cy="37475"/>
              </a:xfrm>
              <a:custGeom>
                <a:avLst/>
                <a:gdLst/>
                <a:ahLst/>
                <a:cxnLst/>
                <a:rect l="l" t="t" r="r" b="b"/>
                <a:pathLst>
                  <a:path w="1276" h="1499" extrusionOk="0">
                    <a:moveTo>
                      <a:pt x="741" y="1"/>
                    </a:moveTo>
                    <a:cubicBezTo>
                      <a:pt x="660" y="1"/>
                      <a:pt x="575" y="21"/>
                      <a:pt x="490" y="65"/>
                    </a:cubicBezTo>
                    <a:cubicBezTo>
                      <a:pt x="315" y="170"/>
                      <a:pt x="158" y="327"/>
                      <a:pt x="1" y="485"/>
                    </a:cubicBezTo>
                    <a:cubicBezTo>
                      <a:pt x="123" y="817"/>
                      <a:pt x="211" y="1167"/>
                      <a:pt x="280" y="1499"/>
                    </a:cubicBezTo>
                    <a:cubicBezTo>
                      <a:pt x="350" y="1411"/>
                      <a:pt x="438" y="1306"/>
                      <a:pt x="525" y="1236"/>
                    </a:cubicBezTo>
                    <a:cubicBezTo>
                      <a:pt x="735" y="1044"/>
                      <a:pt x="1032" y="904"/>
                      <a:pt x="1137" y="642"/>
                    </a:cubicBezTo>
                    <a:cubicBezTo>
                      <a:pt x="1275" y="283"/>
                      <a:pt x="1043" y="1"/>
                      <a:pt x="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8"/>
              <p:cNvSpPr/>
              <p:nvPr/>
            </p:nvSpPr>
            <p:spPr>
              <a:xfrm>
                <a:off x="2521175" y="3095800"/>
                <a:ext cx="54650" cy="34425"/>
              </a:xfrm>
              <a:custGeom>
                <a:avLst/>
                <a:gdLst/>
                <a:ahLst/>
                <a:cxnLst/>
                <a:rect l="l" t="t" r="r" b="b"/>
                <a:pathLst>
                  <a:path w="2186" h="1377" extrusionOk="0">
                    <a:moveTo>
                      <a:pt x="1705" y="0"/>
                    </a:moveTo>
                    <a:cubicBezTo>
                      <a:pt x="1113" y="0"/>
                      <a:pt x="431" y="137"/>
                      <a:pt x="1" y="537"/>
                    </a:cubicBezTo>
                    <a:cubicBezTo>
                      <a:pt x="70" y="642"/>
                      <a:pt x="158" y="747"/>
                      <a:pt x="263" y="834"/>
                    </a:cubicBezTo>
                    <a:cubicBezTo>
                      <a:pt x="368" y="1027"/>
                      <a:pt x="507" y="1201"/>
                      <a:pt x="630" y="1376"/>
                    </a:cubicBezTo>
                    <a:cubicBezTo>
                      <a:pt x="840" y="1097"/>
                      <a:pt x="1102" y="869"/>
                      <a:pt x="1434" y="729"/>
                    </a:cubicBezTo>
                    <a:cubicBezTo>
                      <a:pt x="1731" y="607"/>
                      <a:pt x="2046" y="555"/>
                      <a:pt x="2151" y="223"/>
                    </a:cubicBezTo>
                    <a:cubicBezTo>
                      <a:pt x="2186" y="118"/>
                      <a:pt x="2116" y="30"/>
                      <a:pt x="2011" y="13"/>
                    </a:cubicBezTo>
                    <a:cubicBezTo>
                      <a:pt x="1913" y="5"/>
                      <a:pt x="1810" y="0"/>
                      <a:pt x="17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8"/>
              <p:cNvSpPr/>
              <p:nvPr/>
            </p:nvSpPr>
            <p:spPr>
              <a:xfrm>
                <a:off x="2389200" y="3205375"/>
                <a:ext cx="57700" cy="32800"/>
              </a:xfrm>
              <a:custGeom>
                <a:avLst/>
                <a:gdLst/>
                <a:ahLst/>
                <a:cxnLst/>
                <a:rect l="l" t="t" r="r" b="b"/>
                <a:pathLst>
                  <a:path w="2308" h="1312" extrusionOk="0">
                    <a:moveTo>
                      <a:pt x="2098" y="0"/>
                    </a:moveTo>
                    <a:cubicBezTo>
                      <a:pt x="1556" y="420"/>
                      <a:pt x="962" y="717"/>
                      <a:pt x="210" y="787"/>
                    </a:cubicBezTo>
                    <a:cubicBezTo>
                      <a:pt x="123" y="787"/>
                      <a:pt x="0" y="857"/>
                      <a:pt x="35" y="979"/>
                    </a:cubicBezTo>
                    <a:cubicBezTo>
                      <a:pt x="127" y="1245"/>
                      <a:pt x="334" y="1312"/>
                      <a:pt x="565" y="1312"/>
                    </a:cubicBezTo>
                    <a:cubicBezTo>
                      <a:pt x="683" y="1312"/>
                      <a:pt x="808" y="1294"/>
                      <a:pt x="927" y="1276"/>
                    </a:cubicBezTo>
                    <a:cubicBezTo>
                      <a:pt x="1346" y="1224"/>
                      <a:pt x="1818" y="1206"/>
                      <a:pt x="2238" y="1119"/>
                    </a:cubicBezTo>
                    <a:cubicBezTo>
                      <a:pt x="2308" y="857"/>
                      <a:pt x="2290" y="577"/>
                      <a:pt x="2185" y="245"/>
                    </a:cubicBezTo>
                    <a:cubicBezTo>
                      <a:pt x="2168" y="157"/>
                      <a:pt x="2133" y="87"/>
                      <a:pt x="2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8"/>
              <p:cNvSpPr/>
              <p:nvPr/>
            </p:nvSpPr>
            <p:spPr>
              <a:xfrm>
                <a:off x="2381750" y="3254300"/>
                <a:ext cx="51175" cy="26700"/>
              </a:xfrm>
              <a:custGeom>
                <a:avLst/>
                <a:gdLst/>
                <a:ahLst/>
                <a:cxnLst/>
                <a:rect l="l" t="t" r="r" b="b"/>
                <a:pathLst>
                  <a:path w="2047" h="1068" extrusionOk="0">
                    <a:moveTo>
                      <a:pt x="2046" y="1"/>
                    </a:moveTo>
                    <a:lnTo>
                      <a:pt x="2046" y="1"/>
                    </a:lnTo>
                    <a:cubicBezTo>
                      <a:pt x="1434" y="71"/>
                      <a:pt x="805" y="88"/>
                      <a:pt x="193" y="141"/>
                    </a:cubicBezTo>
                    <a:cubicBezTo>
                      <a:pt x="106" y="141"/>
                      <a:pt x="1" y="228"/>
                      <a:pt x="36" y="333"/>
                    </a:cubicBezTo>
                    <a:cubicBezTo>
                      <a:pt x="158" y="823"/>
                      <a:pt x="543" y="997"/>
                      <a:pt x="980" y="1067"/>
                    </a:cubicBezTo>
                    <a:cubicBezTo>
                      <a:pt x="1260" y="770"/>
                      <a:pt x="1557" y="473"/>
                      <a:pt x="1854" y="176"/>
                    </a:cubicBezTo>
                    <a:cubicBezTo>
                      <a:pt x="1924" y="123"/>
                      <a:pt x="1976" y="53"/>
                      <a:pt x="2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8"/>
              <p:cNvSpPr/>
              <p:nvPr/>
            </p:nvSpPr>
            <p:spPr>
              <a:xfrm>
                <a:off x="2225300" y="3042800"/>
                <a:ext cx="28875" cy="42175"/>
              </a:xfrm>
              <a:custGeom>
                <a:avLst/>
                <a:gdLst/>
                <a:ahLst/>
                <a:cxnLst/>
                <a:rect l="l" t="t" r="r" b="b"/>
                <a:pathLst>
                  <a:path w="1155" h="1687" extrusionOk="0">
                    <a:moveTo>
                      <a:pt x="1154" y="0"/>
                    </a:moveTo>
                    <a:cubicBezTo>
                      <a:pt x="770" y="52"/>
                      <a:pt x="385" y="105"/>
                      <a:pt x="1" y="140"/>
                    </a:cubicBezTo>
                    <a:cubicBezTo>
                      <a:pt x="71" y="699"/>
                      <a:pt x="368" y="1241"/>
                      <a:pt x="770" y="1643"/>
                    </a:cubicBezTo>
                    <a:cubicBezTo>
                      <a:pt x="805" y="1672"/>
                      <a:pt x="848" y="1686"/>
                      <a:pt x="889" y="1686"/>
                    </a:cubicBezTo>
                    <a:cubicBezTo>
                      <a:pt x="972" y="1686"/>
                      <a:pt x="1050" y="1632"/>
                      <a:pt x="1050" y="1538"/>
                    </a:cubicBezTo>
                    <a:cubicBezTo>
                      <a:pt x="1085" y="1031"/>
                      <a:pt x="1119" y="524"/>
                      <a:pt x="1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8"/>
              <p:cNvSpPr/>
              <p:nvPr/>
            </p:nvSpPr>
            <p:spPr>
              <a:xfrm>
                <a:off x="2281250" y="3031875"/>
                <a:ext cx="44150" cy="42325"/>
              </a:xfrm>
              <a:custGeom>
                <a:avLst/>
                <a:gdLst/>
                <a:ahLst/>
                <a:cxnLst/>
                <a:rect l="l" t="t" r="r" b="b"/>
                <a:pathLst>
                  <a:path w="1766" h="1693" extrusionOk="0">
                    <a:moveTo>
                      <a:pt x="1137" y="0"/>
                    </a:moveTo>
                    <a:cubicBezTo>
                      <a:pt x="1119" y="0"/>
                      <a:pt x="1102" y="18"/>
                      <a:pt x="1084" y="18"/>
                    </a:cubicBezTo>
                    <a:lnTo>
                      <a:pt x="1067" y="18"/>
                    </a:lnTo>
                    <a:cubicBezTo>
                      <a:pt x="717" y="105"/>
                      <a:pt x="350" y="192"/>
                      <a:pt x="0" y="262"/>
                    </a:cubicBezTo>
                    <a:cubicBezTo>
                      <a:pt x="35" y="332"/>
                      <a:pt x="70" y="385"/>
                      <a:pt x="123" y="437"/>
                    </a:cubicBezTo>
                    <a:cubicBezTo>
                      <a:pt x="297" y="909"/>
                      <a:pt x="560" y="1364"/>
                      <a:pt x="997" y="1591"/>
                    </a:cubicBezTo>
                    <a:cubicBezTo>
                      <a:pt x="1103" y="1639"/>
                      <a:pt x="1236" y="1693"/>
                      <a:pt x="1357" y="1693"/>
                    </a:cubicBezTo>
                    <a:cubicBezTo>
                      <a:pt x="1455" y="1693"/>
                      <a:pt x="1546" y="1658"/>
                      <a:pt x="1609" y="1556"/>
                    </a:cubicBezTo>
                    <a:cubicBezTo>
                      <a:pt x="1766" y="1294"/>
                      <a:pt x="1451" y="839"/>
                      <a:pt x="1364" y="612"/>
                    </a:cubicBezTo>
                    <a:cubicBezTo>
                      <a:pt x="1311" y="472"/>
                      <a:pt x="1241" y="245"/>
                      <a:pt x="11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3048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30" name="Google Shape;30;p4"/>
          <p:cNvSpPr txBox="1">
            <a:spLocks noGrp="1"/>
          </p:cNvSpPr>
          <p:nvPr>
            <p:ph type="body" idx="1"/>
          </p:nvPr>
        </p:nvSpPr>
        <p:spPr>
          <a:xfrm>
            <a:off x="720000" y="1152475"/>
            <a:ext cx="7704000" cy="5160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transition spd="med">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33" name="Google Shape;33;p5"/>
          <p:cNvSpPr txBox="1">
            <a:spLocks noGrp="1"/>
          </p:cNvSpPr>
          <p:nvPr>
            <p:ph type="subTitle" idx="1"/>
          </p:nvPr>
        </p:nvSpPr>
        <p:spPr>
          <a:xfrm>
            <a:off x="1046550" y="2015675"/>
            <a:ext cx="3298500" cy="1810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 name="Google Shape;34;p5"/>
          <p:cNvSpPr txBox="1">
            <a:spLocks noGrp="1"/>
          </p:cNvSpPr>
          <p:nvPr>
            <p:ph type="subTitle" idx="2"/>
          </p:nvPr>
        </p:nvSpPr>
        <p:spPr>
          <a:xfrm>
            <a:off x="4798943" y="2015675"/>
            <a:ext cx="3298500" cy="1810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 name="Google Shape;35;p5"/>
          <p:cNvSpPr/>
          <p:nvPr/>
        </p:nvSpPr>
        <p:spPr>
          <a:xfrm flipH="1">
            <a:off x="6641343" y="4679570"/>
            <a:ext cx="1584157" cy="686214"/>
          </a:xfrm>
          <a:custGeom>
            <a:avLst/>
            <a:gdLst/>
            <a:ahLst/>
            <a:cxnLst/>
            <a:rect l="l" t="t" r="r" b="b"/>
            <a:pathLst>
              <a:path w="52235" h="11231" extrusionOk="0">
                <a:moveTo>
                  <a:pt x="16067" y="1"/>
                </a:moveTo>
                <a:cubicBezTo>
                  <a:pt x="13605" y="1"/>
                  <a:pt x="11080" y="362"/>
                  <a:pt x="8706" y="806"/>
                </a:cubicBezTo>
                <a:cubicBezTo>
                  <a:pt x="6748" y="1173"/>
                  <a:pt x="4720" y="1645"/>
                  <a:pt x="3007" y="2501"/>
                </a:cubicBezTo>
                <a:cubicBezTo>
                  <a:pt x="402" y="2956"/>
                  <a:pt x="0" y="5788"/>
                  <a:pt x="1748" y="7326"/>
                </a:cubicBezTo>
                <a:cubicBezTo>
                  <a:pt x="3619" y="8969"/>
                  <a:pt x="6958" y="9232"/>
                  <a:pt x="9598" y="9354"/>
                </a:cubicBezTo>
                <a:cubicBezTo>
                  <a:pt x="10921" y="9419"/>
                  <a:pt x="12242" y="9446"/>
                  <a:pt x="13563" y="9446"/>
                </a:cubicBezTo>
                <a:cubicBezTo>
                  <a:pt x="16483" y="9446"/>
                  <a:pt x="19399" y="9317"/>
                  <a:pt x="22324" y="9197"/>
                </a:cubicBezTo>
                <a:cubicBezTo>
                  <a:pt x="23414" y="9147"/>
                  <a:pt x="24501" y="9124"/>
                  <a:pt x="25585" y="9124"/>
                </a:cubicBezTo>
                <a:cubicBezTo>
                  <a:pt x="29872" y="9124"/>
                  <a:pt x="34116" y="9485"/>
                  <a:pt x="38372" y="10001"/>
                </a:cubicBezTo>
                <a:cubicBezTo>
                  <a:pt x="40942" y="10315"/>
                  <a:pt x="43459" y="10805"/>
                  <a:pt x="46029" y="11067"/>
                </a:cubicBezTo>
                <a:cubicBezTo>
                  <a:pt x="46677" y="11131"/>
                  <a:pt x="47594" y="11231"/>
                  <a:pt x="48513" y="11231"/>
                </a:cubicBezTo>
                <a:cubicBezTo>
                  <a:pt x="49876" y="11231"/>
                  <a:pt x="51244" y="11010"/>
                  <a:pt x="51745" y="10123"/>
                </a:cubicBezTo>
                <a:cubicBezTo>
                  <a:pt x="52235" y="9249"/>
                  <a:pt x="51535" y="8165"/>
                  <a:pt x="50801" y="7536"/>
                </a:cubicBezTo>
                <a:cubicBezTo>
                  <a:pt x="49473" y="6365"/>
                  <a:pt x="47445" y="5998"/>
                  <a:pt x="46134" y="4826"/>
                </a:cubicBezTo>
                <a:cubicBezTo>
                  <a:pt x="44823" y="3655"/>
                  <a:pt x="43039" y="2414"/>
                  <a:pt x="41064" y="1924"/>
                </a:cubicBezTo>
                <a:cubicBezTo>
                  <a:pt x="39910" y="1645"/>
                  <a:pt x="38669" y="1662"/>
                  <a:pt x="37480" y="1610"/>
                </a:cubicBezTo>
                <a:cubicBezTo>
                  <a:pt x="36117" y="1540"/>
                  <a:pt x="34823" y="1243"/>
                  <a:pt x="33512" y="963"/>
                </a:cubicBezTo>
                <a:cubicBezTo>
                  <a:pt x="32373" y="720"/>
                  <a:pt x="31248" y="530"/>
                  <a:pt x="30067" y="530"/>
                </a:cubicBezTo>
                <a:cubicBezTo>
                  <a:pt x="29888" y="530"/>
                  <a:pt x="29708" y="534"/>
                  <a:pt x="29526" y="543"/>
                </a:cubicBezTo>
                <a:cubicBezTo>
                  <a:pt x="28204" y="625"/>
                  <a:pt x="26911" y="844"/>
                  <a:pt x="25593" y="844"/>
                </a:cubicBezTo>
                <a:cubicBezTo>
                  <a:pt x="25500" y="844"/>
                  <a:pt x="25407" y="843"/>
                  <a:pt x="25313" y="841"/>
                </a:cubicBezTo>
                <a:cubicBezTo>
                  <a:pt x="22254" y="753"/>
                  <a:pt x="19300" y="19"/>
                  <a:pt x="16241" y="2"/>
                </a:cubicBezTo>
                <a:cubicBezTo>
                  <a:pt x="16183" y="1"/>
                  <a:pt x="16125" y="1"/>
                  <a:pt x="16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rot="-443167" flipH="1">
            <a:off x="5748253" y="4633304"/>
            <a:ext cx="1745817" cy="778726"/>
          </a:xfrm>
          <a:custGeom>
            <a:avLst/>
            <a:gdLst/>
            <a:ahLst/>
            <a:cxnLst/>
            <a:rect l="l" t="t" r="r" b="b"/>
            <a:pathLst>
              <a:path w="47600" h="7072" extrusionOk="0">
                <a:moveTo>
                  <a:pt x="40782" y="583"/>
                </a:moveTo>
                <a:cubicBezTo>
                  <a:pt x="40765" y="583"/>
                  <a:pt x="40765" y="586"/>
                  <a:pt x="40765" y="600"/>
                </a:cubicBezTo>
                <a:cubicBezTo>
                  <a:pt x="40765" y="600"/>
                  <a:pt x="40765" y="600"/>
                  <a:pt x="40782" y="583"/>
                </a:cubicBezTo>
                <a:close/>
                <a:moveTo>
                  <a:pt x="44085" y="362"/>
                </a:moveTo>
                <a:cubicBezTo>
                  <a:pt x="44033" y="362"/>
                  <a:pt x="43981" y="365"/>
                  <a:pt x="43929" y="373"/>
                </a:cubicBezTo>
                <a:cubicBezTo>
                  <a:pt x="43719" y="390"/>
                  <a:pt x="43509" y="443"/>
                  <a:pt x="43299" y="460"/>
                </a:cubicBezTo>
                <a:cubicBezTo>
                  <a:pt x="42893" y="511"/>
                  <a:pt x="42962" y="1039"/>
                  <a:pt x="43350" y="1039"/>
                </a:cubicBezTo>
                <a:cubicBezTo>
                  <a:pt x="43362" y="1039"/>
                  <a:pt x="43374" y="1038"/>
                  <a:pt x="43387" y="1037"/>
                </a:cubicBezTo>
                <a:cubicBezTo>
                  <a:pt x="43544" y="1037"/>
                  <a:pt x="43719" y="1002"/>
                  <a:pt x="43894" y="1002"/>
                </a:cubicBezTo>
                <a:cubicBezTo>
                  <a:pt x="43964" y="1072"/>
                  <a:pt x="44086" y="1124"/>
                  <a:pt x="44226" y="1124"/>
                </a:cubicBezTo>
                <a:cubicBezTo>
                  <a:pt x="44251" y="1128"/>
                  <a:pt x="44276" y="1129"/>
                  <a:pt x="44301" y="1129"/>
                </a:cubicBezTo>
                <a:cubicBezTo>
                  <a:pt x="44420" y="1129"/>
                  <a:pt x="44542" y="1098"/>
                  <a:pt x="44628" y="1055"/>
                </a:cubicBezTo>
                <a:cubicBezTo>
                  <a:pt x="44873" y="915"/>
                  <a:pt x="44943" y="600"/>
                  <a:pt x="44628" y="478"/>
                </a:cubicBezTo>
                <a:cubicBezTo>
                  <a:pt x="44463" y="409"/>
                  <a:pt x="44276" y="362"/>
                  <a:pt x="44085" y="362"/>
                </a:cubicBezTo>
                <a:close/>
                <a:moveTo>
                  <a:pt x="41219" y="530"/>
                </a:moveTo>
                <a:cubicBezTo>
                  <a:pt x="41167" y="530"/>
                  <a:pt x="41097" y="530"/>
                  <a:pt x="41044" y="548"/>
                </a:cubicBezTo>
                <a:cubicBezTo>
                  <a:pt x="41009" y="565"/>
                  <a:pt x="40957" y="565"/>
                  <a:pt x="40922" y="565"/>
                </a:cubicBezTo>
                <a:cubicBezTo>
                  <a:pt x="40869" y="565"/>
                  <a:pt x="40835" y="565"/>
                  <a:pt x="40782" y="583"/>
                </a:cubicBezTo>
                <a:cubicBezTo>
                  <a:pt x="40782" y="583"/>
                  <a:pt x="40782" y="583"/>
                  <a:pt x="40782" y="583"/>
                </a:cubicBezTo>
                <a:lnTo>
                  <a:pt x="40782" y="583"/>
                </a:lnTo>
                <a:cubicBezTo>
                  <a:pt x="40786" y="583"/>
                  <a:pt x="40792" y="583"/>
                  <a:pt x="40800" y="583"/>
                </a:cubicBezTo>
                <a:lnTo>
                  <a:pt x="40835" y="583"/>
                </a:lnTo>
                <a:cubicBezTo>
                  <a:pt x="40782" y="600"/>
                  <a:pt x="40765" y="600"/>
                  <a:pt x="40765" y="600"/>
                </a:cubicBezTo>
                <a:cubicBezTo>
                  <a:pt x="40625" y="635"/>
                  <a:pt x="40502" y="705"/>
                  <a:pt x="40450" y="827"/>
                </a:cubicBezTo>
                <a:cubicBezTo>
                  <a:pt x="40397" y="1002"/>
                  <a:pt x="40520" y="1194"/>
                  <a:pt x="40747" y="1247"/>
                </a:cubicBezTo>
                <a:lnTo>
                  <a:pt x="40922" y="1247"/>
                </a:lnTo>
                <a:cubicBezTo>
                  <a:pt x="40955" y="1256"/>
                  <a:pt x="40989" y="1261"/>
                  <a:pt x="41023" y="1261"/>
                </a:cubicBezTo>
                <a:cubicBezTo>
                  <a:pt x="41117" y="1261"/>
                  <a:pt x="41212" y="1228"/>
                  <a:pt x="41289" y="1177"/>
                </a:cubicBezTo>
                <a:cubicBezTo>
                  <a:pt x="41307" y="1177"/>
                  <a:pt x="41307" y="1177"/>
                  <a:pt x="41324" y="1159"/>
                </a:cubicBezTo>
                <a:cubicBezTo>
                  <a:pt x="41516" y="1107"/>
                  <a:pt x="41656" y="985"/>
                  <a:pt x="41621" y="810"/>
                </a:cubicBezTo>
                <a:cubicBezTo>
                  <a:pt x="41586" y="652"/>
                  <a:pt x="41411" y="530"/>
                  <a:pt x="41219" y="530"/>
                </a:cubicBezTo>
                <a:close/>
                <a:moveTo>
                  <a:pt x="15529" y="834"/>
                </a:moveTo>
                <a:cubicBezTo>
                  <a:pt x="15419" y="834"/>
                  <a:pt x="15305" y="849"/>
                  <a:pt x="15189" y="880"/>
                </a:cubicBezTo>
                <a:cubicBezTo>
                  <a:pt x="14892" y="950"/>
                  <a:pt x="14857" y="1194"/>
                  <a:pt x="14962" y="1352"/>
                </a:cubicBezTo>
                <a:cubicBezTo>
                  <a:pt x="14945" y="1369"/>
                  <a:pt x="14910" y="1404"/>
                  <a:pt x="14892" y="1457"/>
                </a:cubicBezTo>
                <a:cubicBezTo>
                  <a:pt x="14808" y="1642"/>
                  <a:pt x="15032" y="1860"/>
                  <a:pt x="15283" y="1860"/>
                </a:cubicBezTo>
                <a:cubicBezTo>
                  <a:pt x="15293" y="1860"/>
                  <a:pt x="15302" y="1859"/>
                  <a:pt x="15312" y="1859"/>
                </a:cubicBezTo>
                <a:cubicBezTo>
                  <a:pt x="15364" y="1859"/>
                  <a:pt x="15417" y="1859"/>
                  <a:pt x="15469" y="1841"/>
                </a:cubicBezTo>
                <a:cubicBezTo>
                  <a:pt x="15504" y="1850"/>
                  <a:pt x="15539" y="1854"/>
                  <a:pt x="15574" y="1854"/>
                </a:cubicBezTo>
                <a:cubicBezTo>
                  <a:pt x="15609" y="1854"/>
                  <a:pt x="15644" y="1850"/>
                  <a:pt x="15679" y="1841"/>
                </a:cubicBezTo>
                <a:cubicBezTo>
                  <a:pt x="15714" y="1841"/>
                  <a:pt x="15749" y="1824"/>
                  <a:pt x="15784" y="1806"/>
                </a:cubicBezTo>
                <a:cubicBezTo>
                  <a:pt x="15854" y="1789"/>
                  <a:pt x="15906" y="1754"/>
                  <a:pt x="15959" y="1719"/>
                </a:cubicBezTo>
                <a:lnTo>
                  <a:pt x="15976" y="1719"/>
                </a:lnTo>
                <a:cubicBezTo>
                  <a:pt x="16086" y="1763"/>
                  <a:pt x="16202" y="1782"/>
                  <a:pt x="16321" y="1782"/>
                </a:cubicBezTo>
                <a:cubicBezTo>
                  <a:pt x="16487" y="1782"/>
                  <a:pt x="16660" y="1745"/>
                  <a:pt x="16833" y="1684"/>
                </a:cubicBezTo>
                <a:cubicBezTo>
                  <a:pt x="17187" y="1530"/>
                  <a:pt x="16998" y="1063"/>
                  <a:pt x="16648" y="1063"/>
                </a:cubicBezTo>
                <a:cubicBezTo>
                  <a:pt x="16602" y="1063"/>
                  <a:pt x="16552" y="1071"/>
                  <a:pt x="16500" y="1090"/>
                </a:cubicBezTo>
                <a:cubicBezTo>
                  <a:pt x="16466" y="1107"/>
                  <a:pt x="16343" y="1142"/>
                  <a:pt x="16343" y="1142"/>
                </a:cubicBezTo>
                <a:cubicBezTo>
                  <a:pt x="16326" y="1124"/>
                  <a:pt x="16308" y="1124"/>
                  <a:pt x="16308" y="1124"/>
                </a:cubicBezTo>
                <a:lnTo>
                  <a:pt x="16273" y="1107"/>
                </a:lnTo>
                <a:cubicBezTo>
                  <a:pt x="16221" y="1072"/>
                  <a:pt x="16168" y="1037"/>
                  <a:pt x="16116" y="1002"/>
                </a:cubicBezTo>
                <a:cubicBezTo>
                  <a:pt x="15934" y="888"/>
                  <a:pt x="15737" y="834"/>
                  <a:pt x="15529" y="834"/>
                </a:cubicBezTo>
                <a:close/>
                <a:moveTo>
                  <a:pt x="22610" y="1"/>
                </a:moveTo>
                <a:cubicBezTo>
                  <a:pt x="22516" y="1"/>
                  <a:pt x="22420" y="7"/>
                  <a:pt x="22322" y="23"/>
                </a:cubicBezTo>
                <a:cubicBezTo>
                  <a:pt x="21832" y="111"/>
                  <a:pt x="21308" y="373"/>
                  <a:pt x="21133" y="775"/>
                </a:cubicBezTo>
                <a:cubicBezTo>
                  <a:pt x="20772" y="1602"/>
                  <a:pt x="21873" y="1899"/>
                  <a:pt x="22733" y="1899"/>
                </a:cubicBezTo>
                <a:cubicBezTo>
                  <a:pt x="22873" y="1899"/>
                  <a:pt x="23006" y="1891"/>
                  <a:pt x="23126" y="1876"/>
                </a:cubicBezTo>
                <a:cubicBezTo>
                  <a:pt x="23397" y="1836"/>
                  <a:pt x="23657" y="1795"/>
                  <a:pt x="23931" y="1795"/>
                </a:cubicBezTo>
                <a:cubicBezTo>
                  <a:pt x="24011" y="1795"/>
                  <a:pt x="24092" y="1798"/>
                  <a:pt x="24175" y="1806"/>
                </a:cubicBezTo>
                <a:cubicBezTo>
                  <a:pt x="24386" y="1820"/>
                  <a:pt x="24597" y="1868"/>
                  <a:pt x="24808" y="1868"/>
                </a:cubicBezTo>
                <a:cubicBezTo>
                  <a:pt x="24859" y="1868"/>
                  <a:pt x="24910" y="1866"/>
                  <a:pt x="24961" y="1859"/>
                </a:cubicBezTo>
                <a:cubicBezTo>
                  <a:pt x="25398" y="1824"/>
                  <a:pt x="25748" y="1562"/>
                  <a:pt x="25748" y="1194"/>
                </a:cubicBezTo>
                <a:cubicBezTo>
                  <a:pt x="25766" y="478"/>
                  <a:pt x="24507" y="215"/>
                  <a:pt x="23808" y="128"/>
                </a:cubicBezTo>
                <a:cubicBezTo>
                  <a:pt x="23780" y="123"/>
                  <a:pt x="23751" y="121"/>
                  <a:pt x="23724" y="121"/>
                </a:cubicBezTo>
                <a:cubicBezTo>
                  <a:pt x="23649" y="121"/>
                  <a:pt x="23579" y="137"/>
                  <a:pt x="23528" y="163"/>
                </a:cubicBezTo>
                <a:cubicBezTo>
                  <a:pt x="23230" y="82"/>
                  <a:pt x="22932" y="1"/>
                  <a:pt x="22610" y="1"/>
                </a:cubicBezTo>
                <a:close/>
                <a:moveTo>
                  <a:pt x="18849" y="1627"/>
                </a:moveTo>
                <a:cubicBezTo>
                  <a:pt x="18778" y="1627"/>
                  <a:pt x="18708" y="1658"/>
                  <a:pt x="18651" y="1701"/>
                </a:cubicBezTo>
                <a:cubicBezTo>
                  <a:pt x="18546" y="1736"/>
                  <a:pt x="18458" y="1841"/>
                  <a:pt x="18458" y="1946"/>
                </a:cubicBezTo>
                <a:cubicBezTo>
                  <a:pt x="18458" y="2068"/>
                  <a:pt x="18546" y="2156"/>
                  <a:pt x="18668" y="2208"/>
                </a:cubicBezTo>
                <a:cubicBezTo>
                  <a:pt x="18738" y="2243"/>
                  <a:pt x="18808" y="2261"/>
                  <a:pt x="18913" y="2278"/>
                </a:cubicBezTo>
                <a:cubicBezTo>
                  <a:pt x="19053" y="2278"/>
                  <a:pt x="19193" y="2278"/>
                  <a:pt x="19350" y="2243"/>
                </a:cubicBezTo>
                <a:cubicBezTo>
                  <a:pt x="19542" y="2208"/>
                  <a:pt x="19682" y="2034"/>
                  <a:pt x="19612" y="1859"/>
                </a:cubicBezTo>
                <a:cubicBezTo>
                  <a:pt x="19560" y="1719"/>
                  <a:pt x="19420" y="1649"/>
                  <a:pt x="19228" y="1649"/>
                </a:cubicBezTo>
                <a:lnTo>
                  <a:pt x="19228" y="1631"/>
                </a:lnTo>
                <a:cubicBezTo>
                  <a:pt x="19193" y="1637"/>
                  <a:pt x="19158" y="1639"/>
                  <a:pt x="19122" y="1639"/>
                </a:cubicBezTo>
                <a:cubicBezTo>
                  <a:pt x="19051" y="1639"/>
                  <a:pt x="18977" y="1631"/>
                  <a:pt x="18895" y="1631"/>
                </a:cubicBezTo>
                <a:cubicBezTo>
                  <a:pt x="18880" y="1628"/>
                  <a:pt x="18864" y="1627"/>
                  <a:pt x="18849" y="1627"/>
                </a:cubicBezTo>
                <a:close/>
                <a:moveTo>
                  <a:pt x="41901" y="1509"/>
                </a:moveTo>
                <a:cubicBezTo>
                  <a:pt x="41726" y="1527"/>
                  <a:pt x="41586" y="1544"/>
                  <a:pt x="41411" y="1579"/>
                </a:cubicBezTo>
                <a:cubicBezTo>
                  <a:pt x="41376" y="1579"/>
                  <a:pt x="41341" y="1596"/>
                  <a:pt x="41324" y="1614"/>
                </a:cubicBezTo>
                <a:cubicBezTo>
                  <a:pt x="41202" y="1614"/>
                  <a:pt x="41097" y="1614"/>
                  <a:pt x="40992" y="1631"/>
                </a:cubicBezTo>
                <a:cubicBezTo>
                  <a:pt x="40852" y="1649"/>
                  <a:pt x="40712" y="1701"/>
                  <a:pt x="40625" y="1789"/>
                </a:cubicBezTo>
                <a:cubicBezTo>
                  <a:pt x="40572" y="1789"/>
                  <a:pt x="40520" y="1771"/>
                  <a:pt x="40467" y="1771"/>
                </a:cubicBezTo>
                <a:cubicBezTo>
                  <a:pt x="40455" y="1770"/>
                  <a:pt x="40443" y="1770"/>
                  <a:pt x="40431" y="1770"/>
                </a:cubicBezTo>
                <a:cubicBezTo>
                  <a:pt x="39989" y="1770"/>
                  <a:pt x="39885" y="2385"/>
                  <a:pt x="40345" y="2436"/>
                </a:cubicBezTo>
                <a:cubicBezTo>
                  <a:pt x="40485" y="2453"/>
                  <a:pt x="40607" y="2453"/>
                  <a:pt x="40730" y="2471"/>
                </a:cubicBezTo>
                <a:cubicBezTo>
                  <a:pt x="40765" y="2476"/>
                  <a:pt x="40801" y="2479"/>
                  <a:pt x="40837" y="2479"/>
                </a:cubicBezTo>
                <a:cubicBezTo>
                  <a:pt x="41012" y="2479"/>
                  <a:pt x="41178" y="2409"/>
                  <a:pt x="41237" y="2278"/>
                </a:cubicBezTo>
                <a:lnTo>
                  <a:pt x="41254" y="2278"/>
                </a:lnTo>
                <a:cubicBezTo>
                  <a:pt x="41265" y="2282"/>
                  <a:pt x="41278" y="2283"/>
                  <a:pt x="41293" y="2283"/>
                </a:cubicBezTo>
                <a:cubicBezTo>
                  <a:pt x="41353" y="2283"/>
                  <a:pt x="41443" y="2261"/>
                  <a:pt x="41499" y="2261"/>
                </a:cubicBezTo>
                <a:cubicBezTo>
                  <a:pt x="41639" y="2261"/>
                  <a:pt x="41761" y="2243"/>
                  <a:pt x="41901" y="2208"/>
                </a:cubicBezTo>
                <a:cubicBezTo>
                  <a:pt x="41918" y="2208"/>
                  <a:pt x="41936" y="2208"/>
                  <a:pt x="41953" y="2191"/>
                </a:cubicBezTo>
                <a:cubicBezTo>
                  <a:pt x="42041" y="2191"/>
                  <a:pt x="42111" y="2191"/>
                  <a:pt x="42181" y="2156"/>
                </a:cubicBezTo>
                <a:cubicBezTo>
                  <a:pt x="42443" y="2016"/>
                  <a:pt x="42425" y="1736"/>
                  <a:pt x="42198" y="1614"/>
                </a:cubicBezTo>
                <a:lnTo>
                  <a:pt x="42216" y="1614"/>
                </a:lnTo>
                <a:cubicBezTo>
                  <a:pt x="42128" y="1544"/>
                  <a:pt x="42023" y="1509"/>
                  <a:pt x="41901" y="1509"/>
                </a:cubicBezTo>
                <a:close/>
                <a:moveTo>
                  <a:pt x="35546" y="1173"/>
                </a:moveTo>
                <a:cubicBezTo>
                  <a:pt x="34952" y="1173"/>
                  <a:pt x="34295" y="1268"/>
                  <a:pt x="33908" y="1268"/>
                </a:cubicBezTo>
                <a:cubicBezTo>
                  <a:pt x="33865" y="1268"/>
                  <a:pt x="33825" y="1267"/>
                  <a:pt x="33790" y="1264"/>
                </a:cubicBezTo>
                <a:cubicBezTo>
                  <a:pt x="33720" y="1264"/>
                  <a:pt x="33667" y="1264"/>
                  <a:pt x="33615" y="1282"/>
                </a:cubicBezTo>
                <a:cubicBezTo>
                  <a:pt x="33274" y="1258"/>
                  <a:pt x="32828" y="1221"/>
                  <a:pt x="32402" y="1221"/>
                </a:cubicBezTo>
                <a:cubicBezTo>
                  <a:pt x="31561" y="1221"/>
                  <a:pt x="30796" y="1366"/>
                  <a:pt x="31062" y="2051"/>
                </a:cubicBezTo>
                <a:cubicBezTo>
                  <a:pt x="31278" y="2583"/>
                  <a:pt x="32284" y="2693"/>
                  <a:pt x="33101" y="2693"/>
                </a:cubicBezTo>
                <a:cubicBezTo>
                  <a:pt x="33410" y="2693"/>
                  <a:pt x="33693" y="2677"/>
                  <a:pt x="33894" y="2663"/>
                </a:cubicBezTo>
                <a:cubicBezTo>
                  <a:pt x="34559" y="2610"/>
                  <a:pt x="36884" y="2593"/>
                  <a:pt x="36831" y="1789"/>
                </a:cubicBezTo>
                <a:cubicBezTo>
                  <a:pt x="36788" y="1291"/>
                  <a:pt x="36206" y="1173"/>
                  <a:pt x="35546" y="1173"/>
                </a:cubicBezTo>
                <a:close/>
                <a:moveTo>
                  <a:pt x="11718" y="1445"/>
                </a:moveTo>
                <a:cubicBezTo>
                  <a:pt x="11232" y="1445"/>
                  <a:pt x="10722" y="1510"/>
                  <a:pt x="10295" y="1649"/>
                </a:cubicBezTo>
                <a:cubicBezTo>
                  <a:pt x="9770" y="1824"/>
                  <a:pt x="9333" y="2313"/>
                  <a:pt x="9893" y="2663"/>
                </a:cubicBezTo>
                <a:cubicBezTo>
                  <a:pt x="10110" y="2805"/>
                  <a:pt x="10405" y="2855"/>
                  <a:pt x="10710" y="2855"/>
                </a:cubicBezTo>
                <a:cubicBezTo>
                  <a:pt x="11041" y="2855"/>
                  <a:pt x="11385" y="2796"/>
                  <a:pt x="11658" y="2733"/>
                </a:cubicBezTo>
                <a:cubicBezTo>
                  <a:pt x="12130" y="2645"/>
                  <a:pt x="12934" y="2418"/>
                  <a:pt x="13022" y="1964"/>
                </a:cubicBezTo>
                <a:cubicBezTo>
                  <a:pt x="13039" y="1824"/>
                  <a:pt x="13004" y="1701"/>
                  <a:pt x="12847" y="1614"/>
                </a:cubicBezTo>
                <a:cubicBezTo>
                  <a:pt x="12690" y="1562"/>
                  <a:pt x="12567" y="1544"/>
                  <a:pt x="12427" y="1544"/>
                </a:cubicBezTo>
                <a:cubicBezTo>
                  <a:pt x="12375" y="1509"/>
                  <a:pt x="12322" y="1492"/>
                  <a:pt x="12270" y="1474"/>
                </a:cubicBezTo>
                <a:cubicBezTo>
                  <a:pt x="12094" y="1455"/>
                  <a:pt x="11908" y="1445"/>
                  <a:pt x="11718" y="1445"/>
                </a:cubicBezTo>
                <a:close/>
                <a:moveTo>
                  <a:pt x="45537" y="2873"/>
                </a:moveTo>
                <a:cubicBezTo>
                  <a:pt x="45694" y="2908"/>
                  <a:pt x="45852" y="2925"/>
                  <a:pt x="46009" y="2978"/>
                </a:cubicBezTo>
                <a:cubicBezTo>
                  <a:pt x="45869" y="2978"/>
                  <a:pt x="45747" y="2960"/>
                  <a:pt x="45624" y="2960"/>
                </a:cubicBezTo>
                <a:cubicBezTo>
                  <a:pt x="45572" y="2943"/>
                  <a:pt x="45502" y="2943"/>
                  <a:pt x="45450" y="2925"/>
                </a:cubicBezTo>
                <a:cubicBezTo>
                  <a:pt x="45485" y="2908"/>
                  <a:pt x="45520" y="2890"/>
                  <a:pt x="45537" y="2873"/>
                </a:cubicBezTo>
                <a:close/>
                <a:moveTo>
                  <a:pt x="208" y="3117"/>
                </a:moveTo>
                <a:cubicBezTo>
                  <a:pt x="204" y="3120"/>
                  <a:pt x="200" y="3122"/>
                  <a:pt x="197" y="3125"/>
                </a:cubicBezTo>
                <a:lnTo>
                  <a:pt x="197" y="3125"/>
                </a:lnTo>
                <a:cubicBezTo>
                  <a:pt x="200" y="3122"/>
                  <a:pt x="204" y="3120"/>
                  <a:pt x="208" y="3117"/>
                </a:cubicBezTo>
                <a:close/>
                <a:moveTo>
                  <a:pt x="38097" y="2513"/>
                </a:moveTo>
                <a:cubicBezTo>
                  <a:pt x="38060" y="2513"/>
                  <a:pt x="38023" y="2516"/>
                  <a:pt x="37985" y="2523"/>
                </a:cubicBezTo>
                <a:lnTo>
                  <a:pt x="37828" y="2523"/>
                </a:lnTo>
                <a:cubicBezTo>
                  <a:pt x="37775" y="2523"/>
                  <a:pt x="37740" y="2540"/>
                  <a:pt x="37688" y="2558"/>
                </a:cubicBezTo>
                <a:lnTo>
                  <a:pt x="37618" y="2558"/>
                </a:lnTo>
                <a:cubicBezTo>
                  <a:pt x="37408" y="2558"/>
                  <a:pt x="37198" y="2698"/>
                  <a:pt x="37198" y="2873"/>
                </a:cubicBezTo>
                <a:cubicBezTo>
                  <a:pt x="37216" y="3047"/>
                  <a:pt x="37391" y="3205"/>
                  <a:pt x="37618" y="3205"/>
                </a:cubicBezTo>
                <a:cubicBezTo>
                  <a:pt x="37863" y="3205"/>
                  <a:pt x="38072" y="3187"/>
                  <a:pt x="38282" y="3082"/>
                </a:cubicBezTo>
                <a:cubicBezTo>
                  <a:pt x="38457" y="3012"/>
                  <a:pt x="38527" y="2838"/>
                  <a:pt x="38457" y="2698"/>
                </a:cubicBezTo>
                <a:cubicBezTo>
                  <a:pt x="38387" y="2571"/>
                  <a:pt x="38249" y="2513"/>
                  <a:pt x="38097" y="2513"/>
                </a:cubicBezTo>
                <a:close/>
                <a:moveTo>
                  <a:pt x="4691" y="2379"/>
                </a:moveTo>
                <a:cubicBezTo>
                  <a:pt x="4666" y="2379"/>
                  <a:pt x="4640" y="2380"/>
                  <a:pt x="4613" y="2383"/>
                </a:cubicBezTo>
                <a:cubicBezTo>
                  <a:pt x="4473" y="2383"/>
                  <a:pt x="4368" y="2418"/>
                  <a:pt x="4299" y="2488"/>
                </a:cubicBezTo>
                <a:cubicBezTo>
                  <a:pt x="4054" y="2506"/>
                  <a:pt x="3809" y="2558"/>
                  <a:pt x="3564" y="2645"/>
                </a:cubicBezTo>
                <a:cubicBezTo>
                  <a:pt x="3267" y="2750"/>
                  <a:pt x="3320" y="3100"/>
                  <a:pt x="3564" y="3222"/>
                </a:cubicBezTo>
                <a:cubicBezTo>
                  <a:pt x="3807" y="3328"/>
                  <a:pt x="4108" y="3388"/>
                  <a:pt x="4406" y="3388"/>
                </a:cubicBezTo>
                <a:cubicBezTo>
                  <a:pt x="4795" y="3388"/>
                  <a:pt x="5179" y="3285"/>
                  <a:pt x="5417" y="3047"/>
                </a:cubicBezTo>
                <a:cubicBezTo>
                  <a:pt x="5557" y="2908"/>
                  <a:pt x="5610" y="2628"/>
                  <a:pt x="5330" y="2540"/>
                </a:cubicBezTo>
                <a:cubicBezTo>
                  <a:pt x="5225" y="2506"/>
                  <a:pt x="5120" y="2471"/>
                  <a:pt x="5015" y="2471"/>
                </a:cubicBezTo>
                <a:cubicBezTo>
                  <a:pt x="4914" y="2413"/>
                  <a:pt x="4812" y="2379"/>
                  <a:pt x="4691" y="2379"/>
                </a:cubicBezTo>
                <a:close/>
                <a:moveTo>
                  <a:pt x="732" y="2978"/>
                </a:moveTo>
                <a:lnTo>
                  <a:pt x="732" y="2995"/>
                </a:lnTo>
                <a:cubicBezTo>
                  <a:pt x="705" y="2984"/>
                  <a:pt x="676" y="2980"/>
                  <a:pt x="646" y="2980"/>
                </a:cubicBezTo>
                <a:cubicBezTo>
                  <a:pt x="580" y="2980"/>
                  <a:pt x="507" y="3000"/>
                  <a:pt x="435" y="3012"/>
                </a:cubicBezTo>
                <a:cubicBezTo>
                  <a:pt x="348" y="3012"/>
                  <a:pt x="278" y="3065"/>
                  <a:pt x="208" y="3117"/>
                </a:cubicBezTo>
                <a:cubicBezTo>
                  <a:pt x="208" y="3117"/>
                  <a:pt x="208" y="3117"/>
                  <a:pt x="208" y="3117"/>
                </a:cubicBezTo>
                <a:lnTo>
                  <a:pt x="208" y="3117"/>
                </a:lnTo>
                <a:cubicBezTo>
                  <a:pt x="161" y="3141"/>
                  <a:pt x="145" y="3150"/>
                  <a:pt x="148" y="3150"/>
                </a:cubicBezTo>
                <a:cubicBezTo>
                  <a:pt x="150" y="3150"/>
                  <a:pt x="172" y="3140"/>
                  <a:pt x="197" y="3125"/>
                </a:cubicBezTo>
                <a:lnTo>
                  <a:pt x="197" y="3125"/>
                </a:lnTo>
                <a:cubicBezTo>
                  <a:pt x="64" y="3212"/>
                  <a:pt x="0" y="3348"/>
                  <a:pt x="68" y="3484"/>
                </a:cubicBezTo>
                <a:cubicBezTo>
                  <a:pt x="120" y="3572"/>
                  <a:pt x="225" y="3624"/>
                  <a:pt x="330" y="3642"/>
                </a:cubicBezTo>
                <a:lnTo>
                  <a:pt x="557" y="3642"/>
                </a:lnTo>
                <a:cubicBezTo>
                  <a:pt x="592" y="3642"/>
                  <a:pt x="610" y="3624"/>
                  <a:pt x="645" y="3624"/>
                </a:cubicBezTo>
                <a:cubicBezTo>
                  <a:pt x="697" y="3607"/>
                  <a:pt x="750" y="3607"/>
                  <a:pt x="732" y="3607"/>
                </a:cubicBezTo>
                <a:cubicBezTo>
                  <a:pt x="837" y="3589"/>
                  <a:pt x="925" y="3537"/>
                  <a:pt x="977" y="3449"/>
                </a:cubicBezTo>
                <a:cubicBezTo>
                  <a:pt x="1099" y="3275"/>
                  <a:pt x="995" y="3047"/>
                  <a:pt x="732" y="2978"/>
                </a:cubicBezTo>
                <a:close/>
                <a:moveTo>
                  <a:pt x="45509" y="2256"/>
                </a:moveTo>
                <a:cubicBezTo>
                  <a:pt x="45413" y="2256"/>
                  <a:pt x="45329" y="2288"/>
                  <a:pt x="45257" y="2331"/>
                </a:cubicBezTo>
                <a:cubicBezTo>
                  <a:pt x="45234" y="2326"/>
                  <a:pt x="45210" y="2324"/>
                  <a:pt x="45187" y="2324"/>
                </a:cubicBezTo>
                <a:cubicBezTo>
                  <a:pt x="45122" y="2324"/>
                  <a:pt x="45054" y="2340"/>
                  <a:pt x="44978" y="2366"/>
                </a:cubicBezTo>
                <a:cubicBezTo>
                  <a:pt x="44645" y="2471"/>
                  <a:pt x="44453" y="2715"/>
                  <a:pt x="44191" y="2890"/>
                </a:cubicBezTo>
                <a:cubicBezTo>
                  <a:pt x="43964" y="3065"/>
                  <a:pt x="44051" y="3432"/>
                  <a:pt x="44383" y="3484"/>
                </a:cubicBezTo>
                <a:cubicBezTo>
                  <a:pt x="44794" y="3540"/>
                  <a:pt x="45434" y="3676"/>
                  <a:pt x="46010" y="3676"/>
                </a:cubicBezTo>
                <a:cubicBezTo>
                  <a:pt x="46513" y="3676"/>
                  <a:pt x="46968" y="3573"/>
                  <a:pt x="47180" y="3222"/>
                </a:cubicBezTo>
                <a:cubicBezTo>
                  <a:pt x="47600" y="2523"/>
                  <a:pt x="46114" y="2348"/>
                  <a:pt x="45572" y="2261"/>
                </a:cubicBezTo>
                <a:cubicBezTo>
                  <a:pt x="45550" y="2258"/>
                  <a:pt x="45529" y="2256"/>
                  <a:pt x="45509" y="2256"/>
                </a:cubicBezTo>
                <a:close/>
                <a:moveTo>
                  <a:pt x="25684" y="3314"/>
                </a:moveTo>
                <a:cubicBezTo>
                  <a:pt x="25450" y="3314"/>
                  <a:pt x="25217" y="3343"/>
                  <a:pt x="25014" y="3397"/>
                </a:cubicBezTo>
                <a:cubicBezTo>
                  <a:pt x="24961" y="3380"/>
                  <a:pt x="24892" y="3362"/>
                  <a:pt x="24822" y="3362"/>
                </a:cubicBezTo>
                <a:cubicBezTo>
                  <a:pt x="24763" y="3359"/>
                  <a:pt x="24706" y="3358"/>
                  <a:pt x="24648" y="3358"/>
                </a:cubicBezTo>
                <a:cubicBezTo>
                  <a:pt x="24361" y="3358"/>
                  <a:pt x="24084" y="3394"/>
                  <a:pt x="23808" y="3467"/>
                </a:cubicBezTo>
                <a:cubicBezTo>
                  <a:pt x="23406" y="3572"/>
                  <a:pt x="23406" y="4009"/>
                  <a:pt x="23808" y="4131"/>
                </a:cubicBezTo>
                <a:cubicBezTo>
                  <a:pt x="24326" y="4258"/>
                  <a:pt x="24941" y="4328"/>
                  <a:pt x="25544" y="4328"/>
                </a:cubicBezTo>
                <a:cubicBezTo>
                  <a:pt x="25936" y="4328"/>
                  <a:pt x="26323" y="4298"/>
                  <a:pt x="26675" y="4236"/>
                </a:cubicBezTo>
                <a:cubicBezTo>
                  <a:pt x="27007" y="4166"/>
                  <a:pt x="27042" y="3852"/>
                  <a:pt x="26849" y="3677"/>
                </a:cubicBezTo>
                <a:cubicBezTo>
                  <a:pt x="26596" y="3423"/>
                  <a:pt x="26138" y="3314"/>
                  <a:pt x="25684" y="3314"/>
                </a:cubicBezTo>
                <a:close/>
                <a:moveTo>
                  <a:pt x="18912" y="6183"/>
                </a:moveTo>
                <a:cubicBezTo>
                  <a:pt x="18840" y="6183"/>
                  <a:pt x="18763" y="6202"/>
                  <a:pt x="18686" y="6246"/>
                </a:cubicBezTo>
                <a:cubicBezTo>
                  <a:pt x="18633" y="6281"/>
                  <a:pt x="18581" y="6299"/>
                  <a:pt x="18511" y="6316"/>
                </a:cubicBezTo>
                <a:cubicBezTo>
                  <a:pt x="17959" y="6316"/>
                  <a:pt x="17952" y="6981"/>
                  <a:pt x="18490" y="6981"/>
                </a:cubicBezTo>
                <a:cubicBezTo>
                  <a:pt x="18497" y="6981"/>
                  <a:pt x="18504" y="6981"/>
                  <a:pt x="18511" y="6981"/>
                </a:cubicBezTo>
                <a:cubicBezTo>
                  <a:pt x="18881" y="6981"/>
                  <a:pt x="19300" y="7071"/>
                  <a:pt x="19695" y="7071"/>
                </a:cubicBezTo>
                <a:cubicBezTo>
                  <a:pt x="19972" y="7071"/>
                  <a:pt x="20238" y="7027"/>
                  <a:pt x="20469" y="6876"/>
                </a:cubicBezTo>
                <a:cubicBezTo>
                  <a:pt x="20661" y="6736"/>
                  <a:pt x="20591" y="6474"/>
                  <a:pt x="20381" y="6369"/>
                </a:cubicBezTo>
                <a:cubicBezTo>
                  <a:pt x="20179" y="6282"/>
                  <a:pt x="19967" y="6243"/>
                  <a:pt x="19752" y="6243"/>
                </a:cubicBezTo>
                <a:cubicBezTo>
                  <a:pt x="19577" y="6243"/>
                  <a:pt x="19400" y="6269"/>
                  <a:pt x="19228" y="6316"/>
                </a:cubicBezTo>
                <a:cubicBezTo>
                  <a:pt x="19150" y="6239"/>
                  <a:pt x="19038" y="6183"/>
                  <a:pt x="18912" y="61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226225" y="-323974"/>
            <a:ext cx="2259200" cy="768999"/>
          </a:xfrm>
          <a:custGeom>
            <a:avLst/>
            <a:gdLst/>
            <a:ahLst/>
            <a:cxnLst/>
            <a:rect l="l" t="t" r="r" b="b"/>
            <a:pathLst>
              <a:path w="53861" h="11771" extrusionOk="0">
                <a:moveTo>
                  <a:pt x="32308" y="1"/>
                </a:moveTo>
                <a:cubicBezTo>
                  <a:pt x="28057" y="1"/>
                  <a:pt x="24664" y="2252"/>
                  <a:pt x="21240" y="3939"/>
                </a:cubicBezTo>
                <a:cubicBezTo>
                  <a:pt x="19440" y="4813"/>
                  <a:pt x="17464" y="5687"/>
                  <a:pt x="15349" y="6019"/>
                </a:cubicBezTo>
                <a:cubicBezTo>
                  <a:pt x="13828" y="6247"/>
                  <a:pt x="12237" y="6229"/>
                  <a:pt x="10682" y="6282"/>
                </a:cubicBezTo>
                <a:cubicBezTo>
                  <a:pt x="8689" y="6351"/>
                  <a:pt x="1294" y="7680"/>
                  <a:pt x="140" y="8519"/>
                </a:cubicBezTo>
                <a:cubicBezTo>
                  <a:pt x="0" y="8624"/>
                  <a:pt x="0" y="8764"/>
                  <a:pt x="70" y="8886"/>
                </a:cubicBezTo>
                <a:cubicBezTo>
                  <a:pt x="1172" y="10687"/>
                  <a:pt x="3969" y="11299"/>
                  <a:pt x="6329" y="11561"/>
                </a:cubicBezTo>
                <a:cubicBezTo>
                  <a:pt x="7701" y="11711"/>
                  <a:pt x="9084" y="11770"/>
                  <a:pt x="10469" y="11770"/>
                </a:cubicBezTo>
                <a:cubicBezTo>
                  <a:pt x="12472" y="11770"/>
                  <a:pt x="14476" y="11646"/>
                  <a:pt x="16450" y="11491"/>
                </a:cubicBezTo>
                <a:cubicBezTo>
                  <a:pt x="19300" y="11281"/>
                  <a:pt x="22132" y="10914"/>
                  <a:pt x="24964" y="10687"/>
                </a:cubicBezTo>
                <a:cubicBezTo>
                  <a:pt x="27122" y="10521"/>
                  <a:pt x="29291" y="10432"/>
                  <a:pt x="31460" y="10432"/>
                </a:cubicBezTo>
                <a:cubicBezTo>
                  <a:pt x="34546" y="10432"/>
                  <a:pt x="37631" y="10611"/>
                  <a:pt x="40679" y="11001"/>
                </a:cubicBezTo>
                <a:cubicBezTo>
                  <a:pt x="42018" y="11172"/>
                  <a:pt x="43373" y="11303"/>
                  <a:pt x="44729" y="11303"/>
                </a:cubicBezTo>
                <a:cubicBezTo>
                  <a:pt x="45729" y="11303"/>
                  <a:pt x="46730" y="11232"/>
                  <a:pt x="47724" y="11054"/>
                </a:cubicBezTo>
                <a:cubicBezTo>
                  <a:pt x="50137" y="10634"/>
                  <a:pt x="52165" y="9568"/>
                  <a:pt x="53721" y="8135"/>
                </a:cubicBezTo>
                <a:cubicBezTo>
                  <a:pt x="53860" y="7995"/>
                  <a:pt x="53860" y="7855"/>
                  <a:pt x="53721" y="7715"/>
                </a:cubicBezTo>
                <a:cubicBezTo>
                  <a:pt x="51413" y="5565"/>
                  <a:pt x="47480" y="4708"/>
                  <a:pt x="44246" y="3677"/>
                </a:cubicBezTo>
                <a:cubicBezTo>
                  <a:pt x="42463" y="3117"/>
                  <a:pt x="40854" y="2418"/>
                  <a:pt x="39211" y="1684"/>
                </a:cubicBezTo>
                <a:cubicBezTo>
                  <a:pt x="37323" y="827"/>
                  <a:pt x="35243" y="163"/>
                  <a:pt x="33040" y="23"/>
                </a:cubicBezTo>
                <a:cubicBezTo>
                  <a:pt x="32793" y="8"/>
                  <a:pt x="32549" y="1"/>
                  <a:pt x="32308" y="1"/>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8;p5"/>
          <p:cNvGrpSpPr/>
          <p:nvPr/>
        </p:nvGrpSpPr>
        <p:grpSpPr>
          <a:xfrm>
            <a:off x="-245385" y="4490650"/>
            <a:ext cx="2297520" cy="943594"/>
            <a:chOff x="8097150" y="670288"/>
            <a:chExt cx="1148990" cy="471891"/>
          </a:xfrm>
        </p:grpSpPr>
        <p:sp>
          <p:nvSpPr>
            <p:cNvPr id="39" name="Google Shape;39;p5"/>
            <p:cNvSpPr/>
            <p:nvPr/>
          </p:nvSpPr>
          <p:spPr>
            <a:xfrm>
              <a:off x="8097150" y="670288"/>
              <a:ext cx="1148990" cy="373523"/>
            </a:xfrm>
            <a:custGeom>
              <a:avLst/>
              <a:gdLst/>
              <a:ahLst/>
              <a:cxnLst/>
              <a:rect l="l" t="t" r="r" b="b"/>
              <a:pathLst>
                <a:path w="53861" h="11771" extrusionOk="0">
                  <a:moveTo>
                    <a:pt x="32308" y="1"/>
                  </a:moveTo>
                  <a:cubicBezTo>
                    <a:pt x="28057" y="1"/>
                    <a:pt x="24664" y="2252"/>
                    <a:pt x="21240" y="3939"/>
                  </a:cubicBezTo>
                  <a:cubicBezTo>
                    <a:pt x="19440" y="4813"/>
                    <a:pt x="17464" y="5687"/>
                    <a:pt x="15349" y="6019"/>
                  </a:cubicBezTo>
                  <a:cubicBezTo>
                    <a:pt x="13828" y="6247"/>
                    <a:pt x="12237" y="6229"/>
                    <a:pt x="10682" y="6282"/>
                  </a:cubicBezTo>
                  <a:cubicBezTo>
                    <a:pt x="8689" y="6351"/>
                    <a:pt x="1294" y="7680"/>
                    <a:pt x="140" y="8519"/>
                  </a:cubicBezTo>
                  <a:cubicBezTo>
                    <a:pt x="0" y="8624"/>
                    <a:pt x="0" y="8764"/>
                    <a:pt x="70" y="8886"/>
                  </a:cubicBezTo>
                  <a:cubicBezTo>
                    <a:pt x="1172" y="10687"/>
                    <a:pt x="3969" y="11299"/>
                    <a:pt x="6329" y="11561"/>
                  </a:cubicBezTo>
                  <a:cubicBezTo>
                    <a:pt x="7701" y="11711"/>
                    <a:pt x="9084" y="11770"/>
                    <a:pt x="10469" y="11770"/>
                  </a:cubicBezTo>
                  <a:cubicBezTo>
                    <a:pt x="12472" y="11770"/>
                    <a:pt x="14476" y="11646"/>
                    <a:pt x="16450" y="11491"/>
                  </a:cubicBezTo>
                  <a:cubicBezTo>
                    <a:pt x="19300" y="11281"/>
                    <a:pt x="22132" y="10914"/>
                    <a:pt x="24964" y="10687"/>
                  </a:cubicBezTo>
                  <a:cubicBezTo>
                    <a:pt x="27122" y="10521"/>
                    <a:pt x="29291" y="10432"/>
                    <a:pt x="31460" y="10432"/>
                  </a:cubicBezTo>
                  <a:cubicBezTo>
                    <a:pt x="34546" y="10432"/>
                    <a:pt x="37631" y="10611"/>
                    <a:pt x="40679" y="11001"/>
                  </a:cubicBezTo>
                  <a:cubicBezTo>
                    <a:pt x="42018" y="11172"/>
                    <a:pt x="43373" y="11303"/>
                    <a:pt x="44729" y="11303"/>
                  </a:cubicBezTo>
                  <a:cubicBezTo>
                    <a:pt x="45729" y="11303"/>
                    <a:pt x="46730" y="11232"/>
                    <a:pt x="47724" y="11054"/>
                  </a:cubicBezTo>
                  <a:cubicBezTo>
                    <a:pt x="50137" y="10634"/>
                    <a:pt x="52165" y="9568"/>
                    <a:pt x="53721" y="8135"/>
                  </a:cubicBezTo>
                  <a:cubicBezTo>
                    <a:pt x="53860" y="7995"/>
                    <a:pt x="53860" y="7855"/>
                    <a:pt x="53721" y="7715"/>
                  </a:cubicBezTo>
                  <a:cubicBezTo>
                    <a:pt x="51413" y="5565"/>
                    <a:pt x="47480" y="4708"/>
                    <a:pt x="44246" y="3677"/>
                  </a:cubicBezTo>
                  <a:cubicBezTo>
                    <a:pt x="42463" y="3117"/>
                    <a:pt x="40854" y="2418"/>
                    <a:pt x="39211" y="1684"/>
                  </a:cubicBezTo>
                  <a:cubicBezTo>
                    <a:pt x="37323" y="827"/>
                    <a:pt x="35243" y="163"/>
                    <a:pt x="33040" y="23"/>
                  </a:cubicBezTo>
                  <a:cubicBezTo>
                    <a:pt x="32793" y="8"/>
                    <a:pt x="32549" y="1"/>
                    <a:pt x="32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flipH="1">
              <a:off x="8428905" y="768653"/>
              <a:ext cx="714595" cy="373525"/>
            </a:xfrm>
            <a:custGeom>
              <a:avLst/>
              <a:gdLst/>
              <a:ahLst/>
              <a:cxnLst/>
              <a:rect l="l" t="t" r="r" b="b"/>
              <a:pathLst>
                <a:path w="47600" h="7072" extrusionOk="0">
                  <a:moveTo>
                    <a:pt x="40782" y="583"/>
                  </a:moveTo>
                  <a:cubicBezTo>
                    <a:pt x="40765" y="583"/>
                    <a:pt x="40765" y="586"/>
                    <a:pt x="40765" y="600"/>
                  </a:cubicBezTo>
                  <a:cubicBezTo>
                    <a:pt x="40765" y="600"/>
                    <a:pt x="40765" y="600"/>
                    <a:pt x="40782" y="583"/>
                  </a:cubicBezTo>
                  <a:close/>
                  <a:moveTo>
                    <a:pt x="44085" y="362"/>
                  </a:moveTo>
                  <a:cubicBezTo>
                    <a:pt x="44033" y="362"/>
                    <a:pt x="43981" y="365"/>
                    <a:pt x="43929" y="373"/>
                  </a:cubicBezTo>
                  <a:cubicBezTo>
                    <a:pt x="43719" y="390"/>
                    <a:pt x="43509" y="443"/>
                    <a:pt x="43299" y="460"/>
                  </a:cubicBezTo>
                  <a:cubicBezTo>
                    <a:pt x="42893" y="511"/>
                    <a:pt x="42962" y="1039"/>
                    <a:pt x="43350" y="1039"/>
                  </a:cubicBezTo>
                  <a:cubicBezTo>
                    <a:pt x="43362" y="1039"/>
                    <a:pt x="43374" y="1038"/>
                    <a:pt x="43387" y="1037"/>
                  </a:cubicBezTo>
                  <a:cubicBezTo>
                    <a:pt x="43544" y="1037"/>
                    <a:pt x="43719" y="1002"/>
                    <a:pt x="43894" y="1002"/>
                  </a:cubicBezTo>
                  <a:cubicBezTo>
                    <a:pt x="43964" y="1072"/>
                    <a:pt x="44086" y="1124"/>
                    <a:pt x="44226" y="1124"/>
                  </a:cubicBezTo>
                  <a:cubicBezTo>
                    <a:pt x="44251" y="1128"/>
                    <a:pt x="44276" y="1129"/>
                    <a:pt x="44301" y="1129"/>
                  </a:cubicBezTo>
                  <a:cubicBezTo>
                    <a:pt x="44420" y="1129"/>
                    <a:pt x="44542" y="1098"/>
                    <a:pt x="44628" y="1055"/>
                  </a:cubicBezTo>
                  <a:cubicBezTo>
                    <a:pt x="44873" y="915"/>
                    <a:pt x="44943" y="600"/>
                    <a:pt x="44628" y="478"/>
                  </a:cubicBezTo>
                  <a:cubicBezTo>
                    <a:pt x="44463" y="409"/>
                    <a:pt x="44276" y="362"/>
                    <a:pt x="44085" y="362"/>
                  </a:cubicBezTo>
                  <a:close/>
                  <a:moveTo>
                    <a:pt x="41219" y="530"/>
                  </a:moveTo>
                  <a:cubicBezTo>
                    <a:pt x="41167" y="530"/>
                    <a:pt x="41097" y="530"/>
                    <a:pt x="41044" y="548"/>
                  </a:cubicBezTo>
                  <a:cubicBezTo>
                    <a:pt x="41009" y="565"/>
                    <a:pt x="40957" y="565"/>
                    <a:pt x="40922" y="565"/>
                  </a:cubicBezTo>
                  <a:cubicBezTo>
                    <a:pt x="40869" y="565"/>
                    <a:pt x="40835" y="565"/>
                    <a:pt x="40782" y="583"/>
                  </a:cubicBezTo>
                  <a:cubicBezTo>
                    <a:pt x="40782" y="583"/>
                    <a:pt x="40782" y="583"/>
                    <a:pt x="40782" y="583"/>
                  </a:cubicBezTo>
                  <a:lnTo>
                    <a:pt x="40782" y="583"/>
                  </a:lnTo>
                  <a:cubicBezTo>
                    <a:pt x="40786" y="583"/>
                    <a:pt x="40792" y="583"/>
                    <a:pt x="40800" y="583"/>
                  </a:cubicBezTo>
                  <a:lnTo>
                    <a:pt x="40835" y="583"/>
                  </a:lnTo>
                  <a:cubicBezTo>
                    <a:pt x="40782" y="600"/>
                    <a:pt x="40765" y="600"/>
                    <a:pt x="40765" y="600"/>
                  </a:cubicBezTo>
                  <a:cubicBezTo>
                    <a:pt x="40625" y="635"/>
                    <a:pt x="40502" y="705"/>
                    <a:pt x="40450" y="827"/>
                  </a:cubicBezTo>
                  <a:cubicBezTo>
                    <a:pt x="40397" y="1002"/>
                    <a:pt x="40520" y="1194"/>
                    <a:pt x="40747" y="1247"/>
                  </a:cubicBezTo>
                  <a:lnTo>
                    <a:pt x="40922" y="1247"/>
                  </a:lnTo>
                  <a:cubicBezTo>
                    <a:pt x="40955" y="1256"/>
                    <a:pt x="40989" y="1261"/>
                    <a:pt x="41023" y="1261"/>
                  </a:cubicBezTo>
                  <a:cubicBezTo>
                    <a:pt x="41117" y="1261"/>
                    <a:pt x="41212" y="1228"/>
                    <a:pt x="41289" y="1177"/>
                  </a:cubicBezTo>
                  <a:cubicBezTo>
                    <a:pt x="41307" y="1177"/>
                    <a:pt x="41307" y="1177"/>
                    <a:pt x="41324" y="1159"/>
                  </a:cubicBezTo>
                  <a:cubicBezTo>
                    <a:pt x="41516" y="1107"/>
                    <a:pt x="41656" y="985"/>
                    <a:pt x="41621" y="810"/>
                  </a:cubicBezTo>
                  <a:cubicBezTo>
                    <a:pt x="41586" y="652"/>
                    <a:pt x="41411" y="530"/>
                    <a:pt x="41219" y="530"/>
                  </a:cubicBezTo>
                  <a:close/>
                  <a:moveTo>
                    <a:pt x="15529" y="834"/>
                  </a:moveTo>
                  <a:cubicBezTo>
                    <a:pt x="15419" y="834"/>
                    <a:pt x="15305" y="849"/>
                    <a:pt x="15189" y="880"/>
                  </a:cubicBezTo>
                  <a:cubicBezTo>
                    <a:pt x="14892" y="950"/>
                    <a:pt x="14857" y="1194"/>
                    <a:pt x="14962" y="1352"/>
                  </a:cubicBezTo>
                  <a:cubicBezTo>
                    <a:pt x="14945" y="1369"/>
                    <a:pt x="14910" y="1404"/>
                    <a:pt x="14892" y="1457"/>
                  </a:cubicBezTo>
                  <a:cubicBezTo>
                    <a:pt x="14808" y="1642"/>
                    <a:pt x="15032" y="1860"/>
                    <a:pt x="15283" y="1860"/>
                  </a:cubicBezTo>
                  <a:cubicBezTo>
                    <a:pt x="15293" y="1860"/>
                    <a:pt x="15302" y="1859"/>
                    <a:pt x="15312" y="1859"/>
                  </a:cubicBezTo>
                  <a:cubicBezTo>
                    <a:pt x="15364" y="1859"/>
                    <a:pt x="15417" y="1859"/>
                    <a:pt x="15469" y="1841"/>
                  </a:cubicBezTo>
                  <a:cubicBezTo>
                    <a:pt x="15504" y="1850"/>
                    <a:pt x="15539" y="1854"/>
                    <a:pt x="15574" y="1854"/>
                  </a:cubicBezTo>
                  <a:cubicBezTo>
                    <a:pt x="15609" y="1854"/>
                    <a:pt x="15644" y="1850"/>
                    <a:pt x="15679" y="1841"/>
                  </a:cubicBezTo>
                  <a:cubicBezTo>
                    <a:pt x="15714" y="1841"/>
                    <a:pt x="15749" y="1824"/>
                    <a:pt x="15784" y="1806"/>
                  </a:cubicBezTo>
                  <a:cubicBezTo>
                    <a:pt x="15854" y="1789"/>
                    <a:pt x="15906" y="1754"/>
                    <a:pt x="15959" y="1719"/>
                  </a:cubicBezTo>
                  <a:lnTo>
                    <a:pt x="15976" y="1719"/>
                  </a:lnTo>
                  <a:cubicBezTo>
                    <a:pt x="16086" y="1763"/>
                    <a:pt x="16202" y="1782"/>
                    <a:pt x="16321" y="1782"/>
                  </a:cubicBezTo>
                  <a:cubicBezTo>
                    <a:pt x="16487" y="1782"/>
                    <a:pt x="16660" y="1745"/>
                    <a:pt x="16833" y="1684"/>
                  </a:cubicBezTo>
                  <a:cubicBezTo>
                    <a:pt x="17187" y="1530"/>
                    <a:pt x="16998" y="1063"/>
                    <a:pt x="16648" y="1063"/>
                  </a:cubicBezTo>
                  <a:cubicBezTo>
                    <a:pt x="16602" y="1063"/>
                    <a:pt x="16552" y="1071"/>
                    <a:pt x="16500" y="1090"/>
                  </a:cubicBezTo>
                  <a:cubicBezTo>
                    <a:pt x="16466" y="1107"/>
                    <a:pt x="16343" y="1142"/>
                    <a:pt x="16343" y="1142"/>
                  </a:cubicBezTo>
                  <a:cubicBezTo>
                    <a:pt x="16326" y="1124"/>
                    <a:pt x="16308" y="1124"/>
                    <a:pt x="16308" y="1124"/>
                  </a:cubicBezTo>
                  <a:lnTo>
                    <a:pt x="16273" y="1107"/>
                  </a:lnTo>
                  <a:cubicBezTo>
                    <a:pt x="16221" y="1072"/>
                    <a:pt x="16168" y="1037"/>
                    <a:pt x="16116" y="1002"/>
                  </a:cubicBezTo>
                  <a:cubicBezTo>
                    <a:pt x="15934" y="888"/>
                    <a:pt x="15737" y="834"/>
                    <a:pt x="15529" y="834"/>
                  </a:cubicBezTo>
                  <a:close/>
                  <a:moveTo>
                    <a:pt x="22610" y="1"/>
                  </a:moveTo>
                  <a:cubicBezTo>
                    <a:pt x="22516" y="1"/>
                    <a:pt x="22420" y="7"/>
                    <a:pt x="22322" y="23"/>
                  </a:cubicBezTo>
                  <a:cubicBezTo>
                    <a:pt x="21832" y="111"/>
                    <a:pt x="21308" y="373"/>
                    <a:pt x="21133" y="775"/>
                  </a:cubicBezTo>
                  <a:cubicBezTo>
                    <a:pt x="20772" y="1602"/>
                    <a:pt x="21873" y="1899"/>
                    <a:pt x="22733" y="1899"/>
                  </a:cubicBezTo>
                  <a:cubicBezTo>
                    <a:pt x="22873" y="1899"/>
                    <a:pt x="23006" y="1891"/>
                    <a:pt x="23126" y="1876"/>
                  </a:cubicBezTo>
                  <a:cubicBezTo>
                    <a:pt x="23397" y="1836"/>
                    <a:pt x="23657" y="1795"/>
                    <a:pt x="23931" y="1795"/>
                  </a:cubicBezTo>
                  <a:cubicBezTo>
                    <a:pt x="24011" y="1795"/>
                    <a:pt x="24092" y="1798"/>
                    <a:pt x="24175" y="1806"/>
                  </a:cubicBezTo>
                  <a:cubicBezTo>
                    <a:pt x="24386" y="1820"/>
                    <a:pt x="24597" y="1868"/>
                    <a:pt x="24808" y="1868"/>
                  </a:cubicBezTo>
                  <a:cubicBezTo>
                    <a:pt x="24859" y="1868"/>
                    <a:pt x="24910" y="1866"/>
                    <a:pt x="24961" y="1859"/>
                  </a:cubicBezTo>
                  <a:cubicBezTo>
                    <a:pt x="25398" y="1824"/>
                    <a:pt x="25748" y="1562"/>
                    <a:pt x="25748" y="1194"/>
                  </a:cubicBezTo>
                  <a:cubicBezTo>
                    <a:pt x="25766" y="478"/>
                    <a:pt x="24507" y="215"/>
                    <a:pt x="23808" y="128"/>
                  </a:cubicBezTo>
                  <a:cubicBezTo>
                    <a:pt x="23780" y="123"/>
                    <a:pt x="23751" y="121"/>
                    <a:pt x="23724" y="121"/>
                  </a:cubicBezTo>
                  <a:cubicBezTo>
                    <a:pt x="23649" y="121"/>
                    <a:pt x="23579" y="137"/>
                    <a:pt x="23528" y="163"/>
                  </a:cubicBezTo>
                  <a:cubicBezTo>
                    <a:pt x="23230" y="82"/>
                    <a:pt x="22932" y="1"/>
                    <a:pt x="22610" y="1"/>
                  </a:cubicBezTo>
                  <a:close/>
                  <a:moveTo>
                    <a:pt x="18849" y="1627"/>
                  </a:moveTo>
                  <a:cubicBezTo>
                    <a:pt x="18778" y="1627"/>
                    <a:pt x="18708" y="1658"/>
                    <a:pt x="18651" y="1701"/>
                  </a:cubicBezTo>
                  <a:cubicBezTo>
                    <a:pt x="18546" y="1736"/>
                    <a:pt x="18458" y="1841"/>
                    <a:pt x="18458" y="1946"/>
                  </a:cubicBezTo>
                  <a:cubicBezTo>
                    <a:pt x="18458" y="2068"/>
                    <a:pt x="18546" y="2156"/>
                    <a:pt x="18668" y="2208"/>
                  </a:cubicBezTo>
                  <a:cubicBezTo>
                    <a:pt x="18738" y="2243"/>
                    <a:pt x="18808" y="2261"/>
                    <a:pt x="18913" y="2278"/>
                  </a:cubicBezTo>
                  <a:cubicBezTo>
                    <a:pt x="19053" y="2278"/>
                    <a:pt x="19193" y="2278"/>
                    <a:pt x="19350" y="2243"/>
                  </a:cubicBezTo>
                  <a:cubicBezTo>
                    <a:pt x="19542" y="2208"/>
                    <a:pt x="19682" y="2034"/>
                    <a:pt x="19612" y="1859"/>
                  </a:cubicBezTo>
                  <a:cubicBezTo>
                    <a:pt x="19560" y="1719"/>
                    <a:pt x="19420" y="1649"/>
                    <a:pt x="19228" y="1649"/>
                  </a:cubicBezTo>
                  <a:lnTo>
                    <a:pt x="19228" y="1631"/>
                  </a:lnTo>
                  <a:cubicBezTo>
                    <a:pt x="19193" y="1637"/>
                    <a:pt x="19158" y="1639"/>
                    <a:pt x="19122" y="1639"/>
                  </a:cubicBezTo>
                  <a:cubicBezTo>
                    <a:pt x="19051" y="1639"/>
                    <a:pt x="18977" y="1631"/>
                    <a:pt x="18895" y="1631"/>
                  </a:cubicBezTo>
                  <a:cubicBezTo>
                    <a:pt x="18880" y="1628"/>
                    <a:pt x="18864" y="1627"/>
                    <a:pt x="18849" y="1627"/>
                  </a:cubicBezTo>
                  <a:close/>
                  <a:moveTo>
                    <a:pt x="41901" y="1509"/>
                  </a:moveTo>
                  <a:cubicBezTo>
                    <a:pt x="41726" y="1527"/>
                    <a:pt x="41586" y="1544"/>
                    <a:pt x="41411" y="1579"/>
                  </a:cubicBezTo>
                  <a:cubicBezTo>
                    <a:pt x="41376" y="1579"/>
                    <a:pt x="41341" y="1596"/>
                    <a:pt x="41324" y="1614"/>
                  </a:cubicBezTo>
                  <a:cubicBezTo>
                    <a:pt x="41202" y="1614"/>
                    <a:pt x="41097" y="1614"/>
                    <a:pt x="40992" y="1631"/>
                  </a:cubicBezTo>
                  <a:cubicBezTo>
                    <a:pt x="40852" y="1649"/>
                    <a:pt x="40712" y="1701"/>
                    <a:pt x="40625" y="1789"/>
                  </a:cubicBezTo>
                  <a:cubicBezTo>
                    <a:pt x="40572" y="1789"/>
                    <a:pt x="40520" y="1771"/>
                    <a:pt x="40467" y="1771"/>
                  </a:cubicBezTo>
                  <a:cubicBezTo>
                    <a:pt x="40455" y="1770"/>
                    <a:pt x="40443" y="1770"/>
                    <a:pt x="40431" y="1770"/>
                  </a:cubicBezTo>
                  <a:cubicBezTo>
                    <a:pt x="39989" y="1770"/>
                    <a:pt x="39885" y="2385"/>
                    <a:pt x="40345" y="2436"/>
                  </a:cubicBezTo>
                  <a:cubicBezTo>
                    <a:pt x="40485" y="2453"/>
                    <a:pt x="40607" y="2453"/>
                    <a:pt x="40730" y="2471"/>
                  </a:cubicBezTo>
                  <a:cubicBezTo>
                    <a:pt x="40765" y="2476"/>
                    <a:pt x="40801" y="2479"/>
                    <a:pt x="40837" y="2479"/>
                  </a:cubicBezTo>
                  <a:cubicBezTo>
                    <a:pt x="41012" y="2479"/>
                    <a:pt x="41178" y="2409"/>
                    <a:pt x="41237" y="2278"/>
                  </a:cubicBezTo>
                  <a:lnTo>
                    <a:pt x="41254" y="2278"/>
                  </a:lnTo>
                  <a:cubicBezTo>
                    <a:pt x="41265" y="2282"/>
                    <a:pt x="41278" y="2283"/>
                    <a:pt x="41293" y="2283"/>
                  </a:cubicBezTo>
                  <a:cubicBezTo>
                    <a:pt x="41353" y="2283"/>
                    <a:pt x="41443" y="2261"/>
                    <a:pt x="41499" y="2261"/>
                  </a:cubicBezTo>
                  <a:cubicBezTo>
                    <a:pt x="41639" y="2261"/>
                    <a:pt x="41761" y="2243"/>
                    <a:pt x="41901" y="2208"/>
                  </a:cubicBezTo>
                  <a:cubicBezTo>
                    <a:pt x="41918" y="2208"/>
                    <a:pt x="41936" y="2208"/>
                    <a:pt x="41953" y="2191"/>
                  </a:cubicBezTo>
                  <a:cubicBezTo>
                    <a:pt x="42041" y="2191"/>
                    <a:pt x="42111" y="2191"/>
                    <a:pt x="42181" y="2156"/>
                  </a:cubicBezTo>
                  <a:cubicBezTo>
                    <a:pt x="42443" y="2016"/>
                    <a:pt x="42425" y="1736"/>
                    <a:pt x="42198" y="1614"/>
                  </a:cubicBezTo>
                  <a:lnTo>
                    <a:pt x="42216" y="1614"/>
                  </a:lnTo>
                  <a:cubicBezTo>
                    <a:pt x="42128" y="1544"/>
                    <a:pt x="42023" y="1509"/>
                    <a:pt x="41901" y="1509"/>
                  </a:cubicBezTo>
                  <a:close/>
                  <a:moveTo>
                    <a:pt x="35546" y="1173"/>
                  </a:moveTo>
                  <a:cubicBezTo>
                    <a:pt x="34952" y="1173"/>
                    <a:pt x="34295" y="1268"/>
                    <a:pt x="33908" y="1268"/>
                  </a:cubicBezTo>
                  <a:cubicBezTo>
                    <a:pt x="33865" y="1268"/>
                    <a:pt x="33825" y="1267"/>
                    <a:pt x="33790" y="1264"/>
                  </a:cubicBezTo>
                  <a:cubicBezTo>
                    <a:pt x="33720" y="1264"/>
                    <a:pt x="33667" y="1264"/>
                    <a:pt x="33615" y="1282"/>
                  </a:cubicBezTo>
                  <a:cubicBezTo>
                    <a:pt x="33274" y="1258"/>
                    <a:pt x="32828" y="1221"/>
                    <a:pt x="32402" y="1221"/>
                  </a:cubicBezTo>
                  <a:cubicBezTo>
                    <a:pt x="31561" y="1221"/>
                    <a:pt x="30796" y="1366"/>
                    <a:pt x="31062" y="2051"/>
                  </a:cubicBezTo>
                  <a:cubicBezTo>
                    <a:pt x="31278" y="2583"/>
                    <a:pt x="32284" y="2693"/>
                    <a:pt x="33101" y="2693"/>
                  </a:cubicBezTo>
                  <a:cubicBezTo>
                    <a:pt x="33410" y="2693"/>
                    <a:pt x="33693" y="2677"/>
                    <a:pt x="33894" y="2663"/>
                  </a:cubicBezTo>
                  <a:cubicBezTo>
                    <a:pt x="34559" y="2610"/>
                    <a:pt x="36884" y="2593"/>
                    <a:pt x="36831" y="1789"/>
                  </a:cubicBezTo>
                  <a:cubicBezTo>
                    <a:pt x="36788" y="1291"/>
                    <a:pt x="36206" y="1173"/>
                    <a:pt x="35546" y="1173"/>
                  </a:cubicBezTo>
                  <a:close/>
                  <a:moveTo>
                    <a:pt x="11718" y="1445"/>
                  </a:moveTo>
                  <a:cubicBezTo>
                    <a:pt x="11232" y="1445"/>
                    <a:pt x="10722" y="1510"/>
                    <a:pt x="10295" y="1649"/>
                  </a:cubicBezTo>
                  <a:cubicBezTo>
                    <a:pt x="9770" y="1824"/>
                    <a:pt x="9333" y="2313"/>
                    <a:pt x="9893" y="2663"/>
                  </a:cubicBezTo>
                  <a:cubicBezTo>
                    <a:pt x="10110" y="2805"/>
                    <a:pt x="10405" y="2855"/>
                    <a:pt x="10710" y="2855"/>
                  </a:cubicBezTo>
                  <a:cubicBezTo>
                    <a:pt x="11041" y="2855"/>
                    <a:pt x="11385" y="2796"/>
                    <a:pt x="11658" y="2733"/>
                  </a:cubicBezTo>
                  <a:cubicBezTo>
                    <a:pt x="12130" y="2645"/>
                    <a:pt x="12934" y="2418"/>
                    <a:pt x="13022" y="1964"/>
                  </a:cubicBezTo>
                  <a:cubicBezTo>
                    <a:pt x="13039" y="1824"/>
                    <a:pt x="13004" y="1701"/>
                    <a:pt x="12847" y="1614"/>
                  </a:cubicBezTo>
                  <a:cubicBezTo>
                    <a:pt x="12690" y="1562"/>
                    <a:pt x="12567" y="1544"/>
                    <a:pt x="12427" y="1544"/>
                  </a:cubicBezTo>
                  <a:cubicBezTo>
                    <a:pt x="12375" y="1509"/>
                    <a:pt x="12322" y="1492"/>
                    <a:pt x="12270" y="1474"/>
                  </a:cubicBezTo>
                  <a:cubicBezTo>
                    <a:pt x="12094" y="1455"/>
                    <a:pt x="11908" y="1445"/>
                    <a:pt x="11718" y="1445"/>
                  </a:cubicBezTo>
                  <a:close/>
                  <a:moveTo>
                    <a:pt x="45537" y="2873"/>
                  </a:moveTo>
                  <a:cubicBezTo>
                    <a:pt x="45694" y="2908"/>
                    <a:pt x="45852" y="2925"/>
                    <a:pt x="46009" y="2978"/>
                  </a:cubicBezTo>
                  <a:cubicBezTo>
                    <a:pt x="45869" y="2978"/>
                    <a:pt x="45747" y="2960"/>
                    <a:pt x="45624" y="2960"/>
                  </a:cubicBezTo>
                  <a:cubicBezTo>
                    <a:pt x="45572" y="2943"/>
                    <a:pt x="45502" y="2943"/>
                    <a:pt x="45450" y="2925"/>
                  </a:cubicBezTo>
                  <a:cubicBezTo>
                    <a:pt x="45485" y="2908"/>
                    <a:pt x="45520" y="2890"/>
                    <a:pt x="45537" y="2873"/>
                  </a:cubicBezTo>
                  <a:close/>
                  <a:moveTo>
                    <a:pt x="208" y="3117"/>
                  </a:moveTo>
                  <a:cubicBezTo>
                    <a:pt x="204" y="3120"/>
                    <a:pt x="200" y="3122"/>
                    <a:pt x="197" y="3125"/>
                  </a:cubicBezTo>
                  <a:lnTo>
                    <a:pt x="197" y="3125"/>
                  </a:lnTo>
                  <a:cubicBezTo>
                    <a:pt x="200" y="3122"/>
                    <a:pt x="204" y="3120"/>
                    <a:pt x="208" y="3117"/>
                  </a:cubicBezTo>
                  <a:close/>
                  <a:moveTo>
                    <a:pt x="38097" y="2513"/>
                  </a:moveTo>
                  <a:cubicBezTo>
                    <a:pt x="38060" y="2513"/>
                    <a:pt x="38023" y="2516"/>
                    <a:pt x="37985" y="2523"/>
                  </a:cubicBezTo>
                  <a:lnTo>
                    <a:pt x="37828" y="2523"/>
                  </a:lnTo>
                  <a:cubicBezTo>
                    <a:pt x="37775" y="2523"/>
                    <a:pt x="37740" y="2540"/>
                    <a:pt x="37688" y="2558"/>
                  </a:cubicBezTo>
                  <a:lnTo>
                    <a:pt x="37618" y="2558"/>
                  </a:lnTo>
                  <a:cubicBezTo>
                    <a:pt x="37408" y="2558"/>
                    <a:pt x="37198" y="2698"/>
                    <a:pt x="37198" y="2873"/>
                  </a:cubicBezTo>
                  <a:cubicBezTo>
                    <a:pt x="37216" y="3047"/>
                    <a:pt x="37391" y="3205"/>
                    <a:pt x="37618" y="3205"/>
                  </a:cubicBezTo>
                  <a:cubicBezTo>
                    <a:pt x="37863" y="3205"/>
                    <a:pt x="38072" y="3187"/>
                    <a:pt x="38282" y="3082"/>
                  </a:cubicBezTo>
                  <a:cubicBezTo>
                    <a:pt x="38457" y="3012"/>
                    <a:pt x="38527" y="2838"/>
                    <a:pt x="38457" y="2698"/>
                  </a:cubicBezTo>
                  <a:cubicBezTo>
                    <a:pt x="38387" y="2571"/>
                    <a:pt x="38249" y="2513"/>
                    <a:pt x="38097" y="2513"/>
                  </a:cubicBezTo>
                  <a:close/>
                  <a:moveTo>
                    <a:pt x="4691" y="2379"/>
                  </a:moveTo>
                  <a:cubicBezTo>
                    <a:pt x="4666" y="2379"/>
                    <a:pt x="4640" y="2380"/>
                    <a:pt x="4613" y="2383"/>
                  </a:cubicBezTo>
                  <a:cubicBezTo>
                    <a:pt x="4473" y="2383"/>
                    <a:pt x="4368" y="2418"/>
                    <a:pt x="4299" y="2488"/>
                  </a:cubicBezTo>
                  <a:cubicBezTo>
                    <a:pt x="4054" y="2506"/>
                    <a:pt x="3809" y="2558"/>
                    <a:pt x="3564" y="2645"/>
                  </a:cubicBezTo>
                  <a:cubicBezTo>
                    <a:pt x="3267" y="2750"/>
                    <a:pt x="3320" y="3100"/>
                    <a:pt x="3564" y="3222"/>
                  </a:cubicBezTo>
                  <a:cubicBezTo>
                    <a:pt x="3807" y="3328"/>
                    <a:pt x="4108" y="3388"/>
                    <a:pt x="4406" y="3388"/>
                  </a:cubicBezTo>
                  <a:cubicBezTo>
                    <a:pt x="4795" y="3388"/>
                    <a:pt x="5179" y="3285"/>
                    <a:pt x="5417" y="3047"/>
                  </a:cubicBezTo>
                  <a:cubicBezTo>
                    <a:pt x="5557" y="2908"/>
                    <a:pt x="5610" y="2628"/>
                    <a:pt x="5330" y="2540"/>
                  </a:cubicBezTo>
                  <a:cubicBezTo>
                    <a:pt x="5225" y="2506"/>
                    <a:pt x="5120" y="2471"/>
                    <a:pt x="5015" y="2471"/>
                  </a:cubicBezTo>
                  <a:cubicBezTo>
                    <a:pt x="4914" y="2413"/>
                    <a:pt x="4812" y="2379"/>
                    <a:pt x="4691" y="2379"/>
                  </a:cubicBezTo>
                  <a:close/>
                  <a:moveTo>
                    <a:pt x="732" y="2978"/>
                  </a:moveTo>
                  <a:lnTo>
                    <a:pt x="732" y="2995"/>
                  </a:lnTo>
                  <a:cubicBezTo>
                    <a:pt x="705" y="2984"/>
                    <a:pt x="676" y="2980"/>
                    <a:pt x="646" y="2980"/>
                  </a:cubicBezTo>
                  <a:cubicBezTo>
                    <a:pt x="580" y="2980"/>
                    <a:pt x="507" y="3000"/>
                    <a:pt x="435" y="3012"/>
                  </a:cubicBezTo>
                  <a:cubicBezTo>
                    <a:pt x="348" y="3012"/>
                    <a:pt x="278" y="3065"/>
                    <a:pt x="208" y="3117"/>
                  </a:cubicBezTo>
                  <a:cubicBezTo>
                    <a:pt x="208" y="3117"/>
                    <a:pt x="208" y="3117"/>
                    <a:pt x="208" y="3117"/>
                  </a:cubicBezTo>
                  <a:lnTo>
                    <a:pt x="208" y="3117"/>
                  </a:lnTo>
                  <a:cubicBezTo>
                    <a:pt x="161" y="3141"/>
                    <a:pt x="145" y="3150"/>
                    <a:pt x="148" y="3150"/>
                  </a:cubicBezTo>
                  <a:cubicBezTo>
                    <a:pt x="150" y="3150"/>
                    <a:pt x="172" y="3140"/>
                    <a:pt x="197" y="3125"/>
                  </a:cubicBezTo>
                  <a:lnTo>
                    <a:pt x="197" y="3125"/>
                  </a:lnTo>
                  <a:cubicBezTo>
                    <a:pt x="64" y="3212"/>
                    <a:pt x="0" y="3348"/>
                    <a:pt x="68" y="3484"/>
                  </a:cubicBezTo>
                  <a:cubicBezTo>
                    <a:pt x="120" y="3572"/>
                    <a:pt x="225" y="3624"/>
                    <a:pt x="330" y="3642"/>
                  </a:cubicBezTo>
                  <a:lnTo>
                    <a:pt x="557" y="3642"/>
                  </a:lnTo>
                  <a:cubicBezTo>
                    <a:pt x="592" y="3642"/>
                    <a:pt x="610" y="3624"/>
                    <a:pt x="645" y="3624"/>
                  </a:cubicBezTo>
                  <a:cubicBezTo>
                    <a:pt x="697" y="3607"/>
                    <a:pt x="750" y="3607"/>
                    <a:pt x="732" y="3607"/>
                  </a:cubicBezTo>
                  <a:cubicBezTo>
                    <a:pt x="837" y="3589"/>
                    <a:pt x="925" y="3537"/>
                    <a:pt x="977" y="3449"/>
                  </a:cubicBezTo>
                  <a:cubicBezTo>
                    <a:pt x="1099" y="3275"/>
                    <a:pt x="995" y="3047"/>
                    <a:pt x="732" y="2978"/>
                  </a:cubicBezTo>
                  <a:close/>
                  <a:moveTo>
                    <a:pt x="45509" y="2256"/>
                  </a:moveTo>
                  <a:cubicBezTo>
                    <a:pt x="45413" y="2256"/>
                    <a:pt x="45329" y="2288"/>
                    <a:pt x="45257" y="2331"/>
                  </a:cubicBezTo>
                  <a:cubicBezTo>
                    <a:pt x="45234" y="2326"/>
                    <a:pt x="45210" y="2324"/>
                    <a:pt x="45187" y="2324"/>
                  </a:cubicBezTo>
                  <a:cubicBezTo>
                    <a:pt x="45122" y="2324"/>
                    <a:pt x="45054" y="2340"/>
                    <a:pt x="44978" y="2366"/>
                  </a:cubicBezTo>
                  <a:cubicBezTo>
                    <a:pt x="44645" y="2471"/>
                    <a:pt x="44453" y="2715"/>
                    <a:pt x="44191" y="2890"/>
                  </a:cubicBezTo>
                  <a:cubicBezTo>
                    <a:pt x="43964" y="3065"/>
                    <a:pt x="44051" y="3432"/>
                    <a:pt x="44383" y="3484"/>
                  </a:cubicBezTo>
                  <a:cubicBezTo>
                    <a:pt x="44794" y="3540"/>
                    <a:pt x="45434" y="3676"/>
                    <a:pt x="46010" y="3676"/>
                  </a:cubicBezTo>
                  <a:cubicBezTo>
                    <a:pt x="46513" y="3676"/>
                    <a:pt x="46968" y="3573"/>
                    <a:pt x="47180" y="3222"/>
                  </a:cubicBezTo>
                  <a:cubicBezTo>
                    <a:pt x="47600" y="2523"/>
                    <a:pt x="46114" y="2348"/>
                    <a:pt x="45572" y="2261"/>
                  </a:cubicBezTo>
                  <a:cubicBezTo>
                    <a:pt x="45550" y="2258"/>
                    <a:pt x="45529" y="2256"/>
                    <a:pt x="45509" y="2256"/>
                  </a:cubicBezTo>
                  <a:close/>
                  <a:moveTo>
                    <a:pt x="25684" y="3314"/>
                  </a:moveTo>
                  <a:cubicBezTo>
                    <a:pt x="25450" y="3314"/>
                    <a:pt x="25217" y="3343"/>
                    <a:pt x="25014" y="3397"/>
                  </a:cubicBezTo>
                  <a:cubicBezTo>
                    <a:pt x="24961" y="3380"/>
                    <a:pt x="24892" y="3362"/>
                    <a:pt x="24822" y="3362"/>
                  </a:cubicBezTo>
                  <a:cubicBezTo>
                    <a:pt x="24763" y="3359"/>
                    <a:pt x="24706" y="3358"/>
                    <a:pt x="24648" y="3358"/>
                  </a:cubicBezTo>
                  <a:cubicBezTo>
                    <a:pt x="24361" y="3358"/>
                    <a:pt x="24084" y="3394"/>
                    <a:pt x="23808" y="3467"/>
                  </a:cubicBezTo>
                  <a:cubicBezTo>
                    <a:pt x="23406" y="3572"/>
                    <a:pt x="23406" y="4009"/>
                    <a:pt x="23808" y="4131"/>
                  </a:cubicBezTo>
                  <a:cubicBezTo>
                    <a:pt x="24326" y="4258"/>
                    <a:pt x="24941" y="4328"/>
                    <a:pt x="25544" y="4328"/>
                  </a:cubicBezTo>
                  <a:cubicBezTo>
                    <a:pt x="25936" y="4328"/>
                    <a:pt x="26323" y="4298"/>
                    <a:pt x="26675" y="4236"/>
                  </a:cubicBezTo>
                  <a:cubicBezTo>
                    <a:pt x="27007" y="4166"/>
                    <a:pt x="27042" y="3852"/>
                    <a:pt x="26849" y="3677"/>
                  </a:cubicBezTo>
                  <a:cubicBezTo>
                    <a:pt x="26596" y="3423"/>
                    <a:pt x="26138" y="3314"/>
                    <a:pt x="25684" y="3314"/>
                  </a:cubicBezTo>
                  <a:close/>
                  <a:moveTo>
                    <a:pt x="18912" y="6183"/>
                  </a:moveTo>
                  <a:cubicBezTo>
                    <a:pt x="18840" y="6183"/>
                    <a:pt x="18763" y="6202"/>
                    <a:pt x="18686" y="6246"/>
                  </a:cubicBezTo>
                  <a:cubicBezTo>
                    <a:pt x="18633" y="6281"/>
                    <a:pt x="18581" y="6299"/>
                    <a:pt x="18511" y="6316"/>
                  </a:cubicBezTo>
                  <a:cubicBezTo>
                    <a:pt x="17959" y="6316"/>
                    <a:pt x="17952" y="6981"/>
                    <a:pt x="18490" y="6981"/>
                  </a:cubicBezTo>
                  <a:cubicBezTo>
                    <a:pt x="18497" y="6981"/>
                    <a:pt x="18504" y="6981"/>
                    <a:pt x="18511" y="6981"/>
                  </a:cubicBezTo>
                  <a:cubicBezTo>
                    <a:pt x="18881" y="6981"/>
                    <a:pt x="19300" y="7071"/>
                    <a:pt x="19695" y="7071"/>
                  </a:cubicBezTo>
                  <a:cubicBezTo>
                    <a:pt x="19972" y="7071"/>
                    <a:pt x="20238" y="7027"/>
                    <a:pt x="20469" y="6876"/>
                  </a:cubicBezTo>
                  <a:cubicBezTo>
                    <a:pt x="20661" y="6736"/>
                    <a:pt x="20591" y="6474"/>
                    <a:pt x="20381" y="6369"/>
                  </a:cubicBezTo>
                  <a:cubicBezTo>
                    <a:pt x="20179" y="6282"/>
                    <a:pt x="19967" y="6243"/>
                    <a:pt x="19752" y="6243"/>
                  </a:cubicBezTo>
                  <a:cubicBezTo>
                    <a:pt x="19577" y="6243"/>
                    <a:pt x="19400" y="6269"/>
                    <a:pt x="19228" y="6316"/>
                  </a:cubicBezTo>
                  <a:cubicBezTo>
                    <a:pt x="19150" y="6239"/>
                    <a:pt x="19038" y="6183"/>
                    <a:pt x="18912" y="618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43" name="Google Shape;43;p6"/>
          <p:cNvSpPr/>
          <p:nvPr/>
        </p:nvSpPr>
        <p:spPr>
          <a:xfrm rot="1397152" flipH="1">
            <a:off x="474561" y="4504286"/>
            <a:ext cx="1305813" cy="1002014"/>
          </a:xfrm>
          <a:custGeom>
            <a:avLst/>
            <a:gdLst/>
            <a:ahLst/>
            <a:cxnLst/>
            <a:rect l="l" t="t" r="r" b="b"/>
            <a:pathLst>
              <a:path w="52235" h="11231" extrusionOk="0">
                <a:moveTo>
                  <a:pt x="16067" y="1"/>
                </a:moveTo>
                <a:cubicBezTo>
                  <a:pt x="13605" y="1"/>
                  <a:pt x="11080" y="362"/>
                  <a:pt x="8706" y="806"/>
                </a:cubicBezTo>
                <a:cubicBezTo>
                  <a:pt x="6748" y="1173"/>
                  <a:pt x="4720" y="1645"/>
                  <a:pt x="3007" y="2501"/>
                </a:cubicBezTo>
                <a:cubicBezTo>
                  <a:pt x="402" y="2956"/>
                  <a:pt x="0" y="5788"/>
                  <a:pt x="1748" y="7326"/>
                </a:cubicBezTo>
                <a:cubicBezTo>
                  <a:pt x="3619" y="8969"/>
                  <a:pt x="6958" y="9232"/>
                  <a:pt x="9598" y="9354"/>
                </a:cubicBezTo>
                <a:cubicBezTo>
                  <a:pt x="10921" y="9419"/>
                  <a:pt x="12242" y="9446"/>
                  <a:pt x="13563" y="9446"/>
                </a:cubicBezTo>
                <a:cubicBezTo>
                  <a:pt x="16483" y="9446"/>
                  <a:pt x="19399" y="9317"/>
                  <a:pt x="22324" y="9197"/>
                </a:cubicBezTo>
                <a:cubicBezTo>
                  <a:pt x="23414" y="9147"/>
                  <a:pt x="24501" y="9124"/>
                  <a:pt x="25585" y="9124"/>
                </a:cubicBezTo>
                <a:cubicBezTo>
                  <a:pt x="29872" y="9124"/>
                  <a:pt x="34116" y="9485"/>
                  <a:pt x="38372" y="10001"/>
                </a:cubicBezTo>
                <a:cubicBezTo>
                  <a:pt x="40942" y="10315"/>
                  <a:pt x="43459" y="10805"/>
                  <a:pt x="46029" y="11067"/>
                </a:cubicBezTo>
                <a:cubicBezTo>
                  <a:pt x="46677" y="11131"/>
                  <a:pt x="47594" y="11231"/>
                  <a:pt x="48513" y="11231"/>
                </a:cubicBezTo>
                <a:cubicBezTo>
                  <a:pt x="49876" y="11231"/>
                  <a:pt x="51244" y="11010"/>
                  <a:pt x="51745" y="10123"/>
                </a:cubicBezTo>
                <a:cubicBezTo>
                  <a:pt x="52235" y="9249"/>
                  <a:pt x="51535" y="8165"/>
                  <a:pt x="50801" y="7536"/>
                </a:cubicBezTo>
                <a:cubicBezTo>
                  <a:pt x="49473" y="6365"/>
                  <a:pt x="47445" y="5998"/>
                  <a:pt x="46134" y="4826"/>
                </a:cubicBezTo>
                <a:cubicBezTo>
                  <a:pt x="44823" y="3655"/>
                  <a:pt x="43039" y="2414"/>
                  <a:pt x="41064" y="1924"/>
                </a:cubicBezTo>
                <a:cubicBezTo>
                  <a:pt x="39910" y="1645"/>
                  <a:pt x="38669" y="1662"/>
                  <a:pt x="37480" y="1610"/>
                </a:cubicBezTo>
                <a:cubicBezTo>
                  <a:pt x="36117" y="1540"/>
                  <a:pt x="34823" y="1243"/>
                  <a:pt x="33512" y="963"/>
                </a:cubicBezTo>
                <a:cubicBezTo>
                  <a:pt x="32373" y="720"/>
                  <a:pt x="31248" y="530"/>
                  <a:pt x="30067" y="530"/>
                </a:cubicBezTo>
                <a:cubicBezTo>
                  <a:pt x="29888" y="530"/>
                  <a:pt x="29708" y="534"/>
                  <a:pt x="29526" y="543"/>
                </a:cubicBezTo>
                <a:cubicBezTo>
                  <a:pt x="28204" y="625"/>
                  <a:pt x="26911" y="844"/>
                  <a:pt x="25593" y="844"/>
                </a:cubicBezTo>
                <a:cubicBezTo>
                  <a:pt x="25500" y="844"/>
                  <a:pt x="25407" y="843"/>
                  <a:pt x="25313" y="841"/>
                </a:cubicBezTo>
                <a:cubicBezTo>
                  <a:pt x="22254" y="753"/>
                  <a:pt x="19300" y="19"/>
                  <a:pt x="16241" y="2"/>
                </a:cubicBezTo>
                <a:cubicBezTo>
                  <a:pt x="16183" y="1"/>
                  <a:pt x="16125" y="1"/>
                  <a:pt x="16067"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flipH="1">
            <a:off x="81313" y="4679013"/>
            <a:ext cx="1305875" cy="565677"/>
          </a:xfrm>
          <a:custGeom>
            <a:avLst/>
            <a:gdLst/>
            <a:ahLst/>
            <a:cxnLst/>
            <a:rect l="l" t="t" r="r" b="b"/>
            <a:pathLst>
              <a:path w="52235" h="11231" extrusionOk="0">
                <a:moveTo>
                  <a:pt x="16067" y="1"/>
                </a:moveTo>
                <a:cubicBezTo>
                  <a:pt x="13605" y="1"/>
                  <a:pt x="11080" y="362"/>
                  <a:pt x="8706" y="806"/>
                </a:cubicBezTo>
                <a:cubicBezTo>
                  <a:pt x="6748" y="1173"/>
                  <a:pt x="4720" y="1645"/>
                  <a:pt x="3007" y="2501"/>
                </a:cubicBezTo>
                <a:cubicBezTo>
                  <a:pt x="402" y="2956"/>
                  <a:pt x="0" y="5788"/>
                  <a:pt x="1748" y="7326"/>
                </a:cubicBezTo>
                <a:cubicBezTo>
                  <a:pt x="3619" y="8969"/>
                  <a:pt x="6958" y="9232"/>
                  <a:pt x="9598" y="9354"/>
                </a:cubicBezTo>
                <a:cubicBezTo>
                  <a:pt x="10921" y="9419"/>
                  <a:pt x="12242" y="9446"/>
                  <a:pt x="13563" y="9446"/>
                </a:cubicBezTo>
                <a:cubicBezTo>
                  <a:pt x="16483" y="9446"/>
                  <a:pt x="19399" y="9317"/>
                  <a:pt x="22324" y="9197"/>
                </a:cubicBezTo>
                <a:cubicBezTo>
                  <a:pt x="23414" y="9147"/>
                  <a:pt x="24501" y="9124"/>
                  <a:pt x="25585" y="9124"/>
                </a:cubicBezTo>
                <a:cubicBezTo>
                  <a:pt x="29872" y="9124"/>
                  <a:pt x="34116" y="9485"/>
                  <a:pt x="38372" y="10001"/>
                </a:cubicBezTo>
                <a:cubicBezTo>
                  <a:pt x="40942" y="10315"/>
                  <a:pt x="43459" y="10805"/>
                  <a:pt x="46029" y="11067"/>
                </a:cubicBezTo>
                <a:cubicBezTo>
                  <a:pt x="46677" y="11131"/>
                  <a:pt x="47594" y="11231"/>
                  <a:pt x="48513" y="11231"/>
                </a:cubicBezTo>
                <a:cubicBezTo>
                  <a:pt x="49876" y="11231"/>
                  <a:pt x="51244" y="11010"/>
                  <a:pt x="51745" y="10123"/>
                </a:cubicBezTo>
                <a:cubicBezTo>
                  <a:pt x="52235" y="9249"/>
                  <a:pt x="51535" y="8165"/>
                  <a:pt x="50801" y="7536"/>
                </a:cubicBezTo>
                <a:cubicBezTo>
                  <a:pt x="49473" y="6365"/>
                  <a:pt x="47445" y="5998"/>
                  <a:pt x="46134" y="4826"/>
                </a:cubicBezTo>
                <a:cubicBezTo>
                  <a:pt x="44823" y="3655"/>
                  <a:pt x="43039" y="2414"/>
                  <a:pt x="41064" y="1924"/>
                </a:cubicBezTo>
                <a:cubicBezTo>
                  <a:pt x="39910" y="1645"/>
                  <a:pt x="38669" y="1662"/>
                  <a:pt x="37480" y="1610"/>
                </a:cubicBezTo>
                <a:cubicBezTo>
                  <a:pt x="36117" y="1540"/>
                  <a:pt x="34823" y="1243"/>
                  <a:pt x="33512" y="963"/>
                </a:cubicBezTo>
                <a:cubicBezTo>
                  <a:pt x="32373" y="720"/>
                  <a:pt x="31248" y="530"/>
                  <a:pt x="30067" y="530"/>
                </a:cubicBezTo>
                <a:cubicBezTo>
                  <a:pt x="29888" y="530"/>
                  <a:pt x="29708" y="534"/>
                  <a:pt x="29526" y="543"/>
                </a:cubicBezTo>
                <a:cubicBezTo>
                  <a:pt x="28204" y="625"/>
                  <a:pt x="26911" y="844"/>
                  <a:pt x="25593" y="844"/>
                </a:cubicBezTo>
                <a:cubicBezTo>
                  <a:pt x="25500" y="844"/>
                  <a:pt x="25407" y="843"/>
                  <a:pt x="25313" y="841"/>
                </a:cubicBezTo>
                <a:cubicBezTo>
                  <a:pt x="22254" y="753"/>
                  <a:pt x="19300" y="19"/>
                  <a:pt x="16241" y="2"/>
                </a:cubicBezTo>
                <a:cubicBezTo>
                  <a:pt x="16183" y="1"/>
                  <a:pt x="16125" y="1"/>
                  <a:pt x="16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p:nvPr/>
        </p:nvSpPr>
        <p:spPr>
          <a:xfrm flipH="1">
            <a:off x="-287962" y="4765125"/>
            <a:ext cx="1190000" cy="373525"/>
          </a:xfrm>
          <a:custGeom>
            <a:avLst/>
            <a:gdLst/>
            <a:ahLst/>
            <a:cxnLst/>
            <a:rect l="l" t="t" r="r" b="b"/>
            <a:pathLst>
              <a:path w="47600" h="7072" extrusionOk="0">
                <a:moveTo>
                  <a:pt x="40782" y="583"/>
                </a:moveTo>
                <a:cubicBezTo>
                  <a:pt x="40765" y="583"/>
                  <a:pt x="40765" y="586"/>
                  <a:pt x="40765" y="600"/>
                </a:cubicBezTo>
                <a:cubicBezTo>
                  <a:pt x="40765" y="600"/>
                  <a:pt x="40765" y="600"/>
                  <a:pt x="40782" y="583"/>
                </a:cubicBezTo>
                <a:close/>
                <a:moveTo>
                  <a:pt x="44085" y="362"/>
                </a:moveTo>
                <a:cubicBezTo>
                  <a:pt x="44033" y="362"/>
                  <a:pt x="43981" y="365"/>
                  <a:pt x="43929" y="373"/>
                </a:cubicBezTo>
                <a:cubicBezTo>
                  <a:pt x="43719" y="390"/>
                  <a:pt x="43509" y="443"/>
                  <a:pt x="43299" y="460"/>
                </a:cubicBezTo>
                <a:cubicBezTo>
                  <a:pt x="42893" y="511"/>
                  <a:pt x="42962" y="1039"/>
                  <a:pt x="43350" y="1039"/>
                </a:cubicBezTo>
                <a:cubicBezTo>
                  <a:pt x="43362" y="1039"/>
                  <a:pt x="43374" y="1038"/>
                  <a:pt x="43387" y="1037"/>
                </a:cubicBezTo>
                <a:cubicBezTo>
                  <a:pt x="43544" y="1037"/>
                  <a:pt x="43719" y="1002"/>
                  <a:pt x="43894" y="1002"/>
                </a:cubicBezTo>
                <a:cubicBezTo>
                  <a:pt x="43964" y="1072"/>
                  <a:pt x="44086" y="1124"/>
                  <a:pt x="44226" y="1124"/>
                </a:cubicBezTo>
                <a:cubicBezTo>
                  <a:pt x="44251" y="1128"/>
                  <a:pt x="44276" y="1129"/>
                  <a:pt x="44301" y="1129"/>
                </a:cubicBezTo>
                <a:cubicBezTo>
                  <a:pt x="44420" y="1129"/>
                  <a:pt x="44542" y="1098"/>
                  <a:pt x="44628" y="1055"/>
                </a:cubicBezTo>
                <a:cubicBezTo>
                  <a:pt x="44873" y="915"/>
                  <a:pt x="44943" y="600"/>
                  <a:pt x="44628" y="478"/>
                </a:cubicBezTo>
                <a:cubicBezTo>
                  <a:pt x="44463" y="409"/>
                  <a:pt x="44276" y="362"/>
                  <a:pt x="44085" y="362"/>
                </a:cubicBezTo>
                <a:close/>
                <a:moveTo>
                  <a:pt x="41219" y="530"/>
                </a:moveTo>
                <a:cubicBezTo>
                  <a:pt x="41167" y="530"/>
                  <a:pt x="41097" y="530"/>
                  <a:pt x="41044" y="548"/>
                </a:cubicBezTo>
                <a:cubicBezTo>
                  <a:pt x="41009" y="565"/>
                  <a:pt x="40957" y="565"/>
                  <a:pt x="40922" y="565"/>
                </a:cubicBezTo>
                <a:cubicBezTo>
                  <a:pt x="40869" y="565"/>
                  <a:pt x="40835" y="565"/>
                  <a:pt x="40782" y="583"/>
                </a:cubicBezTo>
                <a:cubicBezTo>
                  <a:pt x="40782" y="583"/>
                  <a:pt x="40782" y="583"/>
                  <a:pt x="40782" y="583"/>
                </a:cubicBezTo>
                <a:lnTo>
                  <a:pt x="40782" y="583"/>
                </a:lnTo>
                <a:cubicBezTo>
                  <a:pt x="40786" y="583"/>
                  <a:pt x="40792" y="583"/>
                  <a:pt x="40800" y="583"/>
                </a:cubicBezTo>
                <a:lnTo>
                  <a:pt x="40835" y="583"/>
                </a:lnTo>
                <a:cubicBezTo>
                  <a:pt x="40782" y="600"/>
                  <a:pt x="40765" y="600"/>
                  <a:pt x="40765" y="600"/>
                </a:cubicBezTo>
                <a:cubicBezTo>
                  <a:pt x="40625" y="635"/>
                  <a:pt x="40502" y="705"/>
                  <a:pt x="40450" y="827"/>
                </a:cubicBezTo>
                <a:cubicBezTo>
                  <a:pt x="40397" y="1002"/>
                  <a:pt x="40520" y="1194"/>
                  <a:pt x="40747" y="1247"/>
                </a:cubicBezTo>
                <a:lnTo>
                  <a:pt x="40922" y="1247"/>
                </a:lnTo>
                <a:cubicBezTo>
                  <a:pt x="40955" y="1256"/>
                  <a:pt x="40989" y="1261"/>
                  <a:pt x="41023" y="1261"/>
                </a:cubicBezTo>
                <a:cubicBezTo>
                  <a:pt x="41117" y="1261"/>
                  <a:pt x="41212" y="1228"/>
                  <a:pt x="41289" y="1177"/>
                </a:cubicBezTo>
                <a:cubicBezTo>
                  <a:pt x="41307" y="1177"/>
                  <a:pt x="41307" y="1177"/>
                  <a:pt x="41324" y="1159"/>
                </a:cubicBezTo>
                <a:cubicBezTo>
                  <a:pt x="41516" y="1107"/>
                  <a:pt x="41656" y="985"/>
                  <a:pt x="41621" y="810"/>
                </a:cubicBezTo>
                <a:cubicBezTo>
                  <a:pt x="41586" y="652"/>
                  <a:pt x="41411" y="530"/>
                  <a:pt x="41219" y="530"/>
                </a:cubicBezTo>
                <a:close/>
                <a:moveTo>
                  <a:pt x="15529" y="834"/>
                </a:moveTo>
                <a:cubicBezTo>
                  <a:pt x="15419" y="834"/>
                  <a:pt x="15305" y="849"/>
                  <a:pt x="15189" y="880"/>
                </a:cubicBezTo>
                <a:cubicBezTo>
                  <a:pt x="14892" y="950"/>
                  <a:pt x="14857" y="1194"/>
                  <a:pt x="14962" y="1352"/>
                </a:cubicBezTo>
                <a:cubicBezTo>
                  <a:pt x="14945" y="1369"/>
                  <a:pt x="14910" y="1404"/>
                  <a:pt x="14892" y="1457"/>
                </a:cubicBezTo>
                <a:cubicBezTo>
                  <a:pt x="14808" y="1642"/>
                  <a:pt x="15032" y="1860"/>
                  <a:pt x="15283" y="1860"/>
                </a:cubicBezTo>
                <a:cubicBezTo>
                  <a:pt x="15293" y="1860"/>
                  <a:pt x="15302" y="1859"/>
                  <a:pt x="15312" y="1859"/>
                </a:cubicBezTo>
                <a:cubicBezTo>
                  <a:pt x="15364" y="1859"/>
                  <a:pt x="15417" y="1859"/>
                  <a:pt x="15469" y="1841"/>
                </a:cubicBezTo>
                <a:cubicBezTo>
                  <a:pt x="15504" y="1850"/>
                  <a:pt x="15539" y="1854"/>
                  <a:pt x="15574" y="1854"/>
                </a:cubicBezTo>
                <a:cubicBezTo>
                  <a:pt x="15609" y="1854"/>
                  <a:pt x="15644" y="1850"/>
                  <a:pt x="15679" y="1841"/>
                </a:cubicBezTo>
                <a:cubicBezTo>
                  <a:pt x="15714" y="1841"/>
                  <a:pt x="15749" y="1824"/>
                  <a:pt x="15784" y="1806"/>
                </a:cubicBezTo>
                <a:cubicBezTo>
                  <a:pt x="15854" y="1789"/>
                  <a:pt x="15906" y="1754"/>
                  <a:pt x="15959" y="1719"/>
                </a:cubicBezTo>
                <a:lnTo>
                  <a:pt x="15976" y="1719"/>
                </a:lnTo>
                <a:cubicBezTo>
                  <a:pt x="16086" y="1763"/>
                  <a:pt x="16202" y="1782"/>
                  <a:pt x="16321" y="1782"/>
                </a:cubicBezTo>
                <a:cubicBezTo>
                  <a:pt x="16487" y="1782"/>
                  <a:pt x="16660" y="1745"/>
                  <a:pt x="16833" y="1684"/>
                </a:cubicBezTo>
                <a:cubicBezTo>
                  <a:pt x="17187" y="1530"/>
                  <a:pt x="16998" y="1063"/>
                  <a:pt x="16648" y="1063"/>
                </a:cubicBezTo>
                <a:cubicBezTo>
                  <a:pt x="16602" y="1063"/>
                  <a:pt x="16552" y="1071"/>
                  <a:pt x="16500" y="1090"/>
                </a:cubicBezTo>
                <a:cubicBezTo>
                  <a:pt x="16466" y="1107"/>
                  <a:pt x="16343" y="1142"/>
                  <a:pt x="16343" y="1142"/>
                </a:cubicBezTo>
                <a:cubicBezTo>
                  <a:pt x="16326" y="1124"/>
                  <a:pt x="16308" y="1124"/>
                  <a:pt x="16308" y="1124"/>
                </a:cubicBezTo>
                <a:lnTo>
                  <a:pt x="16273" y="1107"/>
                </a:lnTo>
                <a:cubicBezTo>
                  <a:pt x="16221" y="1072"/>
                  <a:pt x="16168" y="1037"/>
                  <a:pt x="16116" y="1002"/>
                </a:cubicBezTo>
                <a:cubicBezTo>
                  <a:pt x="15934" y="888"/>
                  <a:pt x="15737" y="834"/>
                  <a:pt x="15529" y="834"/>
                </a:cubicBezTo>
                <a:close/>
                <a:moveTo>
                  <a:pt x="22610" y="1"/>
                </a:moveTo>
                <a:cubicBezTo>
                  <a:pt x="22516" y="1"/>
                  <a:pt x="22420" y="7"/>
                  <a:pt x="22322" y="23"/>
                </a:cubicBezTo>
                <a:cubicBezTo>
                  <a:pt x="21832" y="111"/>
                  <a:pt x="21308" y="373"/>
                  <a:pt x="21133" y="775"/>
                </a:cubicBezTo>
                <a:cubicBezTo>
                  <a:pt x="20772" y="1602"/>
                  <a:pt x="21873" y="1899"/>
                  <a:pt x="22733" y="1899"/>
                </a:cubicBezTo>
                <a:cubicBezTo>
                  <a:pt x="22873" y="1899"/>
                  <a:pt x="23006" y="1891"/>
                  <a:pt x="23126" y="1876"/>
                </a:cubicBezTo>
                <a:cubicBezTo>
                  <a:pt x="23397" y="1836"/>
                  <a:pt x="23657" y="1795"/>
                  <a:pt x="23931" y="1795"/>
                </a:cubicBezTo>
                <a:cubicBezTo>
                  <a:pt x="24011" y="1795"/>
                  <a:pt x="24092" y="1798"/>
                  <a:pt x="24175" y="1806"/>
                </a:cubicBezTo>
                <a:cubicBezTo>
                  <a:pt x="24386" y="1820"/>
                  <a:pt x="24597" y="1868"/>
                  <a:pt x="24808" y="1868"/>
                </a:cubicBezTo>
                <a:cubicBezTo>
                  <a:pt x="24859" y="1868"/>
                  <a:pt x="24910" y="1866"/>
                  <a:pt x="24961" y="1859"/>
                </a:cubicBezTo>
                <a:cubicBezTo>
                  <a:pt x="25398" y="1824"/>
                  <a:pt x="25748" y="1562"/>
                  <a:pt x="25748" y="1194"/>
                </a:cubicBezTo>
                <a:cubicBezTo>
                  <a:pt x="25766" y="478"/>
                  <a:pt x="24507" y="215"/>
                  <a:pt x="23808" y="128"/>
                </a:cubicBezTo>
                <a:cubicBezTo>
                  <a:pt x="23780" y="123"/>
                  <a:pt x="23751" y="121"/>
                  <a:pt x="23724" y="121"/>
                </a:cubicBezTo>
                <a:cubicBezTo>
                  <a:pt x="23649" y="121"/>
                  <a:pt x="23579" y="137"/>
                  <a:pt x="23528" y="163"/>
                </a:cubicBezTo>
                <a:cubicBezTo>
                  <a:pt x="23230" y="82"/>
                  <a:pt x="22932" y="1"/>
                  <a:pt x="22610" y="1"/>
                </a:cubicBezTo>
                <a:close/>
                <a:moveTo>
                  <a:pt x="18849" y="1627"/>
                </a:moveTo>
                <a:cubicBezTo>
                  <a:pt x="18778" y="1627"/>
                  <a:pt x="18708" y="1658"/>
                  <a:pt x="18651" y="1701"/>
                </a:cubicBezTo>
                <a:cubicBezTo>
                  <a:pt x="18546" y="1736"/>
                  <a:pt x="18458" y="1841"/>
                  <a:pt x="18458" y="1946"/>
                </a:cubicBezTo>
                <a:cubicBezTo>
                  <a:pt x="18458" y="2068"/>
                  <a:pt x="18546" y="2156"/>
                  <a:pt x="18668" y="2208"/>
                </a:cubicBezTo>
                <a:cubicBezTo>
                  <a:pt x="18738" y="2243"/>
                  <a:pt x="18808" y="2261"/>
                  <a:pt x="18913" y="2278"/>
                </a:cubicBezTo>
                <a:cubicBezTo>
                  <a:pt x="19053" y="2278"/>
                  <a:pt x="19193" y="2278"/>
                  <a:pt x="19350" y="2243"/>
                </a:cubicBezTo>
                <a:cubicBezTo>
                  <a:pt x="19542" y="2208"/>
                  <a:pt x="19682" y="2034"/>
                  <a:pt x="19612" y="1859"/>
                </a:cubicBezTo>
                <a:cubicBezTo>
                  <a:pt x="19560" y="1719"/>
                  <a:pt x="19420" y="1649"/>
                  <a:pt x="19228" y="1649"/>
                </a:cubicBezTo>
                <a:lnTo>
                  <a:pt x="19228" y="1631"/>
                </a:lnTo>
                <a:cubicBezTo>
                  <a:pt x="19193" y="1637"/>
                  <a:pt x="19158" y="1639"/>
                  <a:pt x="19122" y="1639"/>
                </a:cubicBezTo>
                <a:cubicBezTo>
                  <a:pt x="19051" y="1639"/>
                  <a:pt x="18977" y="1631"/>
                  <a:pt x="18895" y="1631"/>
                </a:cubicBezTo>
                <a:cubicBezTo>
                  <a:pt x="18880" y="1628"/>
                  <a:pt x="18864" y="1627"/>
                  <a:pt x="18849" y="1627"/>
                </a:cubicBezTo>
                <a:close/>
                <a:moveTo>
                  <a:pt x="41901" y="1509"/>
                </a:moveTo>
                <a:cubicBezTo>
                  <a:pt x="41726" y="1527"/>
                  <a:pt x="41586" y="1544"/>
                  <a:pt x="41411" y="1579"/>
                </a:cubicBezTo>
                <a:cubicBezTo>
                  <a:pt x="41376" y="1579"/>
                  <a:pt x="41341" y="1596"/>
                  <a:pt x="41324" y="1614"/>
                </a:cubicBezTo>
                <a:cubicBezTo>
                  <a:pt x="41202" y="1614"/>
                  <a:pt x="41097" y="1614"/>
                  <a:pt x="40992" y="1631"/>
                </a:cubicBezTo>
                <a:cubicBezTo>
                  <a:pt x="40852" y="1649"/>
                  <a:pt x="40712" y="1701"/>
                  <a:pt x="40625" y="1789"/>
                </a:cubicBezTo>
                <a:cubicBezTo>
                  <a:pt x="40572" y="1789"/>
                  <a:pt x="40520" y="1771"/>
                  <a:pt x="40467" y="1771"/>
                </a:cubicBezTo>
                <a:cubicBezTo>
                  <a:pt x="40455" y="1770"/>
                  <a:pt x="40443" y="1770"/>
                  <a:pt x="40431" y="1770"/>
                </a:cubicBezTo>
                <a:cubicBezTo>
                  <a:pt x="39989" y="1770"/>
                  <a:pt x="39885" y="2385"/>
                  <a:pt x="40345" y="2436"/>
                </a:cubicBezTo>
                <a:cubicBezTo>
                  <a:pt x="40485" y="2453"/>
                  <a:pt x="40607" y="2453"/>
                  <a:pt x="40730" y="2471"/>
                </a:cubicBezTo>
                <a:cubicBezTo>
                  <a:pt x="40765" y="2476"/>
                  <a:pt x="40801" y="2479"/>
                  <a:pt x="40837" y="2479"/>
                </a:cubicBezTo>
                <a:cubicBezTo>
                  <a:pt x="41012" y="2479"/>
                  <a:pt x="41178" y="2409"/>
                  <a:pt x="41237" y="2278"/>
                </a:cubicBezTo>
                <a:lnTo>
                  <a:pt x="41254" y="2278"/>
                </a:lnTo>
                <a:cubicBezTo>
                  <a:pt x="41265" y="2282"/>
                  <a:pt x="41278" y="2283"/>
                  <a:pt x="41293" y="2283"/>
                </a:cubicBezTo>
                <a:cubicBezTo>
                  <a:pt x="41353" y="2283"/>
                  <a:pt x="41443" y="2261"/>
                  <a:pt x="41499" y="2261"/>
                </a:cubicBezTo>
                <a:cubicBezTo>
                  <a:pt x="41639" y="2261"/>
                  <a:pt x="41761" y="2243"/>
                  <a:pt x="41901" y="2208"/>
                </a:cubicBezTo>
                <a:cubicBezTo>
                  <a:pt x="41918" y="2208"/>
                  <a:pt x="41936" y="2208"/>
                  <a:pt x="41953" y="2191"/>
                </a:cubicBezTo>
                <a:cubicBezTo>
                  <a:pt x="42041" y="2191"/>
                  <a:pt x="42111" y="2191"/>
                  <a:pt x="42181" y="2156"/>
                </a:cubicBezTo>
                <a:cubicBezTo>
                  <a:pt x="42443" y="2016"/>
                  <a:pt x="42425" y="1736"/>
                  <a:pt x="42198" y="1614"/>
                </a:cubicBezTo>
                <a:lnTo>
                  <a:pt x="42216" y="1614"/>
                </a:lnTo>
                <a:cubicBezTo>
                  <a:pt x="42128" y="1544"/>
                  <a:pt x="42023" y="1509"/>
                  <a:pt x="41901" y="1509"/>
                </a:cubicBezTo>
                <a:close/>
                <a:moveTo>
                  <a:pt x="35546" y="1173"/>
                </a:moveTo>
                <a:cubicBezTo>
                  <a:pt x="34952" y="1173"/>
                  <a:pt x="34295" y="1268"/>
                  <a:pt x="33908" y="1268"/>
                </a:cubicBezTo>
                <a:cubicBezTo>
                  <a:pt x="33865" y="1268"/>
                  <a:pt x="33825" y="1267"/>
                  <a:pt x="33790" y="1264"/>
                </a:cubicBezTo>
                <a:cubicBezTo>
                  <a:pt x="33720" y="1264"/>
                  <a:pt x="33667" y="1264"/>
                  <a:pt x="33615" y="1282"/>
                </a:cubicBezTo>
                <a:cubicBezTo>
                  <a:pt x="33274" y="1258"/>
                  <a:pt x="32828" y="1221"/>
                  <a:pt x="32402" y="1221"/>
                </a:cubicBezTo>
                <a:cubicBezTo>
                  <a:pt x="31561" y="1221"/>
                  <a:pt x="30796" y="1366"/>
                  <a:pt x="31062" y="2051"/>
                </a:cubicBezTo>
                <a:cubicBezTo>
                  <a:pt x="31278" y="2583"/>
                  <a:pt x="32284" y="2693"/>
                  <a:pt x="33101" y="2693"/>
                </a:cubicBezTo>
                <a:cubicBezTo>
                  <a:pt x="33410" y="2693"/>
                  <a:pt x="33693" y="2677"/>
                  <a:pt x="33894" y="2663"/>
                </a:cubicBezTo>
                <a:cubicBezTo>
                  <a:pt x="34559" y="2610"/>
                  <a:pt x="36884" y="2593"/>
                  <a:pt x="36831" y="1789"/>
                </a:cubicBezTo>
                <a:cubicBezTo>
                  <a:pt x="36788" y="1291"/>
                  <a:pt x="36206" y="1173"/>
                  <a:pt x="35546" y="1173"/>
                </a:cubicBezTo>
                <a:close/>
                <a:moveTo>
                  <a:pt x="11718" y="1445"/>
                </a:moveTo>
                <a:cubicBezTo>
                  <a:pt x="11232" y="1445"/>
                  <a:pt x="10722" y="1510"/>
                  <a:pt x="10295" y="1649"/>
                </a:cubicBezTo>
                <a:cubicBezTo>
                  <a:pt x="9770" y="1824"/>
                  <a:pt x="9333" y="2313"/>
                  <a:pt x="9893" y="2663"/>
                </a:cubicBezTo>
                <a:cubicBezTo>
                  <a:pt x="10110" y="2805"/>
                  <a:pt x="10405" y="2855"/>
                  <a:pt x="10710" y="2855"/>
                </a:cubicBezTo>
                <a:cubicBezTo>
                  <a:pt x="11041" y="2855"/>
                  <a:pt x="11385" y="2796"/>
                  <a:pt x="11658" y="2733"/>
                </a:cubicBezTo>
                <a:cubicBezTo>
                  <a:pt x="12130" y="2645"/>
                  <a:pt x="12934" y="2418"/>
                  <a:pt x="13022" y="1964"/>
                </a:cubicBezTo>
                <a:cubicBezTo>
                  <a:pt x="13039" y="1824"/>
                  <a:pt x="13004" y="1701"/>
                  <a:pt x="12847" y="1614"/>
                </a:cubicBezTo>
                <a:cubicBezTo>
                  <a:pt x="12690" y="1562"/>
                  <a:pt x="12567" y="1544"/>
                  <a:pt x="12427" y="1544"/>
                </a:cubicBezTo>
                <a:cubicBezTo>
                  <a:pt x="12375" y="1509"/>
                  <a:pt x="12322" y="1492"/>
                  <a:pt x="12270" y="1474"/>
                </a:cubicBezTo>
                <a:cubicBezTo>
                  <a:pt x="12094" y="1455"/>
                  <a:pt x="11908" y="1445"/>
                  <a:pt x="11718" y="1445"/>
                </a:cubicBezTo>
                <a:close/>
                <a:moveTo>
                  <a:pt x="45537" y="2873"/>
                </a:moveTo>
                <a:cubicBezTo>
                  <a:pt x="45694" y="2908"/>
                  <a:pt x="45852" y="2925"/>
                  <a:pt x="46009" y="2978"/>
                </a:cubicBezTo>
                <a:cubicBezTo>
                  <a:pt x="45869" y="2978"/>
                  <a:pt x="45747" y="2960"/>
                  <a:pt x="45624" y="2960"/>
                </a:cubicBezTo>
                <a:cubicBezTo>
                  <a:pt x="45572" y="2943"/>
                  <a:pt x="45502" y="2943"/>
                  <a:pt x="45450" y="2925"/>
                </a:cubicBezTo>
                <a:cubicBezTo>
                  <a:pt x="45485" y="2908"/>
                  <a:pt x="45520" y="2890"/>
                  <a:pt x="45537" y="2873"/>
                </a:cubicBezTo>
                <a:close/>
                <a:moveTo>
                  <a:pt x="208" y="3117"/>
                </a:moveTo>
                <a:cubicBezTo>
                  <a:pt x="204" y="3120"/>
                  <a:pt x="200" y="3122"/>
                  <a:pt x="197" y="3125"/>
                </a:cubicBezTo>
                <a:lnTo>
                  <a:pt x="197" y="3125"/>
                </a:lnTo>
                <a:cubicBezTo>
                  <a:pt x="200" y="3122"/>
                  <a:pt x="204" y="3120"/>
                  <a:pt x="208" y="3117"/>
                </a:cubicBezTo>
                <a:close/>
                <a:moveTo>
                  <a:pt x="38097" y="2513"/>
                </a:moveTo>
                <a:cubicBezTo>
                  <a:pt x="38060" y="2513"/>
                  <a:pt x="38023" y="2516"/>
                  <a:pt x="37985" y="2523"/>
                </a:cubicBezTo>
                <a:lnTo>
                  <a:pt x="37828" y="2523"/>
                </a:lnTo>
                <a:cubicBezTo>
                  <a:pt x="37775" y="2523"/>
                  <a:pt x="37740" y="2540"/>
                  <a:pt x="37688" y="2558"/>
                </a:cubicBezTo>
                <a:lnTo>
                  <a:pt x="37618" y="2558"/>
                </a:lnTo>
                <a:cubicBezTo>
                  <a:pt x="37408" y="2558"/>
                  <a:pt x="37198" y="2698"/>
                  <a:pt x="37198" y="2873"/>
                </a:cubicBezTo>
                <a:cubicBezTo>
                  <a:pt x="37216" y="3047"/>
                  <a:pt x="37391" y="3205"/>
                  <a:pt x="37618" y="3205"/>
                </a:cubicBezTo>
                <a:cubicBezTo>
                  <a:pt x="37863" y="3205"/>
                  <a:pt x="38072" y="3187"/>
                  <a:pt x="38282" y="3082"/>
                </a:cubicBezTo>
                <a:cubicBezTo>
                  <a:pt x="38457" y="3012"/>
                  <a:pt x="38527" y="2838"/>
                  <a:pt x="38457" y="2698"/>
                </a:cubicBezTo>
                <a:cubicBezTo>
                  <a:pt x="38387" y="2571"/>
                  <a:pt x="38249" y="2513"/>
                  <a:pt x="38097" y="2513"/>
                </a:cubicBezTo>
                <a:close/>
                <a:moveTo>
                  <a:pt x="4691" y="2379"/>
                </a:moveTo>
                <a:cubicBezTo>
                  <a:pt x="4666" y="2379"/>
                  <a:pt x="4640" y="2380"/>
                  <a:pt x="4613" y="2383"/>
                </a:cubicBezTo>
                <a:cubicBezTo>
                  <a:pt x="4473" y="2383"/>
                  <a:pt x="4368" y="2418"/>
                  <a:pt x="4299" y="2488"/>
                </a:cubicBezTo>
                <a:cubicBezTo>
                  <a:pt x="4054" y="2506"/>
                  <a:pt x="3809" y="2558"/>
                  <a:pt x="3564" y="2645"/>
                </a:cubicBezTo>
                <a:cubicBezTo>
                  <a:pt x="3267" y="2750"/>
                  <a:pt x="3320" y="3100"/>
                  <a:pt x="3564" y="3222"/>
                </a:cubicBezTo>
                <a:cubicBezTo>
                  <a:pt x="3807" y="3328"/>
                  <a:pt x="4108" y="3388"/>
                  <a:pt x="4406" y="3388"/>
                </a:cubicBezTo>
                <a:cubicBezTo>
                  <a:pt x="4795" y="3388"/>
                  <a:pt x="5179" y="3285"/>
                  <a:pt x="5417" y="3047"/>
                </a:cubicBezTo>
                <a:cubicBezTo>
                  <a:pt x="5557" y="2908"/>
                  <a:pt x="5610" y="2628"/>
                  <a:pt x="5330" y="2540"/>
                </a:cubicBezTo>
                <a:cubicBezTo>
                  <a:pt x="5225" y="2506"/>
                  <a:pt x="5120" y="2471"/>
                  <a:pt x="5015" y="2471"/>
                </a:cubicBezTo>
                <a:cubicBezTo>
                  <a:pt x="4914" y="2413"/>
                  <a:pt x="4812" y="2379"/>
                  <a:pt x="4691" y="2379"/>
                </a:cubicBezTo>
                <a:close/>
                <a:moveTo>
                  <a:pt x="732" y="2978"/>
                </a:moveTo>
                <a:lnTo>
                  <a:pt x="732" y="2995"/>
                </a:lnTo>
                <a:cubicBezTo>
                  <a:pt x="705" y="2984"/>
                  <a:pt x="676" y="2980"/>
                  <a:pt x="646" y="2980"/>
                </a:cubicBezTo>
                <a:cubicBezTo>
                  <a:pt x="580" y="2980"/>
                  <a:pt x="507" y="3000"/>
                  <a:pt x="435" y="3012"/>
                </a:cubicBezTo>
                <a:cubicBezTo>
                  <a:pt x="348" y="3012"/>
                  <a:pt x="278" y="3065"/>
                  <a:pt x="208" y="3117"/>
                </a:cubicBezTo>
                <a:cubicBezTo>
                  <a:pt x="208" y="3117"/>
                  <a:pt x="208" y="3117"/>
                  <a:pt x="208" y="3117"/>
                </a:cubicBezTo>
                <a:lnTo>
                  <a:pt x="208" y="3117"/>
                </a:lnTo>
                <a:cubicBezTo>
                  <a:pt x="161" y="3141"/>
                  <a:pt x="145" y="3150"/>
                  <a:pt x="148" y="3150"/>
                </a:cubicBezTo>
                <a:cubicBezTo>
                  <a:pt x="150" y="3150"/>
                  <a:pt x="172" y="3140"/>
                  <a:pt x="197" y="3125"/>
                </a:cubicBezTo>
                <a:lnTo>
                  <a:pt x="197" y="3125"/>
                </a:lnTo>
                <a:cubicBezTo>
                  <a:pt x="64" y="3212"/>
                  <a:pt x="0" y="3348"/>
                  <a:pt x="68" y="3484"/>
                </a:cubicBezTo>
                <a:cubicBezTo>
                  <a:pt x="120" y="3572"/>
                  <a:pt x="225" y="3624"/>
                  <a:pt x="330" y="3642"/>
                </a:cubicBezTo>
                <a:lnTo>
                  <a:pt x="557" y="3642"/>
                </a:lnTo>
                <a:cubicBezTo>
                  <a:pt x="592" y="3642"/>
                  <a:pt x="610" y="3624"/>
                  <a:pt x="645" y="3624"/>
                </a:cubicBezTo>
                <a:cubicBezTo>
                  <a:pt x="697" y="3607"/>
                  <a:pt x="750" y="3607"/>
                  <a:pt x="732" y="3607"/>
                </a:cubicBezTo>
                <a:cubicBezTo>
                  <a:pt x="837" y="3589"/>
                  <a:pt x="925" y="3537"/>
                  <a:pt x="977" y="3449"/>
                </a:cubicBezTo>
                <a:cubicBezTo>
                  <a:pt x="1099" y="3275"/>
                  <a:pt x="995" y="3047"/>
                  <a:pt x="732" y="2978"/>
                </a:cubicBezTo>
                <a:close/>
                <a:moveTo>
                  <a:pt x="45509" y="2256"/>
                </a:moveTo>
                <a:cubicBezTo>
                  <a:pt x="45413" y="2256"/>
                  <a:pt x="45329" y="2288"/>
                  <a:pt x="45257" y="2331"/>
                </a:cubicBezTo>
                <a:cubicBezTo>
                  <a:pt x="45234" y="2326"/>
                  <a:pt x="45210" y="2324"/>
                  <a:pt x="45187" y="2324"/>
                </a:cubicBezTo>
                <a:cubicBezTo>
                  <a:pt x="45122" y="2324"/>
                  <a:pt x="45054" y="2340"/>
                  <a:pt x="44978" y="2366"/>
                </a:cubicBezTo>
                <a:cubicBezTo>
                  <a:pt x="44645" y="2471"/>
                  <a:pt x="44453" y="2715"/>
                  <a:pt x="44191" y="2890"/>
                </a:cubicBezTo>
                <a:cubicBezTo>
                  <a:pt x="43964" y="3065"/>
                  <a:pt x="44051" y="3432"/>
                  <a:pt x="44383" y="3484"/>
                </a:cubicBezTo>
                <a:cubicBezTo>
                  <a:pt x="44794" y="3540"/>
                  <a:pt x="45434" y="3676"/>
                  <a:pt x="46010" y="3676"/>
                </a:cubicBezTo>
                <a:cubicBezTo>
                  <a:pt x="46513" y="3676"/>
                  <a:pt x="46968" y="3573"/>
                  <a:pt x="47180" y="3222"/>
                </a:cubicBezTo>
                <a:cubicBezTo>
                  <a:pt x="47600" y="2523"/>
                  <a:pt x="46114" y="2348"/>
                  <a:pt x="45572" y="2261"/>
                </a:cubicBezTo>
                <a:cubicBezTo>
                  <a:pt x="45550" y="2258"/>
                  <a:pt x="45529" y="2256"/>
                  <a:pt x="45509" y="2256"/>
                </a:cubicBezTo>
                <a:close/>
                <a:moveTo>
                  <a:pt x="25684" y="3314"/>
                </a:moveTo>
                <a:cubicBezTo>
                  <a:pt x="25450" y="3314"/>
                  <a:pt x="25217" y="3343"/>
                  <a:pt x="25014" y="3397"/>
                </a:cubicBezTo>
                <a:cubicBezTo>
                  <a:pt x="24961" y="3380"/>
                  <a:pt x="24892" y="3362"/>
                  <a:pt x="24822" y="3362"/>
                </a:cubicBezTo>
                <a:cubicBezTo>
                  <a:pt x="24763" y="3359"/>
                  <a:pt x="24706" y="3358"/>
                  <a:pt x="24648" y="3358"/>
                </a:cubicBezTo>
                <a:cubicBezTo>
                  <a:pt x="24361" y="3358"/>
                  <a:pt x="24084" y="3394"/>
                  <a:pt x="23808" y="3467"/>
                </a:cubicBezTo>
                <a:cubicBezTo>
                  <a:pt x="23406" y="3572"/>
                  <a:pt x="23406" y="4009"/>
                  <a:pt x="23808" y="4131"/>
                </a:cubicBezTo>
                <a:cubicBezTo>
                  <a:pt x="24326" y="4258"/>
                  <a:pt x="24941" y="4328"/>
                  <a:pt x="25544" y="4328"/>
                </a:cubicBezTo>
                <a:cubicBezTo>
                  <a:pt x="25936" y="4328"/>
                  <a:pt x="26323" y="4298"/>
                  <a:pt x="26675" y="4236"/>
                </a:cubicBezTo>
                <a:cubicBezTo>
                  <a:pt x="27007" y="4166"/>
                  <a:pt x="27042" y="3852"/>
                  <a:pt x="26849" y="3677"/>
                </a:cubicBezTo>
                <a:cubicBezTo>
                  <a:pt x="26596" y="3423"/>
                  <a:pt x="26138" y="3314"/>
                  <a:pt x="25684" y="3314"/>
                </a:cubicBezTo>
                <a:close/>
                <a:moveTo>
                  <a:pt x="18912" y="6183"/>
                </a:moveTo>
                <a:cubicBezTo>
                  <a:pt x="18840" y="6183"/>
                  <a:pt x="18763" y="6202"/>
                  <a:pt x="18686" y="6246"/>
                </a:cubicBezTo>
                <a:cubicBezTo>
                  <a:pt x="18633" y="6281"/>
                  <a:pt x="18581" y="6299"/>
                  <a:pt x="18511" y="6316"/>
                </a:cubicBezTo>
                <a:cubicBezTo>
                  <a:pt x="17959" y="6316"/>
                  <a:pt x="17952" y="6981"/>
                  <a:pt x="18490" y="6981"/>
                </a:cubicBezTo>
                <a:cubicBezTo>
                  <a:pt x="18497" y="6981"/>
                  <a:pt x="18504" y="6981"/>
                  <a:pt x="18511" y="6981"/>
                </a:cubicBezTo>
                <a:cubicBezTo>
                  <a:pt x="18881" y="6981"/>
                  <a:pt x="19300" y="7071"/>
                  <a:pt x="19695" y="7071"/>
                </a:cubicBezTo>
                <a:cubicBezTo>
                  <a:pt x="19972" y="7071"/>
                  <a:pt x="20238" y="7027"/>
                  <a:pt x="20469" y="6876"/>
                </a:cubicBezTo>
                <a:cubicBezTo>
                  <a:pt x="20661" y="6736"/>
                  <a:pt x="20591" y="6474"/>
                  <a:pt x="20381" y="6369"/>
                </a:cubicBezTo>
                <a:cubicBezTo>
                  <a:pt x="20179" y="6282"/>
                  <a:pt x="19967" y="6243"/>
                  <a:pt x="19752" y="6243"/>
                </a:cubicBezTo>
                <a:cubicBezTo>
                  <a:pt x="19577" y="6243"/>
                  <a:pt x="19400" y="6269"/>
                  <a:pt x="19228" y="6316"/>
                </a:cubicBezTo>
                <a:cubicBezTo>
                  <a:pt x="19150" y="6239"/>
                  <a:pt x="19038" y="6183"/>
                  <a:pt x="18912" y="618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a:off x="-634225" y="164238"/>
            <a:ext cx="1305875" cy="280775"/>
          </a:xfrm>
          <a:custGeom>
            <a:avLst/>
            <a:gdLst/>
            <a:ahLst/>
            <a:cxnLst/>
            <a:rect l="l" t="t" r="r" b="b"/>
            <a:pathLst>
              <a:path w="52235" h="11231" extrusionOk="0">
                <a:moveTo>
                  <a:pt x="16067" y="1"/>
                </a:moveTo>
                <a:cubicBezTo>
                  <a:pt x="13605" y="1"/>
                  <a:pt x="11080" y="362"/>
                  <a:pt x="8706" y="806"/>
                </a:cubicBezTo>
                <a:cubicBezTo>
                  <a:pt x="6748" y="1173"/>
                  <a:pt x="4720" y="1645"/>
                  <a:pt x="3007" y="2501"/>
                </a:cubicBezTo>
                <a:cubicBezTo>
                  <a:pt x="402" y="2956"/>
                  <a:pt x="0" y="5788"/>
                  <a:pt x="1748" y="7326"/>
                </a:cubicBezTo>
                <a:cubicBezTo>
                  <a:pt x="3619" y="8969"/>
                  <a:pt x="6958" y="9232"/>
                  <a:pt x="9598" y="9354"/>
                </a:cubicBezTo>
                <a:cubicBezTo>
                  <a:pt x="10921" y="9419"/>
                  <a:pt x="12242" y="9446"/>
                  <a:pt x="13563" y="9446"/>
                </a:cubicBezTo>
                <a:cubicBezTo>
                  <a:pt x="16483" y="9446"/>
                  <a:pt x="19399" y="9317"/>
                  <a:pt x="22324" y="9197"/>
                </a:cubicBezTo>
                <a:cubicBezTo>
                  <a:pt x="23414" y="9147"/>
                  <a:pt x="24501" y="9124"/>
                  <a:pt x="25585" y="9124"/>
                </a:cubicBezTo>
                <a:cubicBezTo>
                  <a:pt x="29872" y="9124"/>
                  <a:pt x="34116" y="9485"/>
                  <a:pt x="38372" y="10001"/>
                </a:cubicBezTo>
                <a:cubicBezTo>
                  <a:pt x="40942" y="10315"/>
                  <a:pt x="43459" y="10805"/>
                  <a:pt x="46029" y="11067"/>
                </a:cubicBezTo>
                <a:cubicBezTo>
                  <a:pt x="46677" y="11131"/>
                  <a:pt x="47594" y="11231"/>
                  <a:pt x="48513" y="11231"/>
                </a:cubicBezTo>
                <a:cubicBezTo>
                  <a:pt x="49876" y="11231"/>
                  <a:pt x="51244" y="11010"/>
                  <a:pt x="51745" y="10123"/>
                </a:cubicBezTo>
                <a:cubicBezTo>
                  <a:pt x="52235" y="9249"/>
                  <a:pt x="51535" y="8165"/>
                  <a:pt x="50801" y="7536"/>
                </a:cubicBezTo>
                <a:cubicBezTo>
                  <a:pt x="49473" y="6365"/>
                  <a:pt x="47445" y="5998"/>
                  <a:pt x="46134" y="4826"/>
                </a:cubicBezTo>
                <a:cubicBezTo>
                  <a:pt x="44823" y="3655"/>
                  <a:pt x="43039" y="2414"/>
                  <a:pt x="41064" y="1924"/>
                </a:cubicBezTo>
                <a:cubicBezTo>
                  <a:pt x="39910" y="1645"/>
                  <a:pt x="38669" y="1662"/>
                  <a:pt x="37480" y="1610"/>
                </a:cubicBezTo>
                <a:cubicBezTo>
                  <a:pt x="36117" y="1540"/>
                  <a:pt x="34823" y="1243"/>
                  <a:pt x="33512" y="963"/>
                </a:cubicBezTo>
                <a:cubicBezTo>
                  <a:pt x="32373" y="720"/>
                  <a:pt x="31248" y="530"/>
                  <a:pt x="30067" y="530"/>
                </a:cubicBezTo>
                <a:cubicBezTo>
                  <a:pt x="29888" y="530"/>
                  <a:pt x="29708" y="534"/>
                  <a:pt x="29526" y="543"/>
                </a:cubicBezTo>
                <a:cubicBezTo>
                  <a:pt x="28204" y="625"/>
                  <a:pt x="26911" y="844"/>
                  <a:pt x="25593" y="844"/>
                </a:cubicBezTo>
                <a:cubicBezTo>
                  <a:pt x="25500" y="844"/>
                  <a:pt x="25407" y="843"/>
                  <a:pt x="25313" y="841"/>
                </a:cubicBezTo>
                <a:cubicBezTo>
                  <a:pt x="22254" y="753"/>
                  <a:pt x="19300" y="19"/>
                  <a:pt x="16241" y="2"/>
                </a:cubicBezTo>
                <a:cubicBezTo>
                  <a:pt x="16183" y="1"/>
                  <a:pt x="16125" y="1"/>
                  <a:pt x="160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49" name="Google Shape;49;p7"/>
          <p:cNvSpPr txBox="1">
            <a:spLocks noGrp="1"/>
          </p:cNvSpPr>
          <p:nvPr>
            <p:ph type="body" idx="1"/>
          </p:nvPr>
        </p:nvSpPr>
        <p:spPr>
          <a:xfrm>
            <a:off x="720000" y="1466700"/>
            <a:ext cx="3398100" cy="23286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50" name="Google Shape;50;p7"/>
          <p:cNvSpPr>
            <a:spLocks noGrp="1"/>
          </p:cNvSpPr>
          <p:nvPr>
            <p:ph type="pic" idx="2"/>
          </p:nvPr>
        </p:nvSpPr>
        <p:spPr>
          <a:xfrm rot="5400000">
            <a:off x="4927792" y="1168295"/>
            <a:ext cx="3141300" cy="3507900"/>
          </a:xfrm>
          <a:prstGeom prst="ellipse">
            <a:avLst/>
          </a:prstGeom>
          <a:noFill/>
          <a:ln>
            <a:noFill/>
          </a:ln>
        </p:spPr>
      </p:sp>
      <p:sp>
        <p:nvSpPr>
          <p:cNvPr id="51" name="Google Shape;51;p7"/>
          <p:cNvSpPr/>
          <p:nvPr/>
        </p:nvSpPr>
        <p:spPr>
          <a:xfrm>
            <a:off x="-250250" y="-397288"/>
            <a:ext cx="1930702" cy="617113"/>
          </a:xfrm>
          <a:custGeom>
            <a:avLst/>
            <a:gdLst/>
            <a:ahLst/>
            <a:cxnLst/>
            <a:rect l="l" t="t" r="r" b="b"/>
            <a:pathLst>
              <a:path w="39386" h="12589" extrusionOk="0">
                <a:moveTo>
                  <a:pt x="13879" y="1"/>
                </a:moveTo>
                <a:cubicBezTo>
                  <a:pt x="12210" y="1"/>
                  <a:pt x="10492" y="369"/>
                  <a:pt x="9003" y="790"/>
                </a:cubicBezTo>
                <a:cubicBezTo>
                  <a:pt x="5944" y="1664"/>
                  <a:pt x="822" y="4933"/>
                  <a:pt x="875" y="4986"/>
                </a:cubicBezTo>
                <a:cubicBezTo>
                  <a:pt x="560" y="5318"/>
                  <a:pt x="333" y="5685"/>
                  <a:pt x="228" y="6104"/>
                </a:cubicBezTo>
                <a:cubicBezTo>
                  <a:pt x="1" y="7031"/>
                  <a:pt x="490" y="7957"/>
                  <a:pt x="1242" y="8709"/>
                </a:cubicBezTo>
                <a:cubicBezTo>
                  <a:pt x="3392" y="10789"/>
                  <a:pt x="7115" y="11489"/>
                  <a:pt x="10489" y="11961"/>
                </a:cubicBezTo>
                <a:cubicBezTo>
                  <a:pt x="13439" y="12368"/>
                  <a:pt x="16474" y="12588"/>
                  <a:pt x="19508" y="12588"/>
                </a:cubicBezTo>
                <a:cubicBezTo>
                  <a:pt x="23758" y="12588"/>
                  <a:pt x="28008" y="12157"/>
                  <a:pt x="32026" y="11209"/>
                </a:cubicBezTo>
                <a:cubicBezTo>
                  <a:pt x="34718" y="10580"/>
                  <a:pt x="38285" y="9601"/>
                  <a:pt x="39334" y="7520"/>
                </a:cubicBezTo>
                <a:cubicBezTo>
                  <a:pt x="39386" y="7433"/>
                  <a:pt x="39316" y="7276"/>
                  <a:pt x="39176" y="7241"/>
                </a:cubicBezTo>
                <a:cubicBezTo>
                  <a:pt x="37655" y="6769"/>
                  <a:pt x="36065" y="6471"/>
                  <a:pt x="34456" y="6209"/>
                </a:cubicBezTo>
                <a:cubicBezTo>
                  <a:pt x="32935" y="5930"/>
                  <a:pt x="31152" y="5772"/>
                  <a:pt x="29771" y="5213"/>
                </a:cubicBezTo>
                <a:cubicBezTo>
                  <a:pt x="28670" y="4758"/>
                  <a:pt x="27901" y="3989"/>
                  <a:pt x="26852" y="3500"/>
                </a:cubicBezTo>
                <a:cubicBezTo>
                  <a:pt x="25541" y="2905"/>
                  <a:pt x="24160" y="3255"/>
                  <a:pt x="22761" y="3010"/>
                </a:cubicBezTo>
                <a:cubicBezTo>
                  <a:pt x="20296" y="2573"/>
                  <a:pt x="18723" y="1105"/>
                  <a:pt x="16485" y="370"/>
                </a:cubicBezTo>
                <a:cubicBezTo>
                  <a:pt x="15660" y="107"/>
                  <a:pt x="14776" y="1"/>
                  <a:pt x="138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a:off x="2796201" y="4608500"/>
            <a:ext cx="2640479" cy="796474"/>
          </a:xfrm>
          <a:custGeom>
            <a:avLst/>
            <a:gdLst/>
            <a:ahLst/>
            <a:cxnLst/>
            <a:rect l="l" t="t" r="r" b="b"/>
            <a:pathLst>
              <a:path w="52235" h="11231" extrusionOk="0">
                <a:moveTo>
                  <a:pt x="16067" y="1"/>
                </a:moveTo>
                <a:cubicBezTo>
                  <a:pt x="13605" y="1"/>
                  <a:pt x="11080" y="362"/>
                  <a:pt x="8706" y="806"/>
                </a:cubicBezTo>
                <a:cubicBezTo>
                  <a:pt x="6748" y="1173"/>
                  <a:pt x="4720" y="1645"/>
                  <a:pt x="3007" y="2501"/>
                </a:cubicBezTo>
                <a:cubicBezTo>
                  <a:pt x="402" y="2956"/>
                  <a:pt x="0" y="5788"/>
                  <a:pt x="1748" y="7326"/>
                </a:cubicBezTo>
                <a:cubicBezTo>
                  <a:pt x="3619" y="8969"/>
                  <a:pt x="6958" y="9232"/>
                  <a:pt x="9598" y="9354"/>
                </a:cubicBezTo>
                <a:cubicBezTo>
                  <a:pt x="10921" y="9419"/>
                  <a:pt x="12242" y="9446"/>
                  <a:pt x="13563" y="9446"/>
                </a:cubicBezTo>
                <a:cubicBezTo>
                  <a:pt x="16483" y="9446"/>
                  <a:pt x="19399" y="9317"/>
                  <a:pt x="22324" y="9197"/>
                </a:cubicBezTo>
                <a:cubicBezTo>
                  <a:pt x="23414" y="9147"/>
                  <a:pt x="24501" y="9124"/>
                  <a:pt x="25585" y="9124"/>
                </a:cubicBezTo>
                <a:cubicBezTo>
                  <a:pt x="29872" y="9124"/>
                  <a:pt x="34116" y="9485"/>
                  <a:pt x="38372" y="10001"/>
                </a:cubicBezTo>
                <a:cubicBezTo>
                  <a:pt x="40942" y="10315"/>
                  <a:pt x="43459" y="10805"/>
                  <a:pt x="46029" y="11067"/>
                </a:cubicBezTo>
                <a:cubicBezTo>
                  <a:pt x="46677" y="11131"/>
                  <a:pt x="47594" y="11231"/>
                  <a:pt x="48513" y="11231"/>
                </a:cubicBezTo>
                <a:cubicBezTo>
                  <a:pt x="49876" y="11231"/>
                  <a:pt x="51244" y="11010"/>
                  <a:pt x="51745" y="10123"/>
                </a:cubicBezTo>
                <a:cubicBezTo>
                  <a:pt x="52235" y="9249"/>
                  <a:pt x="51535" y="8165"/>
                  <a:pt x="50801" y="7536"/>
                </a:cubicBezTo>
                <a:cubicBezTo>
                  <a:pt x="49473" y="6365"/>
                  <a:pt x="47445" y="5998"/>
                  <a:pt x="46134" y="4826"/>
                </a:cubicBezTo>
                <a:cubicBezTo>
                  <a:pt x="44823" y="3655"/>
                  <a:pt x="43039" y="2414"/>
                  <a:pt x="41064" y="1924"/>
                </a:cubicBezTo>
                <a:cubicBezTo>
                  <a:pt x="39910" y="1645"/>
                  <a:pt x="38669" y="1662"/>
                  <a:pt x="37480" y="1610"/>
                </a:cubicBezTo>
                <a:cubicBezTo>
                  <a:pt x="36117" y="1540"/>
                  <a:pt x="34823" y="1243"/>
                  <a:pt x="33512" y="963"/>
                </a:cubicBezTo>
                <a:cubicBezTo>
                  <a:pt x="32373" y="720"/>
                  <a:pt x="31248" y="530"/>
                  <a:pt x="30067" y="530"/>
                </a:cubicBezTo>
                <a:cubicBezTo>
                  <a:pt x="29888" y="530"/>
                  <a:pt x="29708" y="534"/>
                  <a:pt x="29526" y="543"/>
                </a:cubicBezTo>
                <a:cubicBezTo>
                  <a:pt x="28204" y="625"/>
                  <a:pt x="26911" y="844"/>
                  <a:pt x="25593" y="844"/>
                </a:cubicBezTo>
                <a:cubicBezTo>
                  <a:pt x="25500" y="844"/>
                  <a:pt x="25407" y="843"/>
                  <a:pt x="25313" y="841"/>
                </a:cubicBezTo>
                <a:cubicBezTo>
                  <a:pt x="22254" y="753"/>
                  <a:pt x="19300" y="19"/>
                  <a:pt x="16241" y="2"/>
                </a:cubicBezTo>
                <a:cubicBezTo>
                  <a:pt x="16183" y="1"/>
                  <a:pt x="16125" y="1"/>
                  <a:pt x="16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p:nvPr/>
        </p:nvSpPr>
        <p:spPr>
          <a:xfrm flipH="1">
            <a:off x="2218401" y="4760062"/>
            <a:ext cx="1675639" cy="248934"/>
          </a:xfrm>
          <a:custGeom>
            <a:avLst/>
            <a:gdLst/>
            <a:ahLst/>
            <a:cxnLst/>
            <a:rect l="l" t="t" r="r" b="b"/>
            <a:pathLst>
              <a:path w="47600" h="7072" extrusionOk="0">
                <a:moveTo>
                  <a:pt x="40782" y="583"/>
                </a:moveTo>
                <a:cubicBezTo>
                  <a:pt x="40765" y="583"/>
                  <a:pt x="40765" y="586"/>
                  <a:pt x="40765" y="600"/>
                </a:cubicBezTo>
                <a:cubicBezTo>
                  <a:pt x="40765" y="600"/>
                  <a:pt x="40765" y="600"/>
                  <a:pt x="40782" y="583"/>
                </a:cubicBezTo>
                <a:close/>
                <a:moveTo>
                  <a:pt x="44085" y="362"/>
                </a:moveTo>
                <a:cubicBezTo>
                  <a:pt x="44033" y="362"/>
                  <a:pt x="43981" y="365"/>
                  <a:pt x="43929" y="373"/>
                </a:cubicBezTo>
                <a:cubicBezTo>
                  <a:pt x="43719" y="390"/>
                  <a:pt x="43509" y="443"/>
                  <a:pt x="43299" y="460"/>
                </a:cubicBezTo>
                <a:cubicBezTo>
                  <a:pt x="42893" y="511"/>
                  <a:pt x="42962" y="1039"/>
                  <a:pt x="43350" y="1039"/>
                </a:cubicBezTo>
                <a:cubicBezTo>
                  <a:pt x="43362" y="1039"/>
                  <a:pt x="43374" y="1038"/>
                  <a:pt x="43387" y="1037"/>
                </a:cubicBezTo>
                <a:cubicBezTo>
                  <a:pt x="43544" y="1037"/>
                  <a:pt x="43719" y="1002"/>
                  <a:pt x="43894" y="1002"/>
                </a:cubicBezTo>
                <a:cubicBezTo>
                  <a:pt x="43964" y="1072"/>
                  <a:pt x="44086" y="1124"/>
                  <a:pt x="44226" y="1124"/>
                </a:cubicBezTo>
                <a:cubicBezTo>
                  <a:pt x="44251" y="1128"/>
                  <a:pt x="44276" y="1129"/>
                  <a:pt x="44301" y="1129"/>
                </a:cubicBezTo>
                <a:cubicBezTo>
                  <a:pt x="44420" y="1129"/>
                  <a:pt x="44542" y="1098"/>
                  <a:pt x="44628" y="1055"/>
                </a:cubicBezTo>
                <a:cubicBezTo>
                  <a:pt x="44873" y="915"/>
                  <a:pt x="44943" y="600"/>
                  <a:pt x="44628" y="478"/>
                </a:cubicBezTo>
                <a:cubicBezTo>
                  <a:pt x="44463" y="409"/>
                  <a:pt x="44276" y="362"/>
                  <a:pt x="44085" y="362"/>
                </a:cubicBezTo>
                <a:close/>
                <a:moveTo>
                  <a:pt x="41219" y="530"/>
                </a:moveTo>
                <a:cubicBezTo>
                  <a:pt x="41167" y="530"/>
                  <a:pt x="41097" y="530"/>
                  <a:pt x="41044" y="548"/>
                </a:cubicBezTo>
                <a:cubicBezTo>
                  <a:pt x="41009" y="565"/>
                  <a:pt x="40957" y="565"/>
                  <a:pt x="40922" y="565"/>
                </a:cubicBezTo>
                <a:cubicBezTo>
                  <a:pt x="40869" y="565"/>
                  <a:pt x="40835" y="565"/>
                  <a:pt x="40782" y="583"/>
                </a:cubicBezTo>
                <a:cubicBezTo>
                  <a:pt x="40782" y="583"/>
                  <a:pt x="40782" y="583"/>
                  <a:pt x="40782" y="583"/>
                </a:cubicBezTo>
                <a:lnTo>
                  <a:pt x="40782" y="583"/>
                </a:lnTo>
                <a:cubicBezTo>
                  <a:pt x="40786" y="583"/>
                  <a:pt x="40792" y="583"/>
                  <a:pt x="40800" y="583"/>
                </a:cubicBezTo>
                <a:lnTo>
                  <a:pt x="40835" y="583"/>
                </a:lnTo>
                <a:cubicBezTo>
                  <a:pt x="40782" y="600"/>
                  <a:pt x="40765" y="600"/>
                  <a:pt x="40765" y="600"/>
                </a:cubicBezTo>
                <a:cubicBezTo>
                  <a:pt x="40625" y="635"/>
                  <a:pt x="40502" y="705"/>
                  <a:pt x="40450" y="827"/>
                </a:cubicBezTo>
                <a:cubicBezTo>
                  <a:pt x="40397" y="1002"/>
                  <a:pt x="40520" y="1194"/>
                  <a:pt x="40747" y="1247"/>
                </a:cubicBezTo>
                <a:lnTo>
                  <a:pt x="40922" y="1247"/>
                </a:lnTo>
                <a:cubicBezTo>
                  <a:pt x="40955" y="1256"/>
                  <a:pt x="40989" y="1261"/>
                  <a:pt x="41023" y="1261"/>
                </a:cubicBezTo>
                <a:cubicBezTo>
                  <a:pt x="41117" y="1261"/>
                  <a:pt x="41212" y="1228"/>
                  <a:pt x="41289" y="1177"/>
                </a:cubicBezTo>
                <a:cubicBezTo>
                  <a:pt x="41307" y="1177"/>
                  <a:pt x="41307" y="1177"/>
                  <a:pt x="41324" y="1159"/>
                </a:cubicBezTo>
                <a:cubicBezTo>
                  <a:pt x="41516" y="1107"/>
                  <a:pt x="41656" y="985"/>
                  <a:pt x="41621" y="810"/>
                </a:cubicBezTo>
                <a:cubicBezTo>
                  <a:pt x="41586" y="652"/>
                  <a:pt x="41411" y="530"/>
                  <a:pt x="41219" y="530"/>
                </a:cubicBezTo>
                <a:close/>
                <a:moveTo>
                  <a:pt x="15529" y="834"/>
                </a:moveTo>
                <a:cubicBezTo>
                  <a:pt x="15419" y="834"/>
                  <a:pt x="15305" y="849"/>
                  <a:pt x="15189" y="880"/>
                </a:cubicBezTo>
                <a:cubicBezTo>
                  <a:pt x="14892" y="950"/>
                  <a:pt x="14857" y="1194"/>
                  <a:pt x="14962" y="1352"/>
                </a:cubicBezTo>
                <a:cubicBezTo>
                  <a:pt x="14945" y="1369"/>
                  <a:pt x="14910" y="1404"/>
                  <a:pt x="14892" y="1457"/>
                </a:cubicBezTo>
                <a:cubicBezTo>
                  <a:pt x="14808" y="1642"/>
                  <a:pt x="15032" y="1860"/>
                  <a:pt x="15283" y="1860"/>
                </a:cubicBezTo>
                <a:cubicBezTo>
                  <a:pt x="15293" y="1860"/>
                  <a:pt x="15302" y="1859"/>
                  <a:pt x="15312" y="1859"/>
                </a:cubicBezTo>
                <a:cubicBezTo>
                  <a:pt x="15364" y="1859"/>
                  <a:pt x="15417" y="1859"/>
                  <a:pt x="15469" y="1841"/>
                </a:cubicBezTo>
                <a:cubicBezTo>
                  <a:pt x="15504" y="1850"/>
                  <a:pt x="15539" y="1854"/>
                  <a:pt x="15574" y="1854"/>
                </a:cubicBezTo>
                <a:cubicBezTo>
                  <a:pt x="15609" y="1854"/>
                  <a:pt x="15644" y="1850"/>
                  <a:pt x="15679" y="1841"/>
                </a:cubicBezTo>
                <a:cubicBezTo>
                  <a:pt x="15714" y="1841"/>
                  <a:pt x="15749" y="1824"/>
                  <a:pt x="15784" y="1806"/>
                </a:cubicBezTo>
                <a:cubicBezTo>
                  <a:pt x="15854" y="1789"/>
                  <a:pt x="15906" y="1754"/>
                  <a:pt x="15959" y="1719"/>
                </a:cubicBezTo>
                <a:lnTo>
                  <a:pt x="15976" y="1719"/>
                </a:lnTo>
                <a:cubicBezTo>
                  <a:pt x="16086" y="1763"/>
                  <a:pt x="16202" y="1782"/>
                  <a:pt x="16321" y="1782"/>
                </a:cubicBezTo>
                <a:cubicBezTo>
                  <a:pt x="16487" y="1782"/>
                  <a:pt x="16660" y="1745"/>
                  <a:pt x="16833" y="1684"/>
                </a:cubicBezTo>
                <a:cubicBezTo>
                  <a:pt x="17187" y="1530"/>
                  <a:pt x="16998" y="1063"/>
                  <a:pt x="16648" y="1063"/>
                </a:cubicBezTo>
                <a:cubicBezTo>
                  <a:pt x="16602" y="1063"/>
                  <a:pt x="16552" y="1071"/>
                  <a:pt x="16500" y="1090"/>
                </a:cubicBezTo>
                <a:cubicBezTo>
                  <a:pt x="16466" y="1107"/>
                  <a:pt x="16343" y="1142"/>
                  <a:pt x="16343" y="1142"/>
                </a:cubicBezTo>
                <a:cubicBezTo>
                  <a:pt x="16326" y="1124"/>
                  <a:pt x="16308" y="1124"/>
                  <a:pt x="16308" y="1124"/>
                </a:cubicBezTo>
                <a:lnTo>
                  <a:pt x="16273" y="1107"/>
                </a:lnTo>
                <a:cubicBezTo>
                  <a:pt x="16221" y="1072"/>
                  <a:pt x="16168" y="1037"/>
                  <a:pt x="16116" y="1002"/>
                </a:cubicBezTo>
                <a:cubicBezTo>
                  <a:pt x="15934" y="888"/>
                  <a:pt x="15737" y="834"/>
                  <a:pt x="15529" y="834"/>
                </a:cubicBezTo>
                <a:close/>
                <a:moveTo>
                  <a:pt x="22610" y="1"/>
                </a:moveTo>
                <a:cubicBezTo>
                  <a:pt x="22516" y="1"/>
                  <a:pt x="22420" y="7"/>
                  <a:pt x="22322" y="23"/>
                </a:cubicBezTo>
                <a:cubicBezTo>
                  <a:pt x="21832" y="111"/>
                  <a:pt x="21308" y="373"/>
                  <a:pt x="21133" y="775"/>
                </a:cubicBezTo>
                <a:cubicBezTo>
                  <a:pt x="20772" y="1602"/>
                  <a:pt x="21873" y="1899"/>
                  <a:pt x="22733" y="1899"/>
                </a:cubicBezTo>
                <a:cubicBezTo>
                  <a:pt x="22873" y="1899"/>
                  <a:pt x="23006" y="1891"/>
                  <a:pt x="23126" y="1876"/>
                </a:cubicBezTo>
                <a:cubicBezTo>
                  <a:pt x="23397" y="1836"/>
                  <a:pt x="23657" y="1795"/>
                  <a:pt x="23931" y="1795"/>
                </a:cubicBezTo>
                <a:cubicBezTo>
                  <a:pt x="24011" y="1795"/>
                  <a:pt x="24092" y="1798"/>
                  <a:pt x="24175" y="1806"/>
                </a:cubicBezTo>
                <a:cubicBezTo>
                  <a:pt x="24386" y="1820"/>
                  <a:pt x="24597" y="1868"/>
                  <a:pt x="24808" y="1868"/>
                </a:cubicBezTo>
                <a:cubicBezTo>
                  <a:pt x="24859" y="1868"/>
                  <a:pt x="24910" y="1866"/>
                  <a:pt x="24961" y="1859"/>
                </a:cubicBezTo>
                <a:cubicBezTo>
                  <a:pt x="25398" y="1824"/>
                  <a:pt x="25748" y="1562"/>
                  <a:pt x="25748" y="1194"/>
                </a:cubicBezTo>
                <a:cubicBezTo>
                  <a:pt x="25766" y="478"/>
                  <a:pt x="24507" y="215"/>
                  <a:pt x="23808" y="128"/>
                </a:cubicBezTo>
                <a:cubicBezTo>
                  <a:pt x="23780" y="123"/>
                  <a:pt x="23751" y="121"/>
                  <a:pt x="23724" y="121"/>
                </a:cubicBezTo>
                <a:cubicBezTo>
                  <a:pt x="23649" y="121"/>
                  <a:pt x="23579" y="137"/>
                  <a:pt x="23528" y="163"/>
                </a:cubicBezTo>
                <a:cubicBezTo>
                  <a:pt x="23230" y="82"/>
                  <a:pt x="22932" y="1"/>
                  <a:pt x="22610" y="1"/>
                </a:cubicBezTo>
                <a:close/>
                <a:moveTo>
                  <a:pt x="18849" y="1627"/>
                </a:moveTo>
                <a:cubicBezTo>
                  <a:pt x="18778" y="1627"/>
                  <a:pt x="18708" y="1658"/>
                  <a:pt x="18651" y="1701"/>
                </a:cubicBezTo>
                <a:cubicBezTo>
                  <a:pt x="18546" y="1736"/>
                  <a:pt x="18458" y="1841"/>
                  <a:pt x="18458" y="1946"/>
                </a:cubicBezTo>
                <a:cubicBezTo>
                  <a:pt x="18458" y="2068"/>
                  <a:pt x="18546" y="2156"/>
                  <a:pt x="18668" y="2208"/>
                </a:cubicBezTo>
                <a:cubicBezTo>
                  <a:pt x="18738" y="2243"/>
                  <a:pt x="18808" y="2261"/>
                  <a:pt x="18913" y="2278"/>
                </a:cubicBezTo>
                <a:cubicBezTo>
                  <a:pt x="19053" y="2278"/>
                  <a:pt x="19193" y="2278"/>
                  <a:pt x="19350" y="2243"/>
                </a:cubicBezTo>
                <a:cubicBezTo>
                  <a:pt x="19542" y="2208"/>
                  <a:pt x="19682" y="2034"/>
                  <a:pt x="19612" y="1859"/>
                </a:cubicBezTo>
                <a:cubicBezTo>
                  <a:pt x="19560" y="1719"/>
                  <a:pt x="19420" y="1649"/>
                  <a:pt x="19228" y="1649"/>
                </a:cubicBezTo>
                <a:lnTo>
                  <a:pt x="19228" y="1631"/>
                </a:lnTo>
                <a:cubicBezTo>
                  <a:pt x="19193" y="1637"/>
                  <a:pt x="19158" y="1639"/>
                  <a:pt x="19122" y="1639"/>
                </a:cubicBezTo>
                <a:cubicBezTo>
                  <a:pt x="19051" y="1639"/>
                  <a:pt x="18977" y="1631"/>
                  <a:pt x="18895" y="1631"/>
                </a:cubicBezTo>
                <a:cubicBezTo>
                  <a:pt x="18880" y="1628"/>
                  <a:pt x="18864" y="1627"/>
                  <a:pt x="18849" y="1627"/>
                </a:cubicBezTo>
                <a:close/>
                <a:moveTo>
                  <a:pt x="41901" y="1509"/>
                </a:moveTo>
                <a:cubicBezTo>
                  <a:pt x="41726" y="1527"/>
                  <a:pt x="41586" y="1544"/>
                  <a:pt x="41411" y="1579"/>
                </a:cubicBezTo>
                <a:cubicBezTo>
                  <a:pt x="41376" y="1579"/>
                  <a:pt x="41341" y="1596"/>
                  <a:pt x="41324" y="1614"/>
                </a:cubicBezTo>
                <a:cubicBezTo>
                  <a:pt x="41202" y="1614"/>
                  <a:pt x="41097" y="1614"/>
                  <a:pt x="40992" y="1631"/>
                </a:cubicBezTo>
                <a:cubicBezTo>
                  <a:pt x="40852" y="1649"/>
                  <a:pt x="40712" y="1701"/>
                  <a:pt x="40625" y="1789"/>
                </a:cubicBezTo>
                <a:cubicBezTo>
                  <a:pt x="40572" y="1789"/>
                  <a:pt x="40520" y="1771"/>
                  <a:pt x="40467" y="1771"/>
                </a:cubicBezTo>
                <a:cubicBezTo>
                  <a:pt x="40455" y="1770"/>
                  <a:pt x="40443" y="1770"/>
                  <a:pt x="40431" y="1770"/>
                </a:cubicBezTo>
                <a:cubicBezTo>
                  <a:pt x="39989" y="1770"/>
                  <a:pt x="39885" y="2385"/>
                  <a:pt x="40345" y="2436"/>
                </a:cubicBezTo>
                <a:cubicBezTo>
                  <a:pt x="40485" y="2453"/>
                  <a:pt x="40607" y="2453"/>
                  <a:pt x="40730" y="2471"/>
                </a:cubicBezTo>
                <a:cubicBezTo>
                  <a:pt x="40765" y="2476"/>
                  <a:pt x="40801" y="2479"/>
                  <a:pt x="40837" y="2479"/>
                </a:cubicBezTo>
                <a:cubicBezTo>
                  <a:pt x="41012" y="2479"/>
                  <a:pt x="41178" y="2409"/>
                  <a:pt x="41237" y="2278"/>
                </a:cubicBezTo>
                <a:lnTo>
                  <a:pt x="41254" y="2278"/>
                </a:lnTo>
                <a:cubicBezTo>
                  <a:pt x="41265" y="2282"/>
                  <a:pt x="41278" y="2283"/>
                  <a:pt x="41293" y="2283"/>
                </a:cubicBezTo>
                <a:cubicBezTo>
                  <a:pt x="41353" y="2283"/>
                  <a:pt x="41443" y="2261"/>
                  <a:pt x="41499" y="2261"/>
                </a:cubicBezTo>
                <a:cubicBezTo>
                  <a:pt x="41639" y="2261"/>
                  <a:pt x="41761" y="2243"/>
                  <a:pt x="41901" y="2208"/>
                </a:cubicBezTo>
                <a:cubicBezTo>
                  <a:pt x="41918" y="2208"/>
                  <a:pt x="41936" y="2208"/>
                  <a:pt x="41953" y="2191"/>
                </a:cubicBezTo>
                <a:cubicBezTo>
                  <a:pt x="42041" y="2191"/>
                  <a:pt x="42111" y="2191"/>
                  <a:pt x="42181" y="2156"/>
                </a:cubicBezTo>
                <a:cubicBezTo>
                  <a:pt x="42443" y="2016"/>
                  <a:pt x="42425" y="1736"/>
                  <a:pt x="42198" y="1614"/>
                </a:cubicBezTo>
                <a:lnTo>
                  <a:pt x="42216" y="1614"/>
                </a:lnTo>
                <a:cubicBezTo>
                  <a:pt x="42128" y="1544"/>
                  <a:pt x="42023" y="1509"/>
                  <a:pt x="41901" y="1509"/>
                </a:cubicBezTo>
                <a:close/>
                <a:moveTo>
                  <a:pt x="35546" y="1173"/>
                </a:moveTo>
                <a:cubicBezTo>
                  <a:pt x="34952" y="1173"/>
                  <a:pt x="34295" y="1268"/>
                  <a:pt x="33908" y="1268"/>
                </a:cubicBezTo>
                <a:cubicBezTo>
                  <a:pt x="33865" y="1268"/>
                  <a:pt x="33825" y="1267"/>
                  <a:pt x="33790" y="1264"/>
                </a:cubicBezTo>
                <a:cubicBezTo>
                  <a:pt x="33720" y="1264"/>
                  <a:pt x="33667" y="1264"/>
                  <a:pt x="33615" y="1282"/>
                </a:cubicBezTo>
                <a:cubicBezTo>
                  <a:pt x="33274" y="1258"/>
                  <a:pt x="32828" y="1221"/>
                  <a:pt x="32402" y="1221"/>
                </a:cubicBezTo>
                <a:cubicBezTo>
                  <a:pt x="31561" y="1221"/>
                  <a:pt x="30796" y="1366"/>
                  <a:pt x="31062" y="2051"/>
                </a:cubicBezTo>
                <a:cubicBezTo>
                  <a:pt x="31278" y="2583"/>
                  <a:pt x="32284" y="2693"/>
                  <a:pt x="33101" y="2693"/>
                </a:cubicBezTo>
                <a:cubicBezTo>
                  <a:pt x="33410" y="2693"/>
                  <a:pt x="33693" y="2677"/>
                  <a:pt x="33894" y="2663"/>
                </a:cubicBezTo>
                <a:cubicBezTo>
                  <a:pt x="34559" y="2610"/>
                  <a:pt x="36884" y="2593"/>
                  <a:pt x="36831" y="1789"/>
                </a:cubicBezTo>
                <a:cubicBezTo>
                  <a:pt x="36788" y="1291"/>
                  <a:pt x="36206" y="1173"/>
                  <a:pt x="35546" y="1173"/>
                </a:cubicBezTo>
                <a:close/>
                <a:moveTo>
                  <a:pt x="11718" y="1445"/>
                </a:moveTo>
                <a:cubicBezTo>
                  <a:pt x="11232" y="1445"/>
                  <a:pt x="10722" y="1510"/>
                  <a:pt x="10295" y="1649"/>
                </a:cubicBezTo>
                <a:cubicBezTo>
                  <a:pt x="9770" y="1824"/>
                  <a:pt x="9333" y="2313"/>
                  <a:pt x="9893" y="2663"/>
                </a:cubicBezTo>
                <a:cubicBezTo>
                  <a:pt x="10110" y="2805"/>
                  <a:pt x="10405" y="2855"/>
                  <a:pt x="10710" y="2855"/>
                </a:cubicBezTo>
                <a:cubicBezTo>
                  <a:pt x="11041" y="2855"/>
                  <a:pt x="11385" y="2796"/>
                  <a:pt x="11658" y="2733"/>
                </a:cubicBezTo>
                <a:cubicBezTo>
                  <a:pt x="12130" y="2645"/>
                  <a:pt x="12934" y="2418"/>
                  <a:pt x="13022" y="1964"/>
                </a:cubicBezTo>
                <a:cubicBezTo>
                  <a:pt x="13039" y="1824"/>
                  <a:pt x="13004" y="1701"/>
                  <a:pt x="12847" y="1614"/>
                </a:cubicBezTo>
                <a:cubicBezTo>
                  <a:pt x="12690" y="1562"/>
                  <a:pt x="12567" y="1544"/>
                  <a:pt x="12427" y="1544"/>
                </a:cubicBezTo>
                <a:cubicBezTo>
                  <a:pt x="12375" y="1509"/>
                  <a:pt x="12322" y="1492"/>
                  <a:pt x="12270" y="1474"/>
                </a:cubicBezTo>
                <a:cubicBezTo>
                  <a:pt x="12094" y="1455"/>
                  <a:pt x="11908" y="1445"/>
                  <a:pt x="11718" y="1445"/>
                </a:cubicBezTo>
                <a:close/>
                <a:moveTo>
                  <a:pt x="45537" y="2873"/>
                </a:moveTo>
                <a:cubicBezTo>
                  <a:pt x="45694" y="2908"/>
                  <a:pt x="45852" y="2925"/>
                  <a:pt x="46009" y="2978"/>
                </a:cubicBezTo>
                <a:cubicBezTo>
                  <a:pt x="45869" y="2978"/>
                  <a:pt x="45747" y="2960"/>
                  <a:pt x="45624" y="2960"/>
                </a:cubicBezTo>
                <a:cubicBezTo>
                  <a:pt x="45572" y="2943"/>
                  <a:pt x="45502" y="2943"/>
                  <a:pt x="45450" y="2925"/>
                </a:cubicBezTo>
                <a:cubicBezTo>
                  <a:pt x="45485" y="2908"/>
                  <a:pt x="45520" y="2890"/>
                  <a:pt x="45537" y="2873"/>
                </a:cubicBezTo>
                <a:close/>
                <a:moveTo>
                  <a:pt x="208" y="3117"/>
                </a:moveTo>
                <a:cubicBezTo>
                  <a:pt x="204" y="3120"/>
                  <a:pt x="200" y="3122"/>
                  <a:pt x="197" y="3125"/>
                </a:cubicBezTo>
                <a:lnTo>
                  <a:pt x="197" y="3125"/>
                </a:lnTo>
                <a:cubicBezTo>
                  <a:pt x="200" y="3122"/>
                  <a:pt x="204" y="3120"/>
                  <a:pt x="208" y="3117"/>
                </a:cubicBezTo>
                <a:close/>
                <a:moveTo>
                  <a:pt x="38097" y="2513"/>
                </a:moveTo>
                <a:cubicBezTo>
                  <a:pt x="38060" y="2513"/>
                  <a:pt x="38023" y="2516"/>
                  <a:pt x="37985" y="2523"/>
                </a:cubicBezTo>
                <a:lnTo>
                  <a:pt x="37828" y="2523"/>
                </a:lnTo>
                <a:cubicBezTo>
                  <a:pt x="37775" y="2523"/>
                  <a:pt x="37740" y="2540"/>
                  <a:pt x="37688" y="2558"/>
                </a:cubicBezTo>
                <a:lnTo>
                  <a:pt x="37618" y="2558"/>
                </a:lnTo>
                <a:cubicBezTo>
                  <a:pt x="37408" y="2558"/>
                  <a:pt x="37198" y="2698"/>
                  <a:pt x="37198" y="2873"/>
                </a:cubicBezTo>
                <a:cubicBezTo>
                  <a:pt x="37216" y="3047"/>
                  <a:pt x="37391" y="3205"/>
                  <a:pt x="37618" y="3205"/>
                </a:cubicBezTo>
                <a:cubicBezTo>
                  <a:pt x="37863" y="3205"/>
                  <a:pt x="38072" y="3187"/>
                  <a:pt x="38282" y="3082"/>
                </a:cubicBezTo>
                <a:cubicBezTo>
                  <a:pt x="38457" y="3012"/>
                  <a:pt x="38527" y="2838"/>
                  <a:pt x="38457" y="2698"/>
                </a:cubicBezTo>
                <a:cubicBezTo>
                  <a:pt x="38387" y="2571"/>
                  <a:pt x="38249" y="2513"/>
                  <a:pt x="38097" y="2513"/>
                </a:cubicBezTo>
                <a:close/>
                <a:moveTo>
                  <a:pt x="4691" y="2379"/>
                </a:moveTo>
                <a:cubicBezTo>
                  <a:pt x="4666" y="2379"/>
                  <a:pt x="4640" y="2380"/>
                  <a:pt x="4613" y="2383"/>
                </a:cubicBezTo>
                <a:cubicBezTo>
                  <a:pt x="4473" y="2383"/>
                  <a:pt x="4368" y="2418"/>
                  <a:pt x="4299" y="2488"/>
                </a:cubicBezTo>
                <a:cubicBezTo>
                  <a:pt x="4054" y="2506"/>
                  <a:pt x="3809" y="2558"/>
                  <a:pt x="3564" y="2645"/>
                </a:cubicBezTo>
                <a:cubicBezTo>
                  <a:pt x="3267" y="2750"/>
                  <a:pt x="3320" y="3100"/>
                  <a:pt x="3564" y="3222"/>
                </a:cubicBezTo>
                <a:cubicBezTo>
                  <a:pt x="3807" y="3328"/>
                  <a:pt x="4108" y="3388"/>
                  <a:pt x="4406" y="3388"/>
                </a:cubicBezTo>
                <a:cubicBezTo>
                  <a:pt x="4795" y="3388"/>
                  <a:pt x="5179" y="3285"/>
                  <a:pt x="5417" y="3047"/>
                </a:cubicBezTo>
                <a:cubicBezTo>
                  <a:pt x="5557" y="2908"/>
                  <a:pt x="5610" y="2628"/>
                  <a:pt x="5330" y="2540"/>
                </a:cubicBezTo>
                <a:cubicBezTo>
                  <a:pt x="5225" y="2506"/>
                  <a:pt x="5120" y="2471"/>
                  <a:pt x="5015" y="2471"/>
                </a:cubicBezTo>
                <a:cubicBezTo>
                  <a:pt x="4914" y="2413"/>
                  <a:pt x="4812" y="2379"/>
                  <a:pt x="4691" y="2379"/>
                </a:cubicBezTo>
                <a:close/>
                <a:moveTo>
                  <a:pt x="732" y="2978"/>
                </a:moveTo>
                <a:lnTo>
                  <a:pt x="732" y="2995"/>
                </a:lnTo>
                <a:cubicBezTo>
                  <a:pt x="705" y="2984"/>
                  <a:pt x="676" y="2980"/>
                  <a:pt x="646" y="2980"/>
                </a:cubicBezTo>
                <a:cubicBezTo>
                  <a:pt x="580" y="2980"/>
                  <a:pt x="507" y="3000"/>
                  <a:pt x="435" y="3012"/>
                </a:cubicBezTo>
                <a:cubicBezTo>
                  <a:pt x="348" y="3012"/>
                  <a:pt x="278" y="3065"/>
                  <a:pt x="208" y="3117"/>
                </a:cubicBezTo>
                <a:cubicBezTo>
                  <a:pt x="208" y="3117"/>
                  <a:pt x="208" y="3117"/>
                  <a:pt x="208" y="3117"/>
                </a:cubicBezTo>
                <a:lnTo>
                  <a:pt x="208" y="3117"/>
                </a:lnTo>
                <a:cubicBezTo>
                  <a:pt x="161" y="3141"/>
                  <a:pt x="145" y="3150"/>
                  <a:pt x="148" y="3150"/>
                </a:cubicBezTo>
                <a:cubicBezTo>
                  <a:pt x="150" y="3150"/>
                  <a:pt x="172" y="3140"/>
                  <a:pt x="197" y="3125"/>
                </a:cubicBezTo>
                <a:lnTo>
                  <a:pt x="197" y="3125"/>
                </a:lnTo>
                <a:cubicBezTo>
                  <a:pt x="64" y="3212"/>
                  <a:pt x="0" y="3348"/>
                  <a:pt x="68" y="3484"/>
                </a:cubicBezTo>
                <a:cubicBezTo>
                  <a:pt x="120" y="3572"/>
                  <a:pt x="225" y="3624"/>
                  <a:pt x="330" y="3642"/>
                </a:cubicBezTo>
                <a:lnTo>
                  <a:pt x="557" y="3642"/>
                </a:lnTo>
                <a:cubicBezTo>
                  <a:pt x="592" y="3642"/>
                  <a:pt x="610" y="3624"/>
                  <a:pt x="645" y="3624"/>
                </a:cubicBezTo>
                <a:cubicBezTo>
                  <a:pt x="697" y="3607"/>
                  <a:pt x="750" y="3607"/>
                  <a:pt x="732" y="3607"/>
                </a:cubicBezTo>
                <a:cubicBezTo>
                  <a:pt x="837" y="3589"/>
                  <a:pt x="925" y="3537"/>
                  <a:pt x="977" y="3449"/>
                </a:cubicBezTo>
                <a:cubicBezTo>
                  <a:pt x="1099" y="3275"/>
                  <a:pt x="995" y="3047"/>
                  <a:pt x="732" y="2978"/>
                </a:cubicBezTo>
                <a:close/>
                <a:moveTo>
                  <a:pt x="45509" y="2256"/>
                </a:moveTo>
                <a:cubicBezTo>
                  <a:pt x="45413" y="2256"/>
                  <a:pt x="45329" y="2288"/>
                  <a:pt x="45257" y="2331"/>
                </a:cubicBezTo>
                <a:cubicBezTo>
                  <a:pt x="45234" y="2326"/>
                  <a:pt x="45210" y="2324"/>
                  <a:pt x="45187" y="2324"/>
                </a:cubicBezTo>
                <a:cubicBezTo>
                  <a:pt x="45122" y="2324"/>
                  <a:pt x="45054" y="2340"/>
                  <a:pt x="44978" y="2366"/>
                </a:cubicBezTo>
                <a:cubicBezTo>
                  <a:pt x="44645" y="2471"/>
                  <a:pt x="44453" y="2715"/>
                  <a:pt x="44191" y="2890"/>
                </a:cubicBezTo>
                <a:cubicBezTo>
                  <a:pt x="43964" y="3065"/>
                  <a:pt x="44051" y="3432"/>
                  <a:pt x="44383" y="3484"/>
                </a:cubicBezTo>
                <a:cubicBezTo>
                  <a:pt x="44794" y="3540"/>
                  <a:pt x="45434" y="3676"/>
                  <a:pt x="46010" y="3676"/>
                </a:cubicBezTo>
                <a:cubicBezTo>
                  <a:pt x="46513" y="3676"/>
                  <a:pt x="46968" y="3573"/>
                  <a:pt x="47180" y="3222"/>
                </a:cubicBezTo>
                <a:cubicBezTo>
                  <a:pt x="47600" y="2523"/>
                  <a:pt x="46114" y="2348"/>
                  <a:pt x="45572" y="2261"/>
                </a:cubicBezTo>
                <a:cubicBezTo>
                  <a:pt x="45550" y="2258"/>
                  <a:pt x="45529" y="2256"/>
                  <a:pt x="45509" y="2256"/>
                </a:cubicBezTo>
                <a:close/>
                <a:moveTo>
                  <a:pt x="25684" y="3314"/>
                </a:moveTo>
                <a:cubicBezTo>
                  <a:pt x="25450" y="3314"/>
                  <a:pt x="25217" y="3343"/>
                  <a:pt x="25014" y="3397"/>
                </a:cubicBezTo>
                <a:cubicBezTo>
                  <a:pt x="24961" y="3380"/>
                  <a:pt x="24892" y="3362"/>
                  <a:pt x="24822" y="3362"/>
                </a:cubicBezTo>
                <a:cubicBezTo>
                  <a:pt x="24763" y="3359"/>
                  <a:pt x="24706" y="3358"/>
                  <a:pt x="24648" y="3358"/>
                </a:cubicBezTo>
                <a:cubicBezTo>
                  <a:pt x="24361" y="3358"/>
                  <a:pt x="24084" y="3394"/>
                  <a:pt x="23808" y="3467"/>
                </a:cubicBezTo>
                <a:cubicBezTo>
                  <a:pt x="23406" y="3572"/>
                  <a:pt x="23406" y="4009"/>
                  <a:pt x="23808" y="4131"/>
                </a:cubicBezTo>
                <a:cubicBezTo>
                  <a:pt x="24326" y="4258"/>
                  <a:pt x="24941" y="4328"/>
                  <a:pt x="25544" y="4328"/>
                </a:cubicBezTo>
                <a:cubicBezTo>
                  <a:pt x="25936" y="4328"/>
                  <a:pt x="26323" y="4298"/>
                  <a:pt x="26675" y="4236"/>
                </a:cubicBezTo>
                <a:cubicBezTo>
                  <a:pt x="27007" y="4166"/>
                  <a:pt x="27042" y="3852"/>
                  <a:pt x="26849" y="3677"/>
                </a:cubicBezTo>
                <a:cubicBezTo>
                  <a:pt x="26596" y="3423"/>
                  <a:pt x="26138" y="3314"/>
                  <a:pt x="25684" y="3314"/>
                </a:cubicBezTo>
                <a:close/>
                <a:moveTo>
                  <a:pt x="18912" y="6183"/>
                </a:moveTo>
                <a:cubicBezTo>
                  <a:pt x="18840" y="6183"/>
                  <a:pt x="18763" y="6202"/>
                  <a:pt x="18686" y="6246"/>
                </a:cubicBezTo>
                <a:cubicBezTo>
                  <a:pt x="18633" y="6281"/>
                  <a:pt x="18581" y="6299"/>
                  <a:pt x="18511" y="6316"/>
                </a:cubicBezTo>
                <a:cubicBezTo>
                  <a:pt x="17959" y="6316"/>
                  <a:pt x="17952" y="6981"/>
                  <a:pt x="18490" y="6981"/>
                </a:cubicBezTo>
                <a:cubicBezTo>
                  <a:pt x="18497" y="6981"/>
                  <a:pt x="18504" y="6981"/>
                  <a:pt x="18511" y="6981"/>
                </a:cubicBezTo>
                <a:cubicBezTo>
                  <a:pt x="18881" y="6981"/>
                  <a:pt x="19300" y="7071"/>
                  <a:pt x="19695" y="7071"/>
                </a:cubicBezTo>
                <a:cubicBezTo>
                  <a:pt x="19972" y="7071"/>
                  <a:pt x="20238" y="7027"/>
                  <a:pt x="20469" y="6876"/>
                </a:cubicBezTo>
                <a:cubicBezTo>
                  <a:pt x="20661" y="6736"/>
                  <a:pt x="20591" y="6474"/>
                  <a:pt x="20381" y="6369"/>
                </a:cubicBezTo>
                <a:cubicBezTo>
                  <a:pt x="20179" y="6282"/>
                  <a:pt x="19967" y="6243"/>
                  <a:pt x="19752" y="6243"/>
                </a:cubicBezTo>
                <a:cubicBezTo>
                  <a:pt x="19577" y="6243"/>
                  <a:pt x="19400" y="6269"/>
                  <a:pt x="19228" y="6316"/>
                </a:cubicBezTo>
                <a:cubicBezTo>
                  <a:pt x="19150" y="6239"/>
                  <a:pt x="19038" y="6183"/>
                  <a:pt x="18912" y="61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2193150" y="1616000"/>
            <a:ext cx="4302900" cy="1744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solidFill>
                  <a:schemeClr val="lt1"/>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56" name="Google Shape;56;p8"/>
          <p:cNvSpPr/>
          <p:nvPr/>
        </p:nvSpPr>
        <p:spPr>
          <a:xfrm>
            <a:off x="6496048" y="-260895"/>
            <a:ext cx="1877862" cy="848689"/>
          </a:xfrm>
          <a:custGeom>
            <a:avLst/>
            <a:gdLst/>
            <a:ahLst/>
            <a:cxnLst/>
            <a:rect l="l" t="t" r="r" b="b"/>
            <a:pathLst>
              <a:path w="53337" h="18353" extrusionOk="0">
                <a:moveTo>
                  <a:pt x="16244" y="0"/>
                </a:moveTo>
                <a:cubicBezTo>
                  <a:pt x="13295" y="0"/>
                  <a:pt x="10345" y="216"/>
                  <a:pt x="7413" y="635"/>
                </a:cubicBezTo>
                <a:cubicBezTo>
                  <a:pt x="5420" y="915"/>
                  <a:pt x="1627" y="1107"/>
                  <a:pt x="770" y="3484"/>
                </a:cubicBezTo>
                <a:cubicBezTo>
                  <a:pt x="1" y="5635"/>
                  <a:pt x="2361" y="6474"/>
                  <a:pt x="3917" y="7418"/>
                </a:cubicBezTo>
                <a:cubicBezTo>
                  <a:pt x="3147" y="7890"/>
                  <a:pt x="2745" y="8851"/>
                  <a:pt x="2868" y="9848"/>
                </a:cubicBezTo>
                <a:cubicBezTo>
                  <a:pt x="3113" y="11771"/>
                  <a:pt x="5245" y="12470"/>
                  <a:pt x="6854" y="12819"/>
                </a:cubicBezTo>
                <a:cubicBezTo>
                  <a:pt x="9371" y="13372"/>
                  <a:pt x="12010" y="13780"/>
                  <a:pt x="14609" y="13780"/>
                </a:cubicBezTo>
                <a:cubicBezTo>
                  <a:pt x="15132" y="13780"/>
                  <a:pt x="15653" y="13764"/>
                  <a:pt x="16171" y="13728"/>
                </a:cubicBezTo>
                <a:cubicBezTo>
                  <a:pt x="18812" y="13556"/>
                  <a:pt x="21629" y="12218"/>
                  <a:pt x="24313" y="12218"/>
                </a:cubicBezTo>
                <a:cubicBezTo>
                  <a:pt x="24899" y="12218"/>
                  <a:pt x="25478" y="12281"/>
                  <a:pt x="26048" y="12435"/>
                </a:cubicBezTo>
                <a:cubicBezTo>
                  <a:pt x="25838" y="13187"/>
                  <a:pt x="25873" y="13833"/>
                  <a:pt x="26118" y="14655"/>
                </a:cubicBezTo>
                <a:cubicBezTo>
                  <a:pt x="26188" y="14847"/>
                  <a:pt x="26363" y="14987"/>
                  <a:pt x="26572" y="14987"/>
                </a:cubicBezTo>
                <a:cubicBezTo>
                  <a:pt x="29637" y="15077"/>
                  <a:pt x="32714" y="15173"/>
                  <a:pt x="35789" y="15173"/>
                </a:cubicBezTo>
                <a:cubicBezTo>
                  <a:pt x="39906" y="15173"/>
                  <a:pt x="44019" y="15001"/>
                  <a:pt x="48092" y="14410"/>
                </a:cubicBezTo>
                <a:cubicBezTo>
                  <a:pt x="49700" y="14166"/>
                  <a:pt x="52165" y="13676"/>
                  <a:pt x="52742" y="11841"/>
                </a:cubicBezTo>
                <a:cubicBezTo>
                  <a:pt x="53336" y="9918"/>
                  <a:pt x="51309" y="8816"/>
                  <a:pt x="49858" y="8204"/>
                </a:cubicBezTo>
                <a:cubicBezTo>
                  <a:pt x="47424" y="7188"/>
                  <a:pt x="44944" y="6805"/>
                  <a:pt x="42378" y="6805"/>
                </a:cubicBezTo>
                <a:cubicBezTo>
                  <a:pt x="41811" y="6805"/>
                  <a:pt x="41239" y="6824"/>
                  <a:pt x="40662" y="6858"/>
                </a:cubicBezTo>
                <a:cubicBezTo>
                  <a:pt x="40352" y="6878"/>
                  <a:pt x="40094" y="6910"/>
                  <a:pt x="39868" y="6910"/>
                </a:cubicBezTo>
                <a:cubicBezTo>
                  <a:pt x="39295" y="6910"/>
                  <a:pt x="38932" y="6702"/>
                  <a:pt x="38442" y="5547"/>
                </a:cubicBezTo>
                <a:cubicBezTo>
                  <a:pt x="38285" y="5180"/>
                  <a:pt x="38407" y="4708"/>
                  <a:pt x="38233" y="4306"/>
                </a:cubicBezTo>
                <a:cubicBezTo>
                  <a:pt x="37865" y="3519"/>
                  <a:pt x="37131" y="3030"/>
                  <a:pt x="36345" y="2715"/>
                </a:cubicBezTo>
                <a:cubicBezTo>
                  <a:pt x="33845" y="1684"/>
                  <a:pt x="30558" y="1841"/>
                  <a:pt x="27919" y="1701"/>
                </a:cubicBezTo>
                <a:cubicBezTo>
                  <a:pt x="26013" y="1597"/>
                  <a:pt x="24125" y="1544"/>
                  <a:pt x="22220" y="1544"/>
                </a:cubicBezTo>
                <a:cubicBezTo>
                  <a:pt x="22237" y="1352"/>
                  <a:pt x="22307" y="1177"/>
                  <a:pt x="22220" y="967"/>
                </a:cubicBezTo>
                <a:cubicBezTo>
                  <a:pt x="21835" y="23"/>
                  <a:pt x="20384" y="128"/>
                  <a:pt x="19580" y="93"/>
                </a:cubicBezTo>
                <a:cubicBezTo>
                  <a:pt x="18469" y="31"/>
                  <a:pt x="17356" y="0"/>
                  <a:pt x="16244" y="0"/>
                </a:cubicBezTo>
                <a:close/>
                <a:moveTo>
                  <a:pt x="21113" y="14610"/>
                </a:moveTo>
                <a:cubicBezTo>
                  <a:pt x="20245" y="14610"/>
                  <a:pt x="19369" y="14752"/>
                  <a:pt x="18636" y="15022"/>
                </a:cubicBezTo>
                <a:cubicBezTo>
                  <a:pt x="17692" y="15337"/>
                  <a:pt x="16468" y="16351"/>
                  <a:pt x="17115" y="17469"/>
                </a:cubicBezTo>
                <a:cubicBezTo>
                  <a:pt x="17568" y="18215"/>
                  <a:pt x="18618" y="18352"/>
                  <a:pt x="19517" y="18352"/>
                </a:cubicBezTo>
                <a:cubicBezTo>
                  <a:pt x="19800" y="18352"/>
                  <a:pt x="20067" y="18339"/>
                  <a:pt x="20297" y="18326"/>
                </a:cubicBezTo>
                <a:cubicBezTo>
                  <a:pt x="21608" y="18274"/>
                  <a:pt x="23041" y="18116"/>
                  <a:pt x="24265" y="17662"/>
                </a:cubicBezTo>
                <a:cubicBezTo>
                  <a:pt x="24562" y="17557"/>
                  <a:pt x="24650" y="17295"/>
                  <a:pt x="24545" y="17015"/>
                </a:cubicBezTo>
                <a:cubicBezTo>
                  <a:pt x="24457" y="16805"/>
                  <a:pt x="24335" y="16630"/>
                  <a:pt x="24230" y="16456"/>
                </a:cubicBezTo>
                <a:cubicBezTo>
                  <a:pt x="24265" y="16421"/>
                  <a:pt x="24317" y="16386"/>
                  <a:pt x="24352" y="16333"/>
                </a:cubicBezTo>
                <a:cubicBezTo>
                  <a:pt x="24510" y="16176"/>
                  <a:pt x="24545" y="15861"/>
                  <a:pt x="24352" y="15704"/>
                </a:cubicBezTo>
                <a:cubicBezTo>
                  <a:pt x="24073" y="15477"/>
                  <a:pt x="23758" y="15302"/>
                  <a:pt x="23443" y="15162"/>
                </a:cubicBezTo>
                <a:cubicBezTo>
                  <a:pt x="23391" y="15057"/>
                  <a:pt x="23286" y="14952"/>
                  <a:pt x="23129" y="14900"/>
                </a:cubicBezTo>
                <a:cubicBezTo>
                  <a:pt x="22517" y="14704"/>
                  <a:pt x="21818" y="14610"/>
                  <a:pt x="21113" y="1461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2242827" y="1457450"/>
            <a:ext cx="4661100" cy="1234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600"/>
              <a:buNone/>
              <a:defRPr sz="7500">
                <a:solidFill>
                  <a:schemeClr val="lt1"/>
                </a:solidFill>
              </a:defRPr>
            </a:lvl1pPr>
            <a:lvl2pPr lvl="1" algn="ctr" rtl="0">
              <a:lnSpc>
                <a:spcPct val="115000"/>
              </a:lnSpc>
              <a:spcBef>
                <a:spcPts val="0"/>
              </a:spcBef>
              <a:spcAft>
                <a:spcPts val="0"/>
              </a:spcAft>
              <a:buSzPts val="3600"/>
              <a:buNone/>
              <a:defRPr sz="3600"/>
            </a:lvl2pPr>
            <a:lvl3pPr lvl="2" algn="ctr" rtl="0">
              <a:lnSpc>
                <a:spcPct val="115000"/>
              </a:lnSpc>
              <a:spcBef>
                <a:spcPts val="0"/>
              </a:spcBef>
              <a:spcAft>
                <a:spcPts val="0"/>
              </a:spcAft>
              <a:buSzPts val="3600"/>
              <a:buNone/>
              <a:defRPr sz="3600"/>
            </a:lvl3pPr>
            <a:lvl4pPr lvl="3" algn="ctr" rtl="0">
              <a:lnSpc>
                <a:spcPct val="115000"/>
              </a:lnSpc>
              <a:spcBef>
                <a:spcPts val="0"/>
              </a:spcBef>
              <a:spcAft>
                <a:spcPts val="0"/>
              </a:spcAft>
              <a:buSzPts val="3600"/>
              <a:buNone/>
              <a:defRPr sz="3600"/>
            </a:lvl4pPr>
            <a:lvl5pPr lvl="4" algn="ctr" rtl="0">
              <a:lnSpc>
                <a:spcPct val="115000"/>
              </a:lnSpc>
              <a:spcBef>
                <a:spcPts val="0"/>
              </a:spcBef>
              <a:spcAft>
                <a:spcPts val="0"/>
              </a:spcAft>
              <a:buSzPts val="3600"/>
              <a:buNone/>
              <a:defRPr sz="3600"/>
            </a:lvl5pPr>
            <a:lvl6pPr lvl="5" algn="ctr" rtl="0">
              <a:lnSpc>
                <a:spcPct val="115000"/>
              </a:lnSpc>
              <a:spcBef>
                <a:spcPts val="0"/>
              </a:spcBef>
              <a:spcAft>
                <a:spcPts val="0"/>
              </a:spcAft>
              <a:buSzPts val="3600"/>
              <a:buNone/>
              <a:defRPr sz="3600"/>
            </a:lvl6pPr>
            <a:lvl7pPr lvl="6" algn="ctr" rtl="0">
              <a:lnSpc>
                <a:spcPct val="115000"/>
              </a:lnSpc>
              <a:spcBef>
                <a:spcPts val="0"/>
              </a:spcBef>
              <a:spcAft>
                <a:spcPts val="0"/>
              </a:spcAft>
              <a:buSzPts val="3600"/>
              <a:buNone/>
              <a:defRPr sz="3600"/>
            </a:lvl7pPr>
            <a:lvl8pPr lvl="7" algn="ctr" rtl="0">
              <a:lnSpc>
                <a:spcPct val="115000"/>
              </a:lnSpc>
              <a:spcBef>
                <a:spcPts val="0"/>
              </a:spcBef>
              <a:spcAft>
                <a:spcPts val="0"/>
              </a:spcAft>
              <a:buSzPts val="3600"/>
              <a:buNone/>
              <a:defRPr sz="3600"/>
            </a:lvl8pPr>
            <a:lvl9pPr lvl="8" algn="ctr" rtl="0">
              <a:lnSpc>
                <a:spcPct val="115000"/>
              </a:lnSpc>
              <a:spcBef>
                <a:spcPts val="0"/>
              </a:spcBef>
              <a:spcAft>
                <a:spcPts val="0"/>
              </a:spcAft>
              <a:buSzPts val="3600"/>
              <a:buNone/>
              <a:defRPr sz="3600"/>
            </a:lvl9pPr>
          </a:lstStyle>
          <a:p>
            <a:endParaRPr/>
          </a:p>
        </p:txBody>
      </p:sp>
      <p:sp>
        <p:nvSpPr>
          <p:cNvPr id="59" name="Google Shape;59;p9"/>
          <p:cNvSpPr txBox="1">
            <a:spLocks noGrp="1"/>
          </p:cNvSpPr>
          <p:nvPr>
            <p:ph type="subTitle" idx="1"/>
          </p:nvPr>
        </p:nvSpPr>
        <p:spPr>
          <a:xfrm>
            <a:off x="2242840" y="2760500"/>
            <a:ext cx="4661100" cy="9441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600"/>
            </a:lvl1pPr>
            <a:lvl2pPr lvl="1" algn="ctr" rtl="0">
              <a:lnSpc>
                <a:spcPct val="115000"/>
              </a:lnSpc>
              <a:spcBef>
                <a:spcPts val="160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
        <p:nvSpPr>
          <p:cNvPr id="60" name="Google Shape;60;p9"/>
          <p:cNvSpPr/>
          <p:nvPr/>
        </p:nvSpPr>
        <p:spPr>
          <a:xfrm rot="-539774">
            <a:off x="369392" y="303116"/>
            <a:ext cx="8255172" cy="4537200"/>
          </a:xfrm>
          <a:custGeom>
            <a:avLst/>
            <a:gdLst/>
            <a:ahLst/>
            <a:cxnLst/>
            <a:rect l="l" t="t" r="r" b="b"/>
            <a:pathLst>
              <a:path w="52235" h="11231" extrusionOk="0">
                <a:moveTo>
                  <a:pt x="16067" y="1"/>
                </a:moveTo>
                <a:cubicBezTo>
                  <a:pt x="13605" y="1"/>
                  <a:pt x="11080" y="362"/>
                  <a:pt x="8706" y="806"/>
                </a:cubicBezTo>
                <a:cubicBezTo>
                  <a:pt x="6748" y="1173"/>
                  <a:pt x="4720" y="1645"/>
                  <a:pt x="3007" y="2501"/>
                </a:cubicBezTo>
                <a:cubicBezTo>
                  <a:pt x="402" y="2956"/>
                  <a:pt x="0" y="5788"/>
                  <a:pt x="1748" y="7326"/>
                </a:cubicBezTo>
                <a:cubicBezTo>
                  <a:pt x="3619" y="8969"/>
                  <a:pt x="6958" y="9232"/>
                  <a:pt x="9598" y="9354"/>
                </a:cubicBezTo>
                <a:cubicBezTo>
                  <a:pt x="10921" y="9419"/>
                  <a:pt x="12242" y="9446"/>
                  <a:pt x="13563" y="9446"/>
                </a:cubicBezTo>
                <a:cubicBezTo>
                  <a:pt x="16483" y="9446"/>
                  <a:pt x="19399" y="9317"/>
                  <a:pt x="22324" y="9197"/>
                </a:cubicBezTo>
                <a:cubicBezTo>
                  <a:pt x="23414" y="9147"/>
                  <a:pt x="24501" y="9124"/>
                  <a:pt x="25585" y="9124"/>
                </a:cubicBezTo>
                <a:cubicBezTo>
                  <a:pt x="29872" y="9124"/>
                  <a:pt x="34116" y="9485"/>
                  <a:pt x="38372" y="10001"/>
                </a:cubicBezTo>
                <a:cubicBezTo>
                  <a:pt x="40942" y="10315"/>
                  <a:pt x="43459" y="10805"/>
                  <a:pt x="46029" y="11067"/>
                </a:cubicBezTo>
                <a:cubicBezTo>
                  <a:pt x="46677" y="11131"/>
                  <a:pt x="47594" y="11231"/>
                  <a:pt x="48513" y="11231"/>
                </a:cubicBezTo>
                <a:cubicBezTo>
                  <a:pt x="49876" y="11231"/>
                  <a:pt x="51244" y="11010"/>
                  <a:pt x="51745" y="10123"/>
                </a:cubicBezTo>
                <a:cubicBezTo>
                  <a:pt x="52235" y="9249"/>
                  <a:pt x="51535" y="8165"/>
                  <a:pt x="50801" y="7536"/>
                </a:cubicBezTo>
                <a:cubicBezTo>
                  <a:pt x="49473" y="6365"/>
                  <a:pt x="47445" y="5998"/>
                  <a:pt x="46134" y="4826"/>
                </a:cubicBezTo>
                <a:cubicBezTo>
                  <a:pt x="44823" y="3655"/>
                  <a:pt x="43039" y="2414"/>
                  <a:pt x="41064" y="1924"/>
                </a:cubicBezTo>
                <a:cubicBezTo>
                  <a:pt x="39910" y="1645"/>
                  <a:pt x="38669" y="1662"/>
                  <a:pt x="37480" y="1610"/>
                </a:cubicBezTo>
                <a:cubicBezTo>
                  <a:pt x="36117" y="1540"/>
                  <a:pt x="34823" y="1243"/>
                  <a:pt x="33512" y="963"/>
                </a:cubicBezTo>
                <a:cubicBezTo>
                  <a:pt x="32373" y="720"/>
                  <a:pt x="31248" y="530"/>
                  <a:pt x="30067" y="530"/>
                </a:cubicBezTo>
                <a:cubicBezTo>
                  <a:pt x="29888" y="530"/>
                  <a:pt x="29708" y="534"/>
                  <a:pt x="29526" y="543"/>
                </a:cubicBezTo>
                <a:cubicBezTo>
                  <a:pt x="28204" y="625"/>
                  <a:pt x="26911" y="844"/>
                  <a:pt x="25593" y="844"/>
                </a:cubicBezTo>
                <a:cubicBezTo>
                  <a:pt x="25500" y="844"/>
                  <a:pt x="25407" y="843"/>
                  <a:pt x="25313" y="841"/>
                </a:cubicBezTo>
                <a:cubicBezTo>
                  <a:pt x="22254" y="753"/>
                  <a:pt x="19300" y="19"/>
                  <a:pt x="16241" y="2"/>
                </a:cubicBezTo>
                <a:cubicBezTo>
                  <a:pt x="16183" y="1"/>
                  <a:pt x="16125" y="1"/>
                  <a:pt x="16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67"/>
        <p:cNvGrpSpPr/>
        <p:nvPr/>
      </p:nvGrpSpPr>
      <p:grpSpPr>
        <a:xfrm>
          <a:off x="0" y="0"/>
          <a:ext cx="0" cy="0"/>
          <a:chOff x="0" y="0"/>
          <a:chExt cx="0" cy="0"/>
        </a:xfrm>
      </p:grpSpPr>
      <p:sp>
        <p:nvSpPr>
          <p:cNvPr id="68" name="Google Shape;68;p13"/>
          <p:cNvSpPr txBox="1">
            <a:spLocks noGrp="1"/>
          </p:cNvSpPr>
          <p:nvPr>
            <p:ph type="title" hasCustomPrompt="1"/>
          </p:nvPr>
        </p:nvSpPr>
        <p:spPr>
          <a:xfrm>
            <a:off x="720001" y="1375575"/>
            <a:ext cx="866700" cy="419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 name="Google Shape;69;p13"/>
          <p:cNvSpPr txBox="1">
            <a:spLocks noGrp="1"/>
          </p:cNvSpPr>
          <p:nvPr>
            <p:ph type="subTitle" idx="1"/>
          </p:nvPr>
        </p:nvSpPr>
        <p:spPr>
          <a:xfrm>
            <a:off x="720000" y="2261525"/>
            <a:ext cx="2301900" cy="7134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0" name="Google Shape;70;p13"/>
          <p:cNvSpPr txBox="1">
            <a:spLocks noGrp="1"/>
          </p:cNvSpPr>
          <p:nvPr>
            <p:ph type="title" idx="2"/>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71" name="Google Shape;71;p13"/>
          <p:cNvSpPr txBox="1">
            <a:spLocks noGrp="1"/>
          </p:cNvSpPr>
          <p:nvPr>
            <p:ph type="subTitle" idx="3"/>
          </p:nvPr>
        </p:nvSpPr>
        <p:spPr>
          <a:xfrm>
            <a:off x="720000" y="1828800"/>
            <a:ext cx="3164100" cy="4773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dk1"/>
              </a:buClr>
              <a:buSzPts val="2200"/>
              <a:buFont typeface="Bebas Neue"/>
              <a:buNone/>
              <a:defRPr sz="2200" b="1">
                <a:solidFill>
                  <a:schemeClr val="accent3"/>
                </a:solidFill>
                <a:latin typeface="Epilogue"/>
                <a:ea typeface="Epilogue"/>
                <a:cs typeface="Epilogue"/>
                <a:sym typeface="Epilogue"/>
              </a:defRPr>
            </a:lvl1pPr>
            <a:lvl2pPr lvl="1"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9pPr>
          </a:lstStyle>
          <a:p>
            <a:endParaRPr/>
          </a:p>
        </p:txBody>
      </p:sp>
      <p:sp>
        <p:nvSpPr>
          <p:cNvPr id="72" name="Google Shape;72;p13"/>
          <p:cNvSpPr txBox="1">
            <a:spLocks noGrp="1"/>
          </p:cNvSpPr>
          <p:nvPr>
            <p:ph type="title" idx="4" hasCustomPrompt="1"/>
          </p:nvPr>
        </p:nvSpPr>
        <p:spPr>
          <a:xfrm>
            <a:off x="720001" y="3009153"/>
            <a:ext cx="866700" cy="419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3" name="Google Shape;73;p13"/>
          <p:cNvSpPr txBox="1">
            <a:spLocks noGrp="1"/>
          </p:cNvSpPr>
          <p:nvPr>
            <p:ph type="subTitle" idx="5"/>
          </p:nvPr>
        </p:nvSpPr>
        <p:spPr>
          <a:xfrm>
            <a:off x="720000" y="3895100"/>
            <a:ext cx="2301900" cy="7134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4" name="Google Shape;74;p13"/>
          <p:cNvSpPr txBox="1">
            <a:spLocks noGrp="1"/>
          </p:cNvSpPr>
          <p:nvPr>
            <p:ph type="subTitle" idx="6"/>
          </p:nvPr>
        </p:nvSpPr>
        <p:spPr>
          <a:xfrm>
            <a:off x="720000" y="3462225"/>
            <a:ext cx="3164100" cy="4773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dk1"/>
              </a:buClr>
              <a:buSzPts val="2200"/>
              <a:buFont typeface="Bebas Neue"/>
              <a:buNone/>
              <a:defRPr sz="2200" b="1">
                <a:solidFill>
                  <a:schemeClr val="accent3"/>
                </a:solidFill>
                <a:latin typeface="Epilogue"/>
                <a:ea typeface="Epilogue"/>
                <a:cs typeface="Epilogue"/>
                <a:sym typeface="Epilogue"/>
              </a:defRPr>
            </a:lvl1pPr>
            <a:lvl2pPr lvl="1"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9pPr>
          </a:lstStyle>
          <a:p>
            <a:endParaRPr/>
          </a:p>
        </p:txBody>
      </p:sp>
      <p:sp>
        <p:nvSpPr>
          <p:cNvPr id="75" name="Google Shape;75;p13"/>
          <p:cNvSpPr txBox="1">
            <a:spLocks noGrp="1"/>
          </p:cNvSpPr>
          <p:nvPr>
            <p:ph type="title" idx="7" hasCustomPrompt="1"/>
          </p:nvPr>
        </p:nvSpPr>
        <p:spPr>
          <a:xfrm>
            <a:off x="4572000" y="1375575"/>
            <a:ext cx="866700" cy="419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 name="Google Shape;76;p13"/>
          <p:cNvSpPr txBox="1">
            <a:spLocks noGrp="1"/>
          </p:cNvSpPr>
          <p:nvPr>
            <p:ph type="subTitle" idx="8"/>
          </p:nvPr>
        </p:nvSpPr>
        <p:spPr>
          <a:xfrm>
            <a:off x="4572000" y="2261525"/>
            <a:ext cx="2301900" cy="7134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7" name="Google Shape;77;p13"/>
          <p:cNvSpPr txBox="1">
            <a:spLocks noGrp="1"/>
          </p:cNvSpPr>
          <p:nvPr>
            <p:ph type="subTitle" idx="9"/>
          </p:nvPr>
        </p:nvSpPr>
        <p:spPr>
          <a:xfrm>
            <a:off x="4572000" y="1828800"/>
            <a:ext cx="3164100" cy="4773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dk1"/>
              </a:buClr>
              <a:buSzPts val="2200"/>
              <a:buFont typeface="Bebas Neue"/>
              <a:buNone/>
              <a:defRPr sz="2200" b="1">
                <a:solidFill>
                  <a:schemeClr val="accent3"/>
                </a:solidFill>
                <a:latin typeface="Epilogue"/>
                <a:ea typeface="Epilogue"/>
                <a:cs typeface="Epilogue"/>
                <a:sym typeface="Epilogue"/>
              </a:defRPr>
            </a:lvl1pPr>
            <a:lvl2pPr lvl="1"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9pPr>
          </a:lstStyle>
          <a:p>
            <a:endParaRPr/>
          </a:p>
        </p:txBody>
      </p:sp>
      <p:sp>
        <p:nvSpPr>
          <p:cNvPr id="78" name="Google Shape;78;p13"/>
          <p:cNvSpPr txBox="1">
            <a:spLocks noGrp="1"/>
          </p:cNvSpPr>
          <p:nvPr>
            <p:ph type="title" idx="13" hasCustomPrompt="1"/>
          </p:nvPr>
        </p:nvSpPr>
        <p:spPr>
          <a:xfrm>
            <a:off x="4572000" y="3009153"/>
            <a:ext cx="866700" cy="419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9" name="Google Shape;79;p13"/>
          <p:cNvSpPr txBox="1">
            <a:spLocks noGrp="1"/>
          </p:cNvSpPr>
          <p:nvPr>
            <p:ph type="subTitle" idx="14"/>
          </p:nvPr>
        </p:nvSpPr>
        <p:spPr>
          <a:xfrm>
            <a:off x="4572000" y="3895101"/>
            <a:ext cx="2301900" cy="7134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0" name="Google Shape;80;p13"/>
          <p:cNvSpPr txBox="1">
            <a:spLocks noGrp="1"/>
          </p:cNvSpPr>
          <p:nvPr>
            <p:ph type="subTitle" idx="15"/>
          </p:nvPr>
        </p:nvSpPr>
        <p:spPr>
          <a:xfrm>
            <a:off x="4572000" y="3462225"/>
            <a:ext cx="3164100" cy="4773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dk1"/>
              </a:buClr>
              <a:buSzPts val="2200"/>
              <a:buFont typeface="Bebas Neue"/>
              <a:buNone/>
              <a:defRPr sz="2200" b="1">
                <a:solidFill>
                  <a:schemeClr val="accent3"/>
                </a:solidFill>
                <a:latin typeface="Epilogue"/>
                <a:ea typeface="Epilogue"/>
                <a:cs typeface="Epilogue"/>
                <a:sym typeface="Epilogue"/>
              </a:defRPr>
            </a:lvl1pPr>
            <a:lvl2pPr lvl="1"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200"/>
              <a:buFont typeface="Bebas Neue"/>
              <a:buNone/>
              <a:defRPr sz="2200">
                <a:solidFill>
                  <a:schemeClr val="dk1"/>
                </a:solidFill>
                <a:latin typeface="Bebas Neue"/>
                <a:ea typeface="Bebas Neue"/>
                <a:cs typeface="Bebas Neue"/>
                <a:sym typeface="Bebas Neue"/>
              </a:defRPr>
            </a:lvl9pPr>
          </a:lstStyle>
          <a:p>
            <a:endParaRPr/>
          </a:p>
        </p:txBody>
      </p:sp>
      <p:sp>
        <p:nvSpPr>
          <p:cNvPr id="81" name="Google Shape;81;p13"/>
          <p:cNvSpPr/>
          <p:nvPr/>
        </p:nvSpPr>
        <p:spPr>
          <a:xfrm rot="1397152" flipH="1">
            <a:off x="550148" y="-546939"/>
            <a:ext cx="1305813" cy="1002014"/>
          </a:xfrm>
          <a:custGeom>
            <a:avLst/>
            <a:gdLst/>
            <a:ahLst/>
            <a:cxnLst/>
            <a:rect l="l" t="t" r="r" b="b"/>
            <a:pathLst>
              <a:path w="52235" h="11231" extrusionOk="0">
                <a:moveTo>
                  <a:pt x="16067" y="1"/>
                </a:moveTo>
                <a:cubicBezTo>
                  <a:pt x="13605" y="1"/>
                  <a:pt x="11080" y="362"/>
                  <a:pt x="8706" y="806"/>
                </a:cubicBezTo>
                <a:cubicBezTo>
                  <a:pt x="6748" y="1173"/>
                  <a:pt x="4720" y="1645"/>
                  <a:pt x="3007" y="2501"/>
                </a:cubicBezTo>
                <a:cubicBezTo>
                  <a:pt x="402" y="2956"/>
                  <a:pt x="0" y="5788"/>
                  <a:pt x="1748" y="7326"/>
                </a:cubicBezTo>
                <a:cubicBezTo>
                  <a:pt x="3619" y="8969"/>
                  <a:pt x="6958" y="9232"/>
                  <a:pt x="9598" y="9354"/>
                </a:cubicBezTo>
                <a:cubicBezTo>
                  <a:pt x="10921" y="9419"/>
                  <a:pt x="12242" y="9446"/>
                  <a:pt x="13563" y="9446"/>
                </a:cubicBezTo>
                <a:cubicBezTo>
                  <a:pt x="16483" y="9446"/>
                  <a:pt x="19399" y="9317"/>
                  <a:pt x="22324" y="9197"/>
                </a:cubicBezTo>
                <a:cubicBezTo>
                  <a:pt x="23414" y="9147"/>
                  <a:pt x="24501" y="9124"/>
                  <a:pt x="25585" y="9124"/>
                </a:cubicBezTo>
                <a:cubicBezTo>
                  <a:pt x="29872" y="9124"/>
                  <a:pt x="34116" y="9485"/>
                  <a:pt x="38372" y="10001"/>
                </a:cubicBezTo>
                <a:cubicBezTo>
                  <a:pt x="40942" y="10315"/>
                  <a:pt x="43459" y="10805"/>
                  <a:pt x="46029" y="11067"/>
                </a:cubicBezTo>
                <a:cubicBezTo>
                  <a:pt x="46677" y="11131"/>
                  <a:pt x="47594" y="11231"/>
                  <a:pt x="48513" y="11231"/>
                </a:cubicBezTo>
                <a:cubicBezTo>
                  <a:pt x="49876" y="11231"/>
                  <a:pt x="51244" y="11010"/>
                  <a:pt x="51745" y="10123"/>
                </a:cubicBezTo>
                <a:cubicBezTo>
                  <a:pt x="52235" y="9249"/>
                  <a:pt x="51535" y="8165"/>
                  <a:pt x="50801" y="7536"/>
                </a:cubicBezTo>
                <a:cubicBezTo>
                  <a:pt x="49473" y="6365"/>
                  <a:pt x="47445" y="5998"/>
                  <a:pt x="46134" y="4826"/>
                </a:cubicBezTo>
                <a:cubicBezTo>
                  <a:pt x="44823" y="3655"/>
                  <a:pt x="43039" y="2414"/>
                  <a:pt x="41064" y="1924"/>
                </a:cubicBezTo>
                <a:cubicBezTo>
                  <a:pt x="39910" y="1645"/>
                  <a:pt x="38669" y="1662"/>
                  <a:pt x="37480" y="1610"/>
                </a:cubicBezTo>
                <a:cubicBezTo>
                  <a:pt x="36117" y="1540"/>
                  <a:pt x="34823" y="1243"/>
                  <a:pt x="33512" y="963"/>
                </a:cubicBezTo>
                <a:cubicBezTo>
                  <a:pt x="32373" y="720"/>
                  <a:pt x="31248" y="530"/>
                  <a:pt x="30067" y="530"/>
                </a:cubicBezTo>
                <a:cubicBezTo>
                  <a:pt x="29888" y="530"/>
                  <a:pt x="29708" y="534"/>
                  <a:pt x="29526" y="543"/>
                </a:cubicBezTo>
                <a:cubicBezTo>
                  <a:pt x="28204" y="625"/>
                  <a:pt x="26911" y="844"/>
                  <a:pt x="25593" y="844"/>
                </a:cubicBezTo>
                <a:cubicBezTo>
                  <a:pt x="25500" y="844"/>
                  <a:pt x="25407" y="843"/>
                  <a:pt x="25313" y="841"/>
                </a:cubicBezTo>
                <a:cubicBezTo>
                  <a:pt x="22254" y="753"/>
                  <a:pt x="19300" y="19"/>
                  <a:pt x="16241" y="2"/>
                </a:cubicBezTo>
                <a:cubicBezTo>
                  <a:pt x="16183" y="1"/>
                  <a:pt x="16125" y="1"/>
                  <a:pt x="16067"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flipH="1">
            <a:off x="1275950" y="76188"/>
            <a:ext cx="1190000" cy="176800"/>
          </a:xfrm>
          <a:custGeom>
            <a:avLst/>
            <a:gdLst/>
            <a:ahLst/>
            <a:cxnLst/>
            <a:rect l="l" t="t" r="r" b="b"/>
            <a:pathLst>
              <a:path w="47600" h="7072" extrusionOk="0">
                <a:moveTo>
                  <a:pt x="40782" y="583"/>
                </a:moveTo>
                <a:cubicBezTo>
                  <a:pt x="40765" y="583"/>
                  <a:pt x="40765" y="586"/>
                  <a:pt x="40765" y="600"/>
                </a:cubicBezTo>
                <a:cubicBezTo>
                  <a:pt x="40765" y="600"/>
                  <a:pt x="40765" y="600"/>
                  <a:pt x="40782" y="583"/>
                </a:cubicBezTo>
                <a:close/>
                <a:moveTo>
                  <a:pt x="44085" y="362"/>
                </a:moveTo>
                <a:cubicBezTo>
                  <a:pt x="44033" y="362"/>
                  <a:pt x="43981" y="365"/>
                  <a:pt x="43929" y="373"/>
                </a:cubicBezTo>
                <a:cubicBezTo>
                  <a:pt x="43719" y="390"/>
                  <a:pt x="43509" y="443"/>
                  <a:pt x="43299" y="460"/>
                </a:cubicBezTo>
                <a:cubicBezTo>
                  <a:pt x="42893" y="511"/>
                  <a:pt x="42962" y="1039"/>
                  <a:pt x="43350" y="1039"/>
                </a:cubicBezTo>
                <a:cubicBezTo>
                  <a:pt x="43362" y="1039"/>
                  <a:pt x="43374" y="1038"/>
                  <a:pt x="43387" y="1037"/>
                </a:cubicBezTo>
                <a:cubicBezTo>
                  <a:pt x="43544" y="1037"/>
                  <a:pt x="43719" y="1002"/>
                  <a:pt x="43894" y="1002"/>
                </a:cubicBezTo>
                <a:cubicBezTo>
                  <a:pt x="43964" y="1072"/>
                  <a:pt x="44086" y="1124"/>
                  <a:pt x="44226" y="1124"/>
                </a:cubicBezTo>
                <a:cubicBezTo>
                  <a:pt x="44251" y="1128"/>
                  <a:pt x="44276" y="1129"/>
                  <a:pt x="44301" y="1129"/>
                </a:cubicBezTo>
                <a:cubicBezTo>
                  <a:pt x="44420" y="1129"/>
                  <a:pt x="44542" y="1098"/>
                  <a:pt x="44628" y="1055"/>
                </a:cubicBezTo>
                <a:cubicBezTo>
                  <a:pt x="44873" y="915"/>
                  <a:pt x="44943" y="600"/>
                  <a:pt x="44628" y="478"/>
                </a:cubicBezTo>
                <a:cubicBezTo>
                  <a:pt x="44463" y="409"/>
                  <a:pt x="44276" y="362"/>
                  <a:pt x="44085" y="362"/>
                </a:cubicBezTo>
                <a:close/>
                <a:moveTo>
                  <a:pt x="41219" y="530"/>
                </a:moveTo>
                <a:cubicBezTo>
                  <a:pt x="41167" y="530"/>
                  <a:pt x="41097" y="530"/>
                  <a:pt x="41044" y="548"/>
                </a:cubicBezTo>
                <a:cubicBezTo>
                  <a:pt x="41009" y="565"/>
                  <a:pt x="40957" y="565"/>
                  <a:pt x="40922" y="565"/>
                </a:cubicBezTo>
                <a:cubicBezTo>
                  <a:pt x="40869" y="565"/>
                  <a:pt x="40835" y="565"/>
                  <a:pt x="40782" y="583"/>
                </a:cubicBezTo>
                <a:cubicBezTo>
                  <a:pt x="40782" y="583"/>
                  <a:pt x="40782" y="583"/>
                  <a:pt x="40782" y="583"/>
                </a:cubicBezTo>
                <a:lnTo>
                  <a:pt x="40782" y="583"/>
                </a:lnTo>
                <a:cubicBezTo>
                  <a:pt x="40786" y="583"/>
                  <a:pt x="40792" y="583"/>
                  <a:pt x="40800" y="583"/>
                </a:cubicBezTo>
                <a:lnTo>
                  <a:pt x="40835" y="583"/>
                </a:lnTo>
                <a:cubicBezTo>
                  <a:pt x="40782" y="600"/>
                  <a:pt x="40765" y="600"/>
                  <a:pt x="40765" y="600"/>
                </a:cubicBezTo>
                <a:cubicBezTo>
                  <a:pt x="40625" y="635"/>
                  <a:pt x="40502" y="705"/>
                  <a:pt x="40450" y="827"/>
                </a:cubicBezTo>
                <a:cubicBezTo>
                  <a:pt x="40397" y="1002"/>
                  <a:pt x="40520" y="1194"/>
                  <a:pt x="40747" y="1247"/>
                </a:cubicBezTo>
                <a:lnTo>
                  <a:pt x="40922" y="1247"/>
                </a:lnTo>
                <a:cubicBezTo>
                  <a:pt x="40955" y="1256"/>
                  <a:pt x="40989" y="1261"/>
                  <a:pt x="41023" y="1261"/>
                </a:cubicBezTo>
                <a:cubicBezTo>
                  <a:pt x="41117" y="1261"/>
                  <a:pt x="41212" y="1228"/>
                  <a:pt x="41289" y="1177"/>
                </a:cubicBezTo>
                <a:cubicBezTo>
                  <a:pt x="41307" y="1177"/>
                  <a:pt x="41307" y="1177"/>
                  <a:pt x="41324" y="1159"/>
                </a:cubicBezTo>
                <a:cubicBezTo>
                  <a:pt x="41516" y="1107"/>
                  <a:pt x="41656" y="985"/>
                  <a:pt x="41621" y="810"/>
                </a:cubicBezTo>
                <a:cubicBezTo>
                  <a:pt x="41586" y="652"/>
                  <a:pt x="41411" y="530"/>
                  <a:pt x="41219" y="530"/>
                </a:cubicBezTo>
                <a:close/>
                <a:moveTo>
                  <a:pt x="15529" y="834"/>
                </a:moveTo>
                <a:cubicBezTo>
                  <a:pt x="15419" y="834"/>
                  <a:pt x="15305" y="849"/>
                  <a:pt x="15189" y="880"/>
                </a:cubicBezTo>
                <a:cubicBezTo>
                  <a:pt x="14892" y="950"/>
                  <a:pt x="14857" y="1194"/>
                  <a:pt x="14962" y="1352"/>
                </a:cubicBezTo>
                <a:cubicBezTo>
                  <a:pt x="14945" y="1369"/>
                  <a:pt x="14910" y="1404"/>
                  <a:pt x="14892" y="1457"/>
                </a:cubicBezTo>
                <a:cubicBezTo>
                  <a:pt x="14808" y="1642"/>
                  <a:pt x="15032" y="1860"/>
                  <a:pt x="15283" y="1860"/>
                </a:cubicBezTo>
                <a:cubicBezTo>
                  <a:pt x="15293" y="1860"/>
                  <a:pt x="15302" y="1859"/>
                  <a:pt x="15312" y="1859"/>
                </a:cubicBezTo>
                <a:cubicBezTo>
                  <a:pt x="15364" y="1859"/>
                  <a:pt x="15417" y="1859"/>
                  <a:pt x="15469" y="1841"/>
                </a:cubicBezTo>
                <a:cubicBezTo>
                  <a:pt x="15504" y="1850"/>
                  <a:pt x="15539" y="1854"/>
                  <a:pt x="15574" y="1854"/>
                </a:cubicBezTo>
                <a:cubicBezTo>
                  <a:pt x="15609" y="1854"/>
                  <a:pt x="15644" y="1850"/>
                  <a:pt x="15679" y="1841"/>
                </a:cubicBezTo>
                <a:cubicBezTo>
                  <a:pt x="15714" y="1841"/>
                  <a:pt x="15749" y="1824"/>
                  <a:pt x="15784" y="1806"/>
                </a:cubicBezTo>
                <a:cubicBezTo>
                  <a:pt x="15854" y="1789"/>
                  <a:pt x="15906" y="1754"/>
                  <a:pt x="15959" y="1719"/>
                </a:cubicBezTo>
                <a:lnTo>
                  <a:pt x="15976" y="1719"/>
                </a:lnTo>
                <a:cubicBezTo>
                  <a:pt x="16086" y="1763"/>
                  <a:pt x="16202" y="1782"/>
                  <a:pt x="16321" y="1782"/>
                </a:cubicBezTo>
                <a:cubicBezTo>
                  <a:pt x="16487" y="1782"/>
                  <a:pt x="16660" y="1745"/>
                  <a:pt x="16833" y="1684"/>
                </a:cubicBezTo>
                <a:cubicBezTo>
                  <a:pt x="17187" y="1530"/>
                  <a:pt x="16998" y="1063"/>
                  <a:pt x="16648" y="1063"/>
                </a:cubicBezTo>
                <a:cubicBezTo>
                  <a:pt x="16602" y="1063"/>
                  <a:pt x="16552" y="1071"/>
                  <a:pt x="16500" y="1090"/>
                </a:cubicBezTo>
                <a:cubicBezTo>
                  <a:pt x="16466" y="1107"/>
                  <a:pt x="16343" y="1142"/>
                  <a:pt x="16343" y="1142"/>
                </a:cubicBezTo>
                <a:cubicBezTo>
                  <a:pt x="16326" y="1124"/>
                  <a:pt x="16308" y="1124"/>
                  <a:pt x="16308" y="1124"/>
                </a:cubicBezTo>
                <a:lnTo>
                  <a:pt x="16273" y="1107"/>
                </a:lnTo>
                <a:cubicBezTo>
                  <a:pt x="16221" y="1072"/>
                  <a:pt x="16168" y="1037"/>
                  <a:pt x="16116" y="1002"/>
                </a:cubicBezTo>
                <a:cubicBezTo>
                  <a:pt x="15934" y="888"/>
                  <a:pt x="15737" y="834"/>
                  <a:pt x="15529" y="834"/>
                </a:cubicBezTo>
                <a:close/>
                <a:moveTo>
                  <a:pt x="22610" y="1"/>
                </a:moveTo>
                <a:cubicBezTo>
                  <a:pt x="22516" y="1"/>
                  <a:pt x="22420" y="7"/>
                  <a:pt x="22322" y="23"/>
                </a:cubicBezTo>
                <a:cubicBezTo>
                  <a:pt x="21832" y="111"/>
                  <a:pt x="21308" y="373"/>
                  <a:pt x="21133" y="775"/>
                </a:cubicBezTo>
                <a:cubicBezTo>
                  <a:pt x="20772" y="1602"/>
                  <a:pt x="21873" y="1899"/>
                  <a:pt x="22733" y="1899"/>
                </a:cubicBezTo>
                <a:cubicBezTo>
                  <a:pt x="22873" y="1899"/>
                  <a:pt x="23006" y="1891"/>
                  <a:pt x="23126" y="1876"/>
                </a:cubicBezTo>
                <a:cubicBezTo>
                  <a:pt x="23397" y="1836"/>
                  <a:pt x="23657" y="1795"/>
                  <a:pt x="23931" y="1795"/>
                </a:cubicBezTo>
                <a:cubicBezTo>
                  <a:pt x="24011" y="1795"/>
                  <a:pt x="24092" y="1798"/>
                  <a:pt x="24175" y="1806"/>
                </a:cubicBezTo>
                <a:cubicBezTo>
                  <a:pt x="24386" y="1820"/>
                  <a:pt x="24597" y="1868"/>
                  <a:pt x="24808" y="1868"/>
                </a:cubicBezTo>
                <a:cubicBezTo>
                  <a:pt x="24859" y="1868"/>
                  <a:pt x="24910" y="1866"/>
                  <a:pt x="24961" y="1859"/>
                </a:cubicBezTo>
                <a:cubicBezTo>
                  <a:pt x="25398" y="1824"/>
                  <a:pt x="25748" y="1562"/>
                  <a:pt x="25748" y="1194"/>
                </a:cubicBezTo>
                <a:cubicBezTo>
                  <a:pt x="25766" y="478"/>
                  <a:pt x="24507" y="215"/>
                  <a:pt x="23808" y="128"/>
                </a:cubicBezTo>
                <a:cubicBezTo>
                  <a:pt x="23780" y="123"/>
                  <a:pt x="23751" y="121"/>
                  <a:pt x="23724" y="121"/>
                </a:cubicBezTo>
                <a:cubicBezTo>
                  <a:pt x="23649" y="121"/>
                  <a:pt x="23579" y="137"/>
                  <a:pt x="23528" y="163"/>
                </a:cubicBezTo>
                <a:cubicBezTo>
                  <a:pt x="23230" y="82"/>
                  <a:pt x="22932" y="1"/>
                  <a:pt x="22610" y="1"/>
                </a:cubicBezTo>
                <a:close/>
                <a:moveTo>
                  <a:pt x="18849" y="1627"/>
                </a:moveTo>
                <a:cubicBezTo>
                  <a:pt x="18778" y="1627"/>
                  <a:pt x="18708" y="1658"/>
                  <a:pt x="18651" y="1701"/>
                </a:cubicBezTo>
                <a:cubicBezTo>
                  <a:pt x="18546" y="1736"/>
                  <a:pt x="18458" y="1841"/>
                  <a:pt x="18458" y="1946"/>
                </a:cubicBezTo>
                <a:cubicBezTo>
                  <a:pt x="18458" y="2068"/>
                  <a:pt x="18546" y="2156"/>
                  <a:pt x="18668" y="2208"/>
                </a:cubicBezTo>
                <a:cubicBezTo>
                  <a:pt x="18738" y="2243"/>
                  <a:pt x="18808" y="2261"/>
                  <a:pt x="18913" y="2278"/>
                </a:cubicBezTo>
                <a:cubicBezTo>
                  <a:pt x="19053" y="2278"/>
                  <a:pt x="19193" y="2278"/>
                  <a:pt x="19350" y="2243"/>
                </a:cubicBezTo>
                <a:cubicBezTo>
                  <a:pt x="19542" y="2208"/>
                  <a:pt x="19682" y="2034"/>
                  <a:pt x="19612" y="1859"/>
                </a:cubicBezTo>
                <a:cubicBezTo>
                  <a:pt x="19560" y="1719"/>
                  <a:pt x="19420" y="1649"/>
                  <a:pt x="19228" y="1649"/>
                </a:cubicBezTo>
                <a:lnTo>
                  <a:pt x="19228" y="1631"/>
                </a:lnTo>
                <a:cubicBezTo>
                  <a:pt x="19193" y="1637"/>
                  <a:pt x="19158" y="1639"/>
                  <a:pt x="19122" y="1639"/>
                </a:cubicBezTo>
                <a:cubicBezTo>
                  <a:pt x="19051" y="1639"/>
                  <a:pt x="18977" y="1631"/>
                  <a:pt x="18895" y="1631"/>
                </a:cubicBezTo>
                <a:cubicBezTo>
                  <a:pt x="18880" y="1628"/>
                  <a:pt x="18864" y="1627"/>
                  <a:pt x="18849" y="1627"/>
                </a:cubicBezTo>
                <a:close/>
                <a:moveTo>
                  <a:pt x="41901" y="1509"/>
                </a:moveTo>
                <a:cubicBezTo>
                  <a:pt x="41726" y="1527"/>
                  <a:pt x="41586" y="1544"/>
                  <a:pt x="41411" y="1579"/>
                </a:cubicBezTo>
                <a:cubicBezTo>
                  <a:pt x="41376" y="1579"/>
                  <a:pt x="41341" y="1596"/>
                  <a:pt x="41324" y="1614"/>
                </a:cubicBezTo>
                <a:cubicBezTo>
                  <a:pt x="41202" y="1614"/>
                  <a:pt x="41097" y="1614"/>
                  <a:pt x="40992" y="1631"/>
                </a:cubicBezTo>
                <a:cubicBezTo>
                  <a:pt x="40852" y="1649"/>
                  <a:pt x="40712" y="1701"/>
                  <a:pt x="40625" y="1789"/>
                </a:cubicBezTo>
                <a:cubicBezTo>
                  <a:pt x="40572" y="1789"/>
                  <a:pt x="40520" y="1771"/>
                  <a:pt x="40467" y="1771"/>
                </a:cubicBezTo>
                <a:cubicBezTo>
                  <a:pt x="40455" y="1770"/>
                  <a:pt x="40443" y="1770"/>
                  <a:pt x="40431" y="1770"/>
                </a:cubicBezTo>
                <a:cubicBezTo>
                  <a:pt x="39989" y="1770"/>
                  <a:pt x="39885" y="2385"/>
                  <a:pt x="40345" y="2436"/>
                </a:cubicBezTo>
                <a:cubicBezTo>
                  <a:pt x="40485" y="2453"/>
                  <a:pt x="40607" y="2453"/>
                  <a:pt x="40730" y="2471"/>
                </a:cubicBezTo>
                <a:cubicBezTo>
                  <a:pt x="40765" y="2476"/>
                  <a:pt x="40801" y="2479"/>
                  <a:pt x="40837" y="2479"/>
                </a:cubicBezTo>
                <a:cubicBezTo>
                  <a:pt x="41012" y="2479"/>
                  <a:pt x="41178" y="2409"/>
                  <a:pt x="41237" y="2278"/>
                </a:cubicBezTo>
                <a:lnTo>
                  <a:pt x="41254" y="2278"/>
                </a:lnTo>
                <a:cubicBezTo>
                  <a:pt x="41265" y="2282"/>
                  <a:pt x="41278" y="2283"/>
                  <a:pt x="41293" y="2283"/>
                </a:cubicBezTo>
                <a:cubicBezTo>
                  <a:pt x="41353" y="2283"/>
                  <a:pt x="41443" y="2261"/>
                  <a:pt x="41499" y="2261"/>
                </a:cubicBezTo>
                <a:cubicBezTo>
                  <a:pt x="41639" y="2261"/>
                  <a:pt x="41761" y="2243"/>
                  <a:pt x="41901" y="2208"/>
                </a:cubicBezTo>
                <a:cubicBezTo>
                  <a:pt x="41918" y="2208"/>
                  <a:pt x="41936" y="2208"/>
                  <a:pt x="41953" y="2191"/>
                </a:cubicBezTo>
                <a:cubicBezTo>
                  <a:pt x="42041" y="2191"/>
                  <a:pt x="42111" y="2191"/>
                  <a:pt x="42181" y="2156"/>
                </a:cubicBezTo>
                <a:cubicBezTo>
                  <a:pt x="42443" y="2016"/>
                  <a:pt x="42425" y="1736"/>
                  <a:pt x="42198" y="1614"/>
                </a:cubicBezTo>
                <a:lnTo>
                  <a:pt x="42216" y="1614"/>
                </a:lnTo>
                <a:cubicBezTo>
                  <a:pt x="42128" y="1544"/>
                  <a:pt x="42023" y="1509"/>
                  <a:pt x="41901" y="1509"/>
                </a:cubicBezTo>
                <a:close/>
                <a:moveTo>
                  <a:pt x="35546" y="1173"/>
                </a:moveTo>
                <a:cubicBezTo>
                  <a:pt x="34952" y="1173"/>
                  <a:pt x="34295" y="1268"/>
                  <a:pt x="33908" y="1268"/>
                </a:cubicBezTo>
                <a:cubicBezTo>
                  <a:pt x="33865" y="1268"/>
                  <a:pt x="33825" y="1267"/>
                  <a:pt x="33790" y="1264"/>
                </a:cubicBezTo>
                <a:cubicBezTo>
                  <a:pt x="33720" y="1264"/>
                  <a:pt x="33667" y="1264"/>
                  <a:pt x="33615" y="1282"/>
                </a:cubicBezTo>
                <a:cubicBezTo>
                  <a:pt x="33274" y="1258"/>
                  <a:pt x="32828" y="1221"/>
                  <a:pt x="32402" y="1221"/>
                </a:cubicBezTo>
                <a:cubicBezTo>
                  <a:pt x="31561" y="1221"/>
                  <a:pt x="30796" y="1366"/>
                  <a:pt x="31062" y="2051"/>
                </a:cubicBezTo>
                <a:cubicBezTo>
                  <a:pt x="31278" y="2583"/>
                  <a:pt x="32284" y="2693"/>
                  <a:pt x="33101" y="2693"/>
                </a:cubicBezTo>
                <a:cubicBezTo>
                  <a:pt x="33410" y="2693"/>
                  <a:pt x="33693" y="2677"/>
                  <a:pt x="33894" y="2663"/>
                </a:cubicBezTo>
                <a:cubicBezTo>
                  <a:pt x="34559" y="2610"/>
                  <a:pt x="36884" y="2593"/>
                  <a:pt x="36831" y="1789"/>
                </a:cubicBezTo>
                <a:cubicBezTo>
                  <a:pt x="36788" y="1291"/>
                  <a:pt x="36206" y="1173"/>
                  <a:pt x="35546" y="1173"/>
                </a:cubicBezTo>
                <a:close/>
                <a:moveTo>
                  <a:pt x="11718" y="1445"/>
                </a:moveTo>
                <a:cubicBezTo>
                  <a:pt x="11232" y="1445"/>
                  <a:pt x="10722" y="1510"/>
                  <a:pt x="10295" y="1649"/>
                </a:cubicBezTo>
                <a:cubicBezTo>
                  <a:pt x="9770" y="1824"/>
                  <a:pt x="9333" y="2313"/>
                  <a:pt x="9893" y="2663"/>
                </a:cubicBezTo>
                <a:cubicBezTo>
                  <a:pt x="10110" y="2805"/>
                  <a:pt x="10405" y="2855"/>
                  <a:pt x="10710" y="2855"/>
                </a:cubicBezTo>
                <a:cubicBezTo>
                  <a:pt x="11041" y="2855"/>
                  <a:pt x="11385" y="2796"/>
                  <a:pt x="11658" y="2733"/>
                </a:cubicBezTo>
                <a:cubicBezTo>
                  <a:pt x="12130" y="2645"/>
                  <a:pt x="12934" y="2418"/>
                  <a:pt x="13022" y="1964"/>
                </a:cubicBezTo>
                <a:cubicBezTo>
                  <a:pt x="13039" y="1824"/>
                  <a:pt x="13004" y="1701"/>
                  <a:pt x="12847" y="1614"/>
                </a:cubicBezTo>
                <a:cubicBezTo>
                  <a:pt x="12690" y="1562"/>
                  <a:pt x="12567" y="1544"/>
                  <a:pt x="12427" y="1544"/>
                </a:cubicBezTo>
                <a:cubicBezTo>
                  <a:pt x="12375" y="1509"/>
                  <a:pt x="12322" y="1492"/>
                  <a:pt x="12270" y="1474"/>
                </a:cubicBezTo>
                <a:cubicBezTo>
                  <a:pt x="12094" y="1455"/>
                  <a:pt x="11908" y="1445"/>
                  <a:pt x="11718" y="1445"/>
                </a:cubicBezTo>
                <a:close/>
                <a:moveTo>
                  <a:pt x="45537" y="2873"/>
                </a:moveTo>
                <a:cubicBezTo>
                  <a:pt x="45694" y="2908"/>
                  <a:pt x="45852" y="2925"/>
                  <a:pt x="46009" y="2978"/>
                </a:cubicBezTo>
                <a:cubicBezTo>
                  <a:pt x="45869" y="2978"/>
                  <a:pt x="45747" y="2960"/>
                  <a:pt x="45624" y="2960"/>
                </a:cubicBezTo>
                <a:cubicBezTo>
                  <a:pt x="45572" y="2943"/>
                  <a:pt x="45502" y="2943"/>
                  <a:pt x="45450" y="2925"/>
                </a:cubicBezTo>
                <a:cubicBezTo>
                  <a:pt x="45485" y="2908"/>
                  <a:pt x="45520" y="2890"/>
                  <a:pt x="45537" y="2873"/>
                </a:cubicBezTo>
                <a:close/>
                <a:moveTo>
                  <a:pt x="208" y="3117"/>
                </a:moveTo>
                <a:cubicBezTo>
                  <a:pt x="204" y="3120"/>
                  <a:pt x="200" y="3122"/>
                  <a:pt x="197" y="3125"/>
                </a:cubicBezTo>
                <a:lnTo>
                  <a:pt x="197" y="3125"/>
                </a:lnTo>
                <a:cubicBezTo>
                  <a:pt x="200" y="3122"/>
                  <a:pt x="204" y="3120"/>
                  <a:pt x="208" y="3117"/>
                </a:cubicBezTo>
                <a:close/>
                <a:moveTo>
                  <a:pt x="38097" y="2513"/>
                </a:moveTo>
                <a:cubicBezTo>
                  <a:pt x="38060" y="2513"/>
                  <a:pt x="38023" y="2516"/>
                  <a:pt x="37985" y="2523"/>
                </a:cubicBezTo>
                <a:lnTo>
                  <a:pt x="37828" y="2523"/>
                </a:lnTo>
                <a:cubicBezTo>
                  <a:pt x="37775" y="2523"/>
                  <a:pt x="37740" y="2540"/>
                  <a:pt x="37688" y="2558"/>
                </a:cubicBezTo>
                <a:lnTo>
                  <a:pt x="37618" y="2558"/>
                </a:lnTo>
                <a:cubicBezTo>
                  <a:pt x="37408" y="2558"/>
                  <a:pt x="37198" y="2698"/>
                  <a:pt x="37198" y="2873"/>
                </a:cubicBezTo>
                <a:cubicBezTo>
                  <a:pt x="37216" y="3047"/>
                  <a:pt x="37391" y="3205"/>
                  <a:pt x="37618" y="3205"/>
                </a:cubicBezTo>
                <a:cubicBezTo>
                  <a:pt x="37863" y="3205"/>
                  <a:pt x="38072" y="3187"/>
                  <a:pt x="38282" y="3082"/>
                </a:cubicBezTo>
                <a:cubicBezTo>
                  <a:pt x="38457" y="3012"/>
                  <a:pt x="38527" y="2838"/>
                  <a:pt x="38457" y="2698"/>
                </a:cubicBezTo>
                <a:cubicBezTo>
                  <a:pt x="38387" y="2571"/>
                  <a:pt x="38249" y="2513"/>
                  <a:pt x="38097" y="2513"/>
                </a:cubicBezTo>
                <a:close/>
                <a:moveTo>
                  <a:pt x="4691" y="2379"/>
                </a:moveTo>
                <a:cubicBezTo>
                  <a:pt x="4666" y="2379"/>
                  <a:pt x="4640" y="2380"/>
                  <a:pt x="4613" y="2383"/>
                </a:cubicBezTo>
                <a:cubicBezTo>
                  <a:pt x="4473" y="2383"/>
                  <a:pt x="4368" y="2418"/>
                  <a:pt x="4299" y="2488"/>
                </a:cubicBezTo>
                <a:cubicBezTo>
                  <a:pt x="4054" y="2506"/>
                  <a:pt x="3809" y="2558"/>
                  <a:pt x="3564" y="2645"/>
                </a:cubicBezTo>
                <a:cubicBezTo>
                  <a:pt x="3267" y="2750"/>
                  <a:pt x="3320" y="3100"/>
                  <a:pt x="3564" y="3222"/>
                </a:cubicBezTo>
                <a:cubicBezTo>
                  <a:pt x="3807" y="3328"/>
                  <a:pt x="4108" y="3388"/>
                  <a:pt x="4406" y="3388"/>
                </a:cubicBezTo>
                <a:cubicBezTo>
                  <a:pt x="4795" y="3388"/>
                  <a:pt x="5179" y="3285"/>
                  <a:pt x="5417" y="3047"/>
                </a:cubicBezTo>
                <a:cubicBezTo>
                  <a:pt x="5557" y="2908"/>
                  <a:pt x="5610" y="2628"/>
                  <a:pt x="5330" y="2540"/>
                </a:cubicBezTo>
                <a:cubicBezTo>
                  <a:pt x="5225" y="2506"/>
                  <a:pt x="5120" y="2471"/>
                  <a:pt x="5015" y="2471"/>
                </a:cubicBezTo>
                <a:cubicBezTo>
                  <a:pt x="4914" y="2413"/>
                  <a:pt x="4812" y="2379"/>
                  <a:pt x="4691" y="2379"/>
                </a:cubicBezTo>
                <a:close/>
                <a:moveTo>
                  <a:pt x="732" y="2978"/>
                </a:moveTo>
                <a:lnTo>
                  <a:pt x="732" y="2995"/>
                </a:lnTo>
                <a:cubicBezTo>
                  <a:pt x="705" y="2984"/>
                  <a:pt x="676" y="2980"/>
                  <a:pt x="646" y="2980"/>
                </a:cubicBezTo>
                <a:cubicBezTo>
                  <a:pt x="580" y="2980"/>
                  <a:pt x="507" y="3000"/>
                  <a:pt x="435" y="3012"/>
                </a:cubicBezTo>
                <a:cubicBezTo>
                  <a:pt x="348" y="3012"/>
                  <a:pt x="278" y="3065"/>
                  <a:pt x="208" y="3117"/>
                </a:cubicBezTo>
                <a:cubicBezTo>
                  <a:pt x="208" y="3117"/>
                  <a:pt x="208" y="3117"/>
                  <a:pt x="208" y="3117"/>
                </a:cubicBezTo>
                <a:lnTo>
                  <a:pt x="208" y="3117"/>
                </a:lnTo>
                <a:cubicBezTo>
                  <a:pt x="161" y="3141"/>
                  <a:pt x="145" y="3150"/>
                  <a:pt x="148" y="3150"/>
                </a:cubicBezTo>
                <a:cubicBezTo>
                  <a:pt x="150" y="3150"/>
                  <a:pt x="172" y="3140"/>
                  <a:pt x="197" y="3125"/>
                </a:cubicBezTo>
                <a:lnTo>
                  <a:pt x="197" y="3125"/>
                </a:lnTo>
                <a:cubicBezTo>
                  <a:pt x="64" y="3212"/>
                  <a:pt x="0" y="3348"/>
                  <a:pt x="68" y="3484"/>
                </a:cubicBezTo>
                <a:cubicBezTo>
                  <a:pt x="120" y="3572"/>
                  <a:pt x="225" y="3624"/>
                  <a:pt x="330" y="3642"/>
                </a:cubicBezTo>
                <a:lnTo>
                  <a:pt x="557" y="3642"/>
                </a:lnTo>
                <a:cubicBezTo>
                  <a:pt x="592" y="3642"/>
                  <a:pt x="610" y="3624"/>
                  <a:pt x="645" y="3624"/>
                </a:cubicBezTo>
                <a:cubicBezTo>
                  <a:pt x="697" y="3607"/>
                  <a:pt x="750" y="3607"/>
                  <a:pt x="732" y="3607"/>
                </a:cubicBezTo>
                <a:cubicBezTo>
                  <a:pt x="837" y="3589"/>
                  <a:pt x="925" y="3537"/>
                  <a:pt x="977" y="3449"/>
                </a:cubicBezTo>
                <a:cubicBezTo>
                  <a:pt x="1099" y="3275"/>
                  <a:pt x="995" y="3047"/>
                  <a:pt x="732" y="2978"/>
                </a:cubicBezTo>
                <a:close/>
                <a:moveTo>
                  <a:pt x="45509" y="2256"/>
                </a:moveTo>
                <a:cubicBezTo>
                  <a:pt x="45413" y="2256"/>
                  <a:pt x="45329" y="2288"/>
                  <a:pt x="45257" y="2331"/>
                </a:cubicBezTo>
                <a:cubicBezTo>
                  <a:pt x="45234" y="2326"/>
                  <a:pt x="45210" y="2324"/>
                  <a:pt x="45187" y="2324"/>
                </a:cubicBezTo>
                <a:cubicBezTo>
                  <a:pt x="45122" y="2324"/>
                  <a:pt x="45054" y="2340"/>
                  <a:pt x="44978" y="2366"/>
                </a:cubicBezTo>
                <a:cubicBezTo>
                  <a:pt x="44645" y="2471"/>
                  <a:pt x="44453" y="2715"/>
                  <a:pt x="44191" y="2890"/>
                </a:cubicBezTo>
                <a:cubicBezTo>
                  <a:pt x="43964" y="3065"/>
                  <a:pt x="44051" y="3432"/>
                  <a:pt x="44383" y="3484"/>
                </a:cubicBezTo>
                <a:cubicBezTo>
                  <a:pt x="44794" y="3540"/>
                  <a:pt x="45434" y="3676"/>
                  <a:pt x="46010" y="3676"/>
                </a:cubicBezTo>
                <a:cubicBezTo>
                  <a:pt x="46513" y="3676"/>
                  <a:pt x="46968" y="3573"/>
                  <a:pt x="47180" y="3222"/>
                </a:cubicBezTo>
                <a:cubicBezTo>
                  <a:pt x="47600" y="2523"/>
                  <a:pt x="46114" y="2348"/>
                  <a:pt x="45572" y="2261"/>
                </a:cubicBezTo>
                <a:cubicBezTo>
                  <a:pt x="45550" y="2258"/>
                  <a:pt x="45529" y="2256"/>
                  <a:pt x="45509" y="2256"/>
                </a:cubicBezTo>
                <a:close/>
                <a:moveTo>
                  <a:pt x="25684" y="3314"/>
                </a:moveTo>
                <a:cubicBezTo>
                  <a:pt x="25450" y="3314"/>
                  <a:pt x="25217" y="3343"/>
                  <a:pt x="25014" y="3397"/>
                </a:cubicBezTo>
                <a:cubicBezTo>
                  <a:pt x="24961" y="3380"/>
                  <a:pt x="24892" y="3362"/>
                  <a:pt x="24822" y="3362"/>
                </a:cubicBezTo>
                <a:cubicBezTo>
                  <a:pt x="24763" y="3359"/>
                  <a:pt x="24706" y="3358"/>
                  <a:pt x="24648" y="3358"/>
                </a:cubicBezTo>
                <a:cubicBezTo>
                  <a:pt x="24361" y="3358"/>
                  <a:pt x="24084" y="3394"/>
                  <a:pt x="23808" y="3467"/>
                </a:cubicBezTo>
                <a:cubicBezTo>
                  <a:pt x="23406" y="3572"/>
                  <a:pt x="23406" y="4009"/>
                  <a:pt x="23808" y="4131"/>
                </a:cubicBezTo>
                <a:cubicBezTo>
                  <a:pt x="24326" y="4258"/>
                  <a:pt x="24941" y="4328"/>
                  <a:pt x="25544" y="4328"/>
                </a:cubicBezTo>
                <a:cubicBezTo>
                  <a:pt x="25936" y="4328"/>
                  <a:pt x="26323" y="4298"/>
                  <a:pt x="26675" y="4236"/>
                </a:cubicBezTo>
                <a:cubicBezTo>
                  <a:pt x="27007" y="4166"/>
                  <a:pt x="27042" y="3852"/>
                  <a:pt x="26849" y="3677"/>
                </a:cubicBezTo>
                <a:cubicBezTo>
                  <a:pt x="26596" y="3423"/>
                  <a:pt x="26138" y="3314"/>
                  <a:pt x="25684" y="3314"/>
                </a:cubicBezTo>
                <a:close/>
                <a:moveTo>
                  <a:pt x="18912" y="6183"/>
                </a:moveTo>
                <a:cubicBezTo>
                  <a:pt x="18840" y="6183"/>
                  <a:pt x="18763" y="6202"/>
                  <a:pt x="18686" y="6246"/>
                </a:cubicBezTo>
                <a:cubicBezTo>
                  <a:pt x="18633" y="6281"/>
                  <a:pt x="18581" y="6299"/>
                  <a:pt x="18511" y="6316"/>
                </a:cubicBezTo>
                <a:cubicBezTo>
                  <a:pt x="17959" y="6316"/>
                  <a:pt x="17952" y="6981"/>
                  <a:pt x="18490" y="6981"/>
                </a:cubicBezTo>
                <a:cubicBezTo>
                  <a:pt x="18497" y="6981"/>
                  <a:pt x="18504" y="6981"/>
                  <a:pt x="18511" y="6981"/>
                </a:cubicBezTo>
                <a:cubicBezTo>
                  <a:pt x="18881" y="6981"/>
                  <a:pt x="19300" y="7071"/>
                  <a:pt x="19695" y="7071"/>
                </a:cubicBezTo>
                <a:cubicBezTo>
                  <a:pt x="19972" y="7071"/>
                  <a:pt x="20238" y="7027"/>
                  <a:pt x="20469" y="6876"/>
                </a:cubicBezTo>
                <a:cubicBezTo>
                  <a:pt x="20661" y="6736"/>
                  <a:pt x="20591" y="6474"/>
                  <a:pt x="20381" y="6369"/>
                </a:cubicBezTo>
                <a:cubicBezTo>
                  <a:pt x="20179" y="6282"/>
                  <a:pt x="19967" y="6243"/>
                  <a:pt x="19752" y="6243"/>
                </a:cubicBezTo>
                <a:cubicBezTo>
                  <a:pt x="19577" y="6243"/>
                  <a:pt x="19400" y="6269"/>
                  <a:pt x="19228" y="6316"/>
                </a:cubicBezTo>
                <a:cubicBezTo>
                  <a:pt x="19150" y="6239"/>
                  <a:pt x="19038" y="6183"/>
                  <a:pt x="18912" y="61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82675" y="4642729"/>
            <a:ext cx="1346525" cy="373523"/>
          </a:xfrm>
          <a:custGeom>
            <a:avLst/>
            <a:gdLst/>
            <a:ahLst/>
            <a:cxnLst/>
            <a:rect l="l" t="t" r="r" b="b"/>
            <a:pathLst>
              <a:path w="53861" h="11771" extrusionOk="0">
                <a:moveTo>
                  <a:pt x="32308" y="1"/>
                </a:moveTo>
                <a:cubicBezTo>
                  <a:pt x="28057" y="1"/>
                  <a:pt x="24664" y="2252"/>
                  <a:pt x="21240" y="3939"/>
                </a:cubicBezTo>
                <a:cubicBezTo>
                  <a:pt x="19440" y="4813"/>
                  <a:pt x="17464" y="5687"/>
                  <a:pt x="15349" y="6019"/>
                </a:cubicBezTo>
                <a:cubicBezTo>
                  <a:pt x="13828" y="6247"/>
                  <a:pt x="12237" y="6229"/>
                  <a:pt x="10682" y="6282"/>
                </a:cubicBezTo>
                <a:cubicBezTo>
                  <a:pt x="8689" y="6351"/>
                  <a:pt x="1294" y="7680"/>
                  <a:pt x="140" y="8519"/>
                </a:cubicBezTo>
                <a:cubicBezTo>
                  <a:pt x="0" y="8624"/>
                  <a:pt x="0" y="8764"/>
                  <a:pt x="70" y="8886"/>
                </a:cubicBezTo>
                <a:cubicBezTo>
                  <a:pt x="1172" y="10687"/>
                  <a:pt x="3969" y="11299"/>
                  <a:pt x="6329" y="11561"/>
                </a:cubicBezTo>
                <a:cubicBezTo>
                  <a:pt x="7701" y="11711"/>
                  <a:pt x="9084" y="11770"/>
                  <a:pt x="10469" y="11770"/>
                </a:cubicBezTo>
                <a:cubicBezTo>
                  <a:pt x="12472" y="11770"/>
                  <a:pt x="14476" y="11646"/>
                  <a:pt x="16450" y="11491"/>
                </a:cubicBezTo>
                <a:cubicBezTo>
                  <a:pt x="19300" y="11281"/>
                  <a:pt x="22132" y="10914"/>
                  <a:pt x="24964" y="10687"/>
                </a:cubicBezTo>
                <a:cubicBezTo>
                  <a:pt x="27122" y="10521"/>
                  <a:pt x="29291" y="10432"/>
                  <a:pt x="31460" y="10432"/>
                </a:cubicBezTo>
                <a:cubicBezTo>
                  <a:pt x="34546" y="10432"/>
                  <a:pt x="37631" y="10611"/>
                  <a:pt x="40679" y="11001"/>
                </a:cubicBezTo>
                <a:cubicBezTo>
                  <a:pt x="42018" y="11172"/>
                  <a:pt x="43373" y="11303"/>
                  <a:pt x="44729" y="11303"/>
                </a:cubicBezTo>
                <a:cubicBezTo>
                  <a:pt x="45729" y="11303"/>
                  <a:pt x="46730" y="11232"/>
                  <a:pt x="47724" y="11054"/>
                </a:cubicBezTo>
                <a:cubicBezTo>
                  <a:pt x="50137" y="10634"/>
                  <a:pt x="52165" y="9568"/>
                  <a:pt x="53721" y="8135"/>
                </a:cubicBezTo>
                <a:cubicBezTo>
                  <a:pt x="53860" y="7995"/>
                  <a:pt x="53860" y="7855"/>
                  <a:pt x="53721" y="7715"/>
                </a:cubicBezTo>
                <a:cubicBezTo>
                  <a:pt x="51413" y="5565"/>
                  <a:pt x="47480" y="4708"/>
                  <a:pt x="44246" y="3677"/>
                </a:cubicBezTo>
                <a:cubicBezTo>
                  <a:pt x="42463" y="3117"/>
                  <a:pt x="40854" y="2418"/>
                  <a:pt x="39211" y="1684"/>
                </a:cubicBezTo>
                <a:cubicBezTo>
                  <a:pt x="37323" y="827"/>
                  <a:pt x="35243" y="163"/>
                  <a:pt x="33040" y="23"/>
                </a:cubicBezTo>
                <a:cubicBezTo>
                  <a:pt x="32793" y="8"/>
                  <a:pt x="32549" y="1"/>
                  <a:pt x="32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flipH="1">
            <a:off x="806972" y="4834910"/>
            <a:ext cx="837403" cy="373525"/>
          </a:xfrm>
          <a:custGeom>
            <a:avLst/>
            <a:gdLst/>
            <a:ahLst/>
            <a:cxnLst/>
            <a:rect l="l" t="t" r="r" b="b"/>
            <a:pathLst>
              <a:path w="47600" h="7072" extrusionOk="0">
                <a:moveTo>
                  <a:pt x="40782" y="583"/>
                </a:moveTo>
                <a:cubicBezTo>
                  <a:pt x="40765" y="583"/>
                  <a:pt x="40765" y="586"/>
                  <a:pt x="40765" y="600"/>
                </a:cubicBezTo>
                <a:cubicBezTo>
                  <a:pt x="40765" y="600"/>
                  <a:pt x="40765" y="600"/>
                  <a:pt x="40782" y="583"/>
                </a:cubicBezTo>
                <a:close/>
                <a:moveTo>
                  <a:pt x="44085" y="362"/>
                </a:moveTo>
                <a:cubicBezTo>
                  <a:pt x="44033" y="362"/>
                  <a:pt x="43981" y="365"/>
                  <a:pt x="43929" y="373"/>
                </a:cubicBezTo>
                <a:cubicBezTo>
                  <a:pt x="43719" y="390"/>
                  <a:pt x="43509" y="443"/>
                  <a:pt x="43299" y="460"/>
                </a:cubicBezTo>
                <a:cubicBezTo>
                  <a:pt x="42893" y="511"/>
                  <a:pt x="42962" y="1039"/>
                  <a:pt x="43350" y="1039"/>
                </a:cubicBezTo>
                <a:cubicBezTo>
                  <a:pt x="43362" y="1039"/>
                  <a:pt x="43374" y="1038"/>
                  <a:pt x="43387" y="1037"/>
                </a:cubicBezTo>
                <a:cubicBezTo>
                  <a:pt x="43544" y="1037"/>
                  <a:pt x="43719" y="1002"/>
                  <a:pt x="43894" y="1002"/>
                </a:cubicBezTo>
                <a:cubicBezTo>
                  <a:pt x="43964" y="1072"/>
                  <a:pt x="44086" y="1124"/>
                  <a:pt x="44226" y="1124"/>
                </a:cubicBezTo>
                <a:cubicBezTo>
                  <a:pt x="44251" y="1128"/>
                  <a:pt x="44276" y="1129"/>
                  <a:pt x="44301" y="1129"/>
                </a:cubicBezTo>
                <a:cubicBezTo>
                  <a:pt x="44420" y="1129"/>
                  <a:pt x="44542" y="1098"/>
                  <a:pt x="44628" y="1055"/>
                </a:cubicBezTo>
                <a:cubicBezTo>
                  <a:pt x="44873" y="915"/>
                  <a:pt x="44943" y="600"/>
                  <a:pt x="44628" y="478"/>
                </a:cubicBezTo>
                <a:cubicBezTo>
                  <a:pt x="44463" y="409"/>
                  <a:pt x="44276" y="362"/>
                  <a:pt x="44085" y="362"/>
                </a:cubicBezTo>
                <a:close/>
                <a:moveTo>
                  <a:pt x="41219" y="530"/>
                </a:moveTo>
                <a:cubicBezTo>
                  <a:pt x="41167" y="530"/>
                  <a:pt x="41097" y="530"/>
                  <a:pt x="41044" y="548"/>
                </a:cubicBezTo>
                <a:cubicBezTo>
                  <a:pt x="41009" y="565"/>
                  <a:pt x="40957" y="565"/>
                  <a:pt x="40922" y="565"/>
                </a:cubicBezTo>
                <a:cubicBezTo>
                  <a:pt x="40869" y="565"/>
                  <a:pt x="40835" y="565"/>
                  <a:pt x="40782" y="583"/>
                </a:cubicBezTo>
                <a:cubicBezTo>
                  <a:pt x="40782" y="583"/>
                  <a:pt x="40782" y="583"/>
                  <a:pt x="40782" y="583"/>
                </a:cubicBezTo>
                <a:lnTo>
                  <a:pt x="40782" y="583"/>
                </a:lnTo>
                <a:cubicBezTo>
                  <a:pt x="40786" y="583"/>
                  <a:pt x="40792" y="583"/>
                  <a:pt x="40800" y="583"/>
                </a:cubicBezTo>
                <a:lnTo>
                  <a:pt x="40835" y="583"/>
                </a:lnTo>
                <a:cubicBezTo>
                  <a:pt x="40782" y="600"/>
                  <a:pt x="40765" y="600"/>
                  <a:pt x="40765" y="600"/>
                </a:cubicBezTo>
                <a:cubicBezTo>
                  <a:pt x="40625" y="635"/>
                  <a:pt x="40502" y="705"/>
                  <a:pt x="40450" y="827"/>
                </a:cubicBezTo>
                <a:cubicBezTo>
                  <a:pt x="40397" y="1002"/>
                  <a:pt x="40520" y="1194"/>
                  <a:pt x="40747" y="1247"/>
                </a:cubicBezTo>
                <a:lnTo>
                  <a:pt x="40922" y="1247"/>
                </a:lnTo>
                <a:cubicBezTo>
                  <a:pt x="40955" y="1256"/>
                  <a:pt x="40989" y="1261"/>
                  <a:pt x="41023" y="1261"/>
                </a:cubicBezTo>
                <a:cubicBezTo>
                  <a:pt x="41117" y="1261"/>
                  <a:pt x="41212" y="1228"/>
                  <a:pt x="41289" y="1177"/>
                </a:cubicBezTo>
                <a:cubicBezTo>
                  <a:pt x="41307" y="1177"/>
                  <a:pt x="41307" y="1177"/>
                  <a:pt x="41324" y="1159"/>
                </a:cubicBezTo>
                <a:cubicBezTo>
                  <a:pt x="41516" y="1107"/>
                  <a:pt x="41656" y="985"/>
                  <a:pt x="41621" y="810"/>
                </a:cubicBezTo>
                <a:cubicBezTo>
                  <a:pt x="41586" y="652"/>
                  <a:pt x="41411" y="530"/>
                  <a:pt x="41219" y="530"/>
                </a:cubicBezTo>
                <a:close/>
                <a:moveTo>
                  <a:pt x="15529" y="834"/>
                </a:moveTo>
                <a:cubicBezTo>
                  <a:pt x="15419" y="834"/>
                  <a:pt x="15305" y="849"/>
                  <a:pt x="15189" y="880"/>
                </a:cubicBezTo>
                <a:cubicBezTo>
                  <a:pt x="14892" y="950"/>
                  <a:pt x="14857" y="1194"/>
                  <a:pt x="14962" y="1352"/>
                </a:cubicBezTo>
                <a:cubicBezTo>
                  <a:pt x="14945" y="1369"/>
                  <a:pt x="14910" y="1404"/>
                  <a:pt x="14892" y="1457"/>
                </a:cubicBezTo>
                <a:cubicBezTo>
                  <a:pt x="14808" y="1642"/>
                  <a:pt x="15032" y="1860"/>
                  <a:pt x="15283" y="1860"/>
                </a:cubicBezTo>
                <a:cubicBezTo>
                  <a:pt x="15293" y="1860"/>
                  <a:pt x="15302" y="1859"/>
                  <a:pt x="15312" y="1859"/>
                </a:cubicBezTo>
                <a:cubicBezTo>
                  <a:pt x="15364" y="1859"/>
                  <a:pt x="15417" y="1859"/>
                  <a:pt x="15469" y="1841"/>
                </a:cubicBezTo>
                <a:cubicBezTo>
                  <a:pt x="15504" y="1850"/>
                  <a:pt x="15539" y="1854"/>
                  <a:pt x="15574" y="1854"/>
                </a:cubicBezTo>
                <a:cubicBezTo>
                  <a:pt x="15609" y="1854"/>
                  <a:pt x="15644" y="1850"/>
                  <a:pt x="15679" y="1841"/>
                </a:cubicBezTo>
                <a:cubicBezTo>
                  <a:pt x="15714" y="1841"/>
                  <a:pt x="15749" y="1824"/>
                  <a:pt x="15784" y="1806"/>
                </a:cubicBezTo>
                <a:cubicBezTo>
                  <a:pt x="15854" y="1789"/>
                  <a:pt x="15906" y="1754"/>
                  <a:pt x="15959" y="1719"/>
                </a:cubicBezTo>
                <a:lnTo>
                  <a:pt x="15976" y="1719"/>
                </a:lnTo>
                <a:cubicBezTo>
                  <a:pt x="16086" y="1763"/>
                  <a:pt x="16202" y="1782"/>
                  <a:pt x="16321" y="1782"/>
                </a:cubicBezTo>
                <a:cubicBezTo>
                  <a:pt x="16487" y="1782"/>
                  <a:pt x="16660" y="1745"/>
                  <a:pt x="16833" y="1684"/>
                </a:cubicBezTo>
                <a:cubicBezTo>
                  <a:pt x="17187" y="1530"/>
                  <a:pt x="16998" y="1063"/>
                  <a:pt x="16648" y="1063"/>
                </a:cubicBezTo>
                <a:cubicBezTo>
                  <a:pt x="16602" y="1063"/>
                  <a:pt x="16552" y="1071"/>
                  <a:pt x="16500" y="1090"/>
                </a:cubicBezTo>
                <a:cubicBezTo>
                  <a:pt x="16466" y="1107"/>
                  <a:pt x="16343" y="1142"/>
                  <a:pt x="16343" y="1142"/>
                </a:cubicBezTo>
                <a:cubicBezTo>
                  <a:pt x="16326" y="1124"/>
                  <a:pt x="16308" y="1124"/>
                  <a:pt x="16308" y="1124"/>
                </a:cubicBezTo>
                <a:lnTo>
                  <a:pt x="16273" y="1107"/>
                </a:lnTo>
                <a:cubicBezTo>
                  <a:pt x="16221" y="1072"/>
                  <a:pt x="16168" y="1037"/>
                  <a:pt x="16116" y="1002"/>
                </a:cubicBezTo>
                <a:cubicBezTo>
                  <a:pt x="15934" y="888"/>
                  <a:pt x="15737" y="834"/>
                  <a:pt x="15529" y="834"/>
                </a:cubicBezTo>
                <a:close/>
                <a:moveTo>
                  <a:pt x="22610" y="1"/>
                </a:moveTo>
                <a:cubicBezTo>
                  <a:pt x="22516" y="1"/>
                  <a:pt x="22420" y="7"/>
                  <a:pt x="22322" y="23"/>
                </a:cubicBezTo>
                <a:cubicBezTo>
                  <a:pt x="21832" y="111"/>
                  <a:pt x="21308" y="373"/>
                  <a:pt x="21133" y="775"/>
                </a:cubicBezTo>
                <a:cubicBezTo>
                  <a:pt x="20772" y="1602"/>
                  <a:pt x="21873" y="1899"/>
                  <a:pt x="22733" y="1899"/>
                </a:cubicBezTo>
                <a:cubicBezTo>
                  <a:pt x="22873" y="1899"/>
                  <a:pt x="23006" y="1891"/>
                  <a:pt x="23126" y="1876"/>
                </a:cubicBezTo>
                <a:cubicBezTo>
                  <a:pt x="23397" y="1836"/>
                  <a:pt x="23657" y="1795"/>
                  <a:pt x="23931" y="1795"/>
                </a:cubicBezTo>
                <a:cubicBezTo>
                  <a:pt x="24011" y="1795"/>
                  <a:pt x="24092" y="1798"/>
                  <a:pt x="24175" y="1806"/>
                </a:cubicBezTo>
                <a:cubicBezTo>
                  <a:pt x="24386" y="1820"/>
                  <a:pt x="24597" y="1868"/>
                  <a:pt x="24808" y="1868"/>
                </a:cubicBezTo>
                <a:cubicBezTo>
                  <a:pt x="24859" y="1868"/>
                  <a:pt x="24910" y="1866"/>
                  <a:pt x="24961" y="1859"/>
                </a:cubicBezTo>
                <a:cubicBezTo>
                  <a:pt x="25398" y="1824"/>
                  <a:pt x="25748" y="1562"/>
                  <a:pt x="25748" y="1194"/>
                </a:cubicBezTo>
                <a:cubicBezTo>
                  <a:pt x="25766" y="478"/>
                  <a:pt x="24507" y="215"/>
                  <a:pt x="23808" y="128"/>
                </a:cubicBezTo>
                <a:cubicBezTo>
                  <a:pt x="23780" y="123"/>
                  <a:pt x="23751" y="121"/>
                  <a:pt x="23724" y="121"/>
                </a:cubicBezTo>
                <a:cubicBezTo>
                  <a:pt x="23649" y="121"/>
                  <a:pt x="23579" y="137"/>
                  <a:pt x="23528" y="163"/>
                </a:cubicBezTo>
                <a:cubicBezTo>
                  <a:pt x="23230" y="82"/>
                  <a:pt x="22932" y="1"/>
                  <a:pt x="22610" y="1"/>
                </a:cubicBezTo>
                <a:close/>
                <a:moveTo>
                  <a:pt x="18849" y="1627"/>
                </a:moveTo>
                <a:cubicBezTo>
                  <a:pt x="18778" y="1627"/>
                  <a:pt x="18708" y="1658"/>
                  <a:pt x="18651" y="1701"/>
                </a:cubicBezTo>
                <a:cubicBezTo>
                  <a:pt x="18546" y="1736"/>
                  <a:pt x="18458" y="1841"/>
                  <a:pt x="18458" y="1946"/>
                </a:cubicBezTo>
                <a:cubicBezTo>
                  <a:pt x="18458" y="2068"/>
                  <a:pt x="18546" y="2156"/>
                  <a:pt x="18668" y="2208"/>
                </a:cubicBezTo>
                <a:cubicBezTo>
                  <a:pt x="18738" y="2243"/>
                  <a:pt x="18808" y="2261"/>
                  <a:pt x="18913" y="2278"/>
                </a:cubicBezTo>
                <a:cubicBezTo>
                  <a:pt x="19053" y="2278"/>
                  <a:pt x="19193" y="2278"/>
                  <a:pt x="19350" y="2243"/>
                </a:cubicBezTo>
                <a:cubicBezTo>
                  <a:pt x="19542" y="2208"/>
                  <a:pt x="19682" y="2034"/>
                  <a:pt x="19612" y="1859"/>
                </a:cubicBezTo>
                <a:cubicBezTo>
                  <a:pt x="19560" y="1719"/>
                  <a:pt x="19420" y="1649"/>
                  <a:pt x="19228" y="1649"/>
                </a:cubicBezTo>
                <a:lnTo>
                  <a:pt x="19228" y="1631"/>
                </a:lnTo>
                <a:cubicBezTo>
                  <a:pt x="19193" y="1637"/>
                  <a:pt x="19158" y="1639"/>
                  <a:pt x="19122" y="1639"/>
                </a:cubicBezTo>
                <a:cubicBezTo>
                  <a:pt x="19051" y="1639"/>
                  <a:pt x="18977" y="1631"/>
                  <a:pt x="18895" y="1631"/>
                </a:cubicBezTo>
                <a:cubicBezTo>
                  <a:pt x="18880" y="1628"/>
                  <a:pt x="18864" y="1627"/>
                  <a:pt x="18849" y="1627"/>
                </a:cubicBezTo>
                <a:close/>
                <a:moveTo>
                  <a:pt x="41901" y="1509"/>
                </a:moveTo>
                <a:cubicBezTo>
                  <a:pt x="41726" y="1527"/>
                  <a:pt x="41586" y="1544"/>
                  <a:pt x="41411" y="1579"/>
                </a:cubicBezTo>
                <a:cubicBezTo>
                  <a:pt x="41376" y="1579"/>
                  <a:pt x="41341" y="1596"/>
                  <a:pt x="41324" y="1614"/>
                </a:cubicBezTo>
                <a:cubicBezTo>
                  <a:pt x="41202" y="1614"/>
                  <a:pt x="41097" y="1614"/>
                  <a:pt x="40992" y="1631"/>
                </a:cubicBezTo>
                <a:cubicBezTo>
                  <a:pt x="40852" y="1649"/>
                  <a:pt x="40712" y="1701"/>
                  <a:pt x="40625" y="1789"/>
                </a:cubicBezTo>
                <a:cubicBezTo>
                  <a:pt x="40572" y="1789"/>
                  <a:pt x="40520" y="1771"/>
                  <a:pt x="40467" y="1771"/>
                </a:cubicBezTo>
                <a:cubicBezTo>
                  <a:pt x="40455" y="1770"/>
                  <a:pt x="40443" y="1770"/>
                  <a:pt x="40431" y="1770"/>
                </a:cubicBezTo>
                <a:cubicBezTo>
                  <a:pt x="39989" y="1770"/>
                  <a:pt x="39885" y="2385"/>
                  <a:pt x="40345" y="2436"/>
                </a:cubicBezTo>
                <a:cubicBezTo>
                  <a:pt x="40485" y="2453"/>
                  <a:pt x="40607" y="2453"/>
                  <a:pt x="40730" y="2471"/>
                </a:cubicBezTo>
                <a:cubicBezTo>
                  <a:pt x="40765" y="2476"/>
                  <a:pt x="40801" y="2479"/>
                  <a:pt x="40837" y="2479"/>
                </a:cubicBezTo>
                <a:cubicBezTo>
                  <a:pt x="41012" y="2479"/>
                  <a:pt x="41178" y="2409"/>
                  <a:pt x="41237" y="2278"/>
                </a:cubicBezTo>
                <a:lnTo>
                  <a:pt x="41254" y="2278"/>
                </a:lnTo>
                <a:cubicBezTo>
                  <a:pt x="41265" y="2282"/>
                  <a:pt x="41278" y="2283"/>
                  <a:pt x="41293" y="2283"/>
                </a:cubicBezTo>
                <a:cubicBezTo>
                  <a:pt x="41353" y="2283"/>
                  <a:pt x="41443" y="2261"/>
                  <a:pt x="41499" y="2261"/>
                </a:cubicBezTo>
                <a:cubicBezTo>
                  <a:pt x="41639" y="2261"/>
                  <a:pt x="41761" y="2243"/>
                  <a:pt x="41901" y="2208"/>
                </a:cubicBezTo>
                <a:cubicBezTo>
                  <a:pt x="41918" y="2208"/>
                  <a:pt x="41936" y="2208"/>
                  <a:pt x="41953" y="2191"/>
                </a:cubicBezTo>
                <a:cubicBezTo>
                  <a:pt x="42041" y="2191"/>
                  <a:pt x="42111" y="2191"/>
                  <a:pt x="42181" y="2156"/>
                </a:cubicBezTo>
                <a:cubicBezTo>
                  <a:pt x="42443" y="2016"/>
                  <a:pt x="42425" y="1736"/>
                  <a:pt x="42198" y="1614"/>
                </a:cubicBezTo>
                <a:lnTo>
                  <a:pt x="42216" y="1614"/>
                </a:lnTo>
                <a:cubicBezTo>
                  <a:pt x="42128" y="1544"/>
                  <a:pt x="42023" y="1509"/>
                  <a:pt x="41901" y="1509"/>
                </a:cubicBezTo>
                <a:close/>
                <a:moveTo>
                  <a:pt x="35546" y="1173"/>
                </a:moveTo>
                <a:cubicBezTo>
                  <a:pt x="34952" y="1173"/>
                  <a:pt x="34295" y="1268"/>
                  <a:pt x="33908" y="1268"/>
                </a:cubicBezTo>
                <a:cubicBezTo>
                  <a:pt x="33865" y="1268"/>
                  <a:pt x="33825" y="1267"/>
                  <a:pt x="33790" y="1264"/>
                </a:cubicBezTo>
                <a:cubicBezTo>
                  <a:pt x="33720" y="1264"/>
                  <a:pt x="33667" y="1264"/>
                  <a:pt x="33615" y="1282"/>
                </a:cubicBezTo>
                <a:cubicBezTo>
                  <a:pt x="33274" y="1258"/>
                  <a:pt x="32828" y="1221"/>
                  <a:pt x="32402" y="1221"/>
                </a:cubicBezTo>
                <a:cubicBezTo>
                  <a:pt x="31561" y="1221"/>
                  <a:pt x="30796" y="1366"/>
                  <a:pt x="31062" y="2051"/>
                </a:cubicBezTo>
                <a:cubicBezTo>
                  <a:pt x="31278" y="2583"/>
                  <a:pt x="32284" y="2693"/>
                  <a:pt x="33101" y="2693"/>
                </a:cubicBezTo>
                <a:cubicBezTo>
                  <a:pt x="33410" y="2693"/>
                  <a:pt x="33693" y="2677"/>
                  <a:pt x="33894" y="2663"/>
                </a:cubicBezTo>
                <a:cubicBezTo>
                  <a:pt x="34559" y="2610"/>
                  <a:pt x="36884" y="2593"/>
                  <a:pt x="36831" y="1789"/>
                </a:cubicBezTo>
                <a:cubicBezTo>
                  <a:pt x="36788" y="1291"/>
                  <a:pt x="36206" y="1173"/>
                  <a:pt x="35546" y="1173"/>
                </a:cubicBezTo>
                <a:close/>
                <a:moveTo>
                  <a:pt x="11718" y="1445"/>
                </a:moveTo>
                <a:cubicBezTo>
                  <a:pt x="11232" y="1445"/>
                  <a:pt x="10722" y="1510"/>
                  <a:pt x="10295" y="1649"/>
                </a:cubicBezTo>
                <a:cubicBezTo>
                  <a:pt x="9770" y="1824"/>
                  <a:pt x="9333" y="2313"/>
                  <a:pt x="9893" y="2663"/>
                </a:cubicBezTo>
                <a:cubicBezTo>
                  <a:pt x="10110" y="2805"/>
                  <a:pt x="10405" y="2855"/>
                  <a:pt x="10710" y="2855"/>
                </a:cubicBezTo>
                <a:cubicBezTo>
                  <a:pt x="11041" y="2855"/>
                  <a:pt x="11385" y="2796"/>
                  <a:pt x="11658" y="2733"/>
                </a:cubicBezTo>
                <a:cubicBezTo>
                  <a:pt x="12130" y="2645"/>
                  <a:pt x="12934" y="2418"/>
                  <a:pt x="13022" y="1964"/>
                </a:cubicBezTo>
                <a:cubicBezTo>
                  <a:pt x="13039" y="1824"/>
                  <a:pt x="13004" y="1701"/>
                  <a:pt x="12847" y="1614"/>
                </a:cubicBezTo>
                <a:cubicBezTo>
                  <a:pt x="12690" y="1562"/>
                  <a:pt x="12567" y="1544"/>
                  <a:pt x="12427" y="1544"/>
                </a:cubicBezTo>
                <a:cubicBezTo>
                  <a:pt x="12375" y="1509"/>
                  <a:pt x="12322" y="1492"/>
                  <a:pt x="12270" y="1474"/>
                </a:cubicBezTo>
                <a:cubicBezTo>
                  <a:pt x="12094" y="1455"/>
                  <a:pt x="11908" y="1445"/>
                  <a:pt x="11718" y="1445"/>
                </a:cubicBezTo>
                <a:close/>
                <a:moveTo>
                  <a:pt x="45537" y="2873"/>
                </a:moveTo>
                <a:cubicBezTo>
                  <a:pt x="45694" y="2908"/>
                  <a:pt x="45852" y="2925"/>
                  <a:pt x="46009" y="2978"/>
                </a:cubicBezTo>
                <a:cubicBezTo>
                  <a:pt x="45869" y="2978"/>
                  <a:pt x="45747" y="2960"/>
                  <a:pt x="45624" y="2960"/>
                </a:cubicBezTo>
                <a:cubicBezTo>
                  <a:pt x="45572" y="2943"/>
                  <a:pt x="45502" y="2943"/>
                  <a:pt x="45450" y="2925"/>
                </a:cubicBezTo>
                <a:cubicBezTo>
                  <a:pt x="45485" y="2908"/>
                  <a:pt x="45520" y="2890"/>
                  <a:pt x="45537" y="2873"/>
                </a:cubicBezTo>
                <a:close/>
                <a:moveTo>
                  <a:pt x="208" y="3117"/>
                </a:moveTo>
                <a:cubicBezTo>
                  <a:pt x="204" y="3120"/>
                  <a:pt x="200" y="3122"/>
                  <a:pt x="197" y="3125"/>
                </a:cubicBezTo>
                <a:lnTo>
                  <a:pt x="197" y="3125"/>
                </a:lnTo>
                <a:cubicBezTo>
                  <a:pt x="200" y="3122"/>
                  <a:pt x="204" y="3120"/>
                  <a:pt x="208" y="3117"/>
                </a:cubicBezTo>
                <a:close/>
                <a:moveTo>
                  <a:pt x="38097" y="2513"/>
                </a:moveTo>
                <a:cubicBezTo>
                  <a:pt x="38060" y="2513"/>
                  <a:pt x="38023" y="2516"/>
                  <a:pt x="37985" y="2523"/>
                </a:cubicBezTo>
                <a:lnTo>
                  <a:pt x="37828" y="2523"/>
                </a:lnTo>
                <a:cubicBezTo>
                  <a:pt x="37775" y="2523"/>
                  <a:pt x="37740" y="2540"/>
                  <a:pt x="37688" y="2558"/>
                </a:cubicBezTo>
                <a:lnTo>
                  <a:pt x="37618" y="2558"/>
                </a:lnTo>
                <a:cubicBezTo>
                  <a:pt x="37408" y="2558"/>
                  <a:pt x="37198" y="2698"/>
                  <a:pt x="37198" y="2873"/>
                </a:cubicBezTo>
                <a:cubicBezTo>
                  <a:pt x="37216" y="3047"/>
                  <a:pt x="37391" y="3205"/>
                  <a:pt x="37618" y="3205"/>
                </a:cubicBezTo>
                <a:cubicBezTo>
                  <a:pt x="37863" y="3205"/>
                  <a:pt x="38072" y="3187"/>
                  <a:pt x="38282" y="3082"/>
                </a:cubicBezTo>
                <a:cubicBezTo>
                  <a:pt x="38457" y="3012"/>
                  <a:pt x="38527" y="2838"/>
                  <a:pt x="38457" y="2698"/>
                </a:cubicBezTo>
                <a:cubicBezTo>
                  <a:pt x="38387" y="2571"/>
                  <a:pt x="38249" y="2513"/>
                  <a:pt x="38097" y="2513"/>
                </a:cubicBezTo>
                <a:close/>
                <a:moveTo>
                  <a:pt x="4691" y="2379"/>
                </a:moveTo>
                <a:cubicBezTo>
                  <a:pt x="4666" y="2379"/>
                  <a:pt x="4640" y="2380"/>
                  <a:pt x="4613" y="2383"/>
                </a:cubicBezTo>
                <a:cubicBezTo>
                  <a:pt x="4473" y="2383"/>
                  <a:pt x="4368" y="2418"/>
                  <a:pt x="4299" y="2488"/>
                </a:cubicBezTo>
                <a:cubicBezTo>
                  <a:pt x="4054" y="2506"/>
                  <a:pt x="3809" y="2558"/>
                  <a:pt x="3564" y="2645"/>
                </a:cubicBezTo>
                <a:cubicBezTo>
                  <a:pt x="3267" y="2750"/>
                  <a:pt x="3320" y="3100"/>
                  <a:pt x="3564" y="3222"/>
                </a:cubicBezTo>
                <a:cubicBezTo>
                  <a:pt x="3807" y="3328"/>
                  <a:pt x="4108" y="3388"/>
                  <a:pt x="4406" y="3388"/>
                </a:cubicBezTo>
                <a:cubicBezTo>
                  <a:pt x="4795" y="3388"/>
                  <a:pt x="5179" y="3285"/>
                  <a:pt x="5417" y="3047"/>
                </a:cubicBezTo>
                <a:cubicBezTo>
                  <a:pt x="5557" y="2908"/>
                  <a:pt x="5610" y="2628"/>
                  <a:pt x="5330" y="2540"/>
                </a:cubicBezTo>
                <a:cubicBezTo>
                  <a:pt x="5225" y="2506"/>
                  <a:pt x="5120" y="2471"/>
                  <a:pt x="5015" y="2471"/>
                </a:cubicBezTo>
                <a:cubicBezTo>
                  <a:pt x="4914" y="2413"/>
                  <a:pt x="4812" y="2379"/>
                  <a:pt x="4691" y="2379"/>
                </a:cubicBezTo>
                <a:close/>
                <a:moveTo>
                  <a:pt x="732" y="2978"/>
                </a:moveTo>
                <a:lnTo>
                  <a:pt x="732" y="2995"/>
                </a:lnTo>
                <a:cubicBezTo>
                  <a:pt x="705" y="2984"/>
                  <a:pt x="676" y="2980"/>
                  <a:pt x="646" y="2980"/>
                </a:cubicBezTo>
                <a:cubicBezTo>
                  <a:pt x="580" y="2980"/>
                  <a:pt x="507" y="3000"/>
                  <a:pt x="435" y="3012"/>
                </a:cubicBezTo>
                <a:cubicBezTo>
                  <a:pt x="348" y="3012"/>
                  <a:pt x="278" y="3065"/>
                  <a:pt x="208" y="3117"/>
                </a:cubicBezTo>
                <a:cubicBezTo>
                  <a:pt x="208" y="3117"/>
                  <a:pt x="208" y="3117"/>
                  <a:pt x="208" y="3117"/>
                </a:cubicBezTo>
                <a:lnTo>
                  <a:pt x="208" y="3117"/>
                </a:lnTo>
                <a:cubicBezTo>
                  <a:pt x="161" y="3141"/>
                  <a:pt x="145" y="3150"/>
                  <a:pt x="148" y="3150"/>
                </a:cubicBezTo>
                <a:cubicBezTo>
                  <a:pt x="150" y="3150"/>
                  <a:pt x="172" y="3140"/>
                  <a:pt x="197" y="3125"/>
                </a:cubicBezTo>
                <a:lnTo>
                  <a:pt x="197" y="3125"/>
                </a:lnTo>
                <a:cubicBezTo>
                  <a:pt x="64" y="3212"/>
                  <a:pt x="0" y="3348"/>
                  <a:pt x="68" y="3484"/>
                </a:cubicBezTo>
                <a:cubicBezTo>
                  <a:pt x="120" y="3572"/>
                  <a:pt x="225" y="3624"/>
                  <a:pt x="330" y="3642"/>
                </a:cubicBezTo>
                <a:lnTo>
                  <a:pt x="557" y="3642"/>
                </a:lnTo>
                <a:cubicBezTo>
                  <a:pt x="592" y="3642"/>
                  <a:pt x="610" y="3624"/>
                  <a:pt x="645" y="3624"/>
                </a:cubicBezTo>
                <a:cubicBezTo>
                  <a:pt x="697" y="3607"/>
                  <a:pt x="750" y="3607"/>
                  <a:pt x="732" y="3607"/>
                </a:cubicBezTo>
                <a:cubicBezTo>
                  <a:pt x="837" y="3589"/>
                  <a:pt x="925" y="3537"/>
                  <a:pt x="977" y="3449"/>
                </a:cubicBezTo>
                <a:cubicBezTo>
                  <a:pt x="1099" y="3275"/>
                  <a:pt x="995" y="3047"/>
                  <a:pt x="732" y="2978"/>
                </a:cubicBezTo>
                <a:close/>
                <a:moveTo>
                  <a:pt x="45509" y="2256"/>
                </a:moveTo>
                <a:cubicBezTo>
                  <a:pt x="45413" y="2256"/>
                  <a:pt x="45329" y="2288"/>
                  <a:pt x="45257" y="2331"/>
                </a:cubicBezTo>
                <a:cubicBezTo>
                  <a:pt x="45234" y="2326"/>
                  <a:pt x="45210" y="2324"/>
                  <a:pt x="45187" y="2324"/>
                </a:cubicBezTo>
                <a:cubicBezTo>
                  <a:pt x="45122" y="2324"/>
                  <a:pt x="45054" y="2340"/>
                  <a:pt x="44978" y="2366"/>
                </a:cubicBezTo>
                <a:cubicBezTo>
                  <a:pt x="44645" y="2471"/>
                  <a:pt x="44453" y="2715"/>
                  <a:pt x="44191" y="2890"/>
                </a:cubicBezTo>
                <a:cubicBezTo>
                  <a:pt x="43964" y="3065"/>
                  <a:pt x="44051" y="3432"/>
                  <a:pt x="44383" y="3484"/>
                </a:cubicBezTo>
                <a:cubicBezTo>
                  <a:pt x="44794" y="3540"/>
                  <a:pt x="45434" y="3676"/>
                  <a:pt x="46010" y="3676"/>
                </a:cubicBezTo>
                <a:cubicBezTo>
                  <a:pt x="46513" y="3676"/>
                  <a:pt x="46968" y="3573"/>
                  <a:pt x="47180" y="3222"/>
                </a:cubicBezTo>
                <a:cubicBezTo>
                  <a:pt x="47600" y="2523"/>
                  <a:pt x="46114" y="2348"/>
                  <a:pt x="45572" y="2261"/>
                </a:cubicBezTo>
                <a:cubicBezTo>
                  <a:pt x="45550" y="2258"/>
                  <a:pt x="45529" y="2256"/>
                  <a:pt x="45509" y="2256"/>
                </a:cubicBezTo>
                <a:close/>
                <a:moveTo>
                  <a:pt x="25684" y="3314"/>
                </a:moveTo>
                <a:cubicBezTo>
                  <a:pt x="25450" y="3314"/>
                  <a:pt x="25217" y="3343"/>
                  <a:pt x="25014" y="3397"/>
                </a:cubicBezTo>
                <a:cubicBezTo>
                  <a:pt x="24961" y="3380"/>
                  <a:pt x="24892" y="3362"/>
                  <a:pt x="24822" y="3362"/>
                </a:cubicBezTo>
                <a:cubicBezTo>
                  <a:pt x="24763" y="3359"/>
                  <a:pt x="24706" y="3358"/>
                  <a:pt x="24648" y="3358"/>
                </a:cubicBezTo>
                <a:cubicBezTo>
                  <a:pt x="24361" y="3358"/>
                  <a:pt x="24084" y="3394"/>
                  <a:pt x="23808" y="3467"/>
                </a:cubicBezTo>
                <a:cubicBezTo>
                  <a:pt x="23406" y="3572"/>
                  <a:pt x="23406" y="4009"/>
                  <a:pt x="23808" y="4131"/>
                </a:cubicBezTo>
                <a:cubicBezTo>
                  <a:pt x="24326" y="4258"/>
                  <a:pt x="24941" y="4328"/>
                  <a:pt x="25544" y="4328"/>
                </a:cubicBezTo>
                <a:cubicBezTo>
                  <a:pt x="25936" y="4328"/>
                  <a:pt x="26323" y="4298"/>
                  <a:pt x="26675" y="4236"/>
                </a:cubicBezTo>
                <a:cubicBezTo>
                  <a:pt x="27007" y="4166"/>
                  <a:pt x="27042" y="3852"/>
                  <a:pt x="26849" y="3677"/>
                </a:cubicBezTo>
                <a:cubicBezTo>
                  <a:pt x="26596" y="3423"/>
                  <a:pt x="26138" y="3314"/>
                  <a:pt x="25684" y="3314"/>
                </a:cubicBezTo>
                <a:close/>
                <a:moveTo>
                  <a:pt x="18912" y="6183"/>
                </a:moveTo>
                <a:cubicBezTo>
                  <a:pt x="18840" y="6183"/>
                  <a:pt x="18763" y="6202"/>
                  <a:pt x="18686" y="6246"/>
                </a:cubicBezTo>
                <a:cubicBezTo>
                  <a:pt x="18633" y="6281"/>
                  <a:pt x="18581" y="6299"/>
                  <a:pt x="18511" y="6316"/>
                </a:cubicBezTo>
                <a:cubicBezTo>
                  <a:pt x="17959" y="6316"/>
                  <a:pt x="17952" y="6981"/>
                  <a:pt x="18490" y="6981"/>
                </a:cubicBezTo>
                <a:cubicBezTo>
                  <a:pt x="18497" y="6981"/>
                  <a:pt x="18504" y="6981"/>
                  <a:pt x="18511" y="6981"/>
                </a:cubicBezTo>
                <a:cubicBezTo>
                  <a:pt x="18881" y="6981"/>
                  <a:pt x="19300" y="7071"/>
                  <a:pt x="19695" y="7071"/>
                </a:cubicBezTo>
                <a:cubicBezTo>
                  <a:pt x="19972" y="7071"/>
                  <a:pt x="20238" y="7027"/>
                  <a:pt x="20469" y="6876"/>
                </a:cubicBezTo>
                <a:cubicBezTo>
                  <a:pt x="20661" y="6736"/>
                  <a:pt x="20591" y="6474"/>
                  <a:pt x="20381" y="6369"/>
                </a:cubicBezTo>
                <a:cubicBezTo>
                  <a:pt x="20179" y="6282"/>
                  <a:pt x="19967" y="6243"/>
                  <a:pt x="19752" y="6243"/>
                </a:cubicBezTo>
                <a:cubicBezTo>
                  <a:pt x="19577" y="6243"/>
                  <a:pt x="19400" y="6269"/>
                  <a:pt x="19228" y="6316"/>
                </a:cubicBezTo>
                <a:cubicBezTo>
                  <a:pt x="19150" y="6239"/>
                  <a:pt x="19038" y="6183"/>
                  <a:pt x="18912" y="618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2_1">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300"/>
              <a:buNone/>
              <a:defRPr/>
            </a:lvl1pPr>
            <a:lvl2pPr lvl="1" rtl="0">
              <a:lnSpc>
                <a:spcPct val="115000"/>
              </a:lnSpc>
              <a:spcBef>
                <a:spcPts val="0"/>
              </a:spcBef>
              <a:spcAft>
                <a:spcPts val="0"/>
              </a:spcAft>
              <a:buSzPts val="3300"/>
              <a:buNone/>
              <a:defRPr/>
            </a:lvl2pPr>
            <a:lvl3pPr lvl="2" rtl="0">
              <a:lnSpc>
                <a:spcPct val="115000"/>
              </a:lnSpc>
              <a:spcBef>
                <a:spcPts val="0"/>
              </a:spcBef>
              <a:spcAft>
                <a:spcPts val="0"/>
              </a:spcAft>
              <a:buSzPts val="3300"/>
              <a:buNone/>
              <a:defRPr/>
            </a:lvl3pPr>
            <a:lvl4pPr lvl="3" rtl="0">
              <a:lnSpc>
                <a:spcPct val="115000"/>
              </a:lnSpc>
              <a:spcBef>
                <a:spcPts val="0"/>
              </a:spcBef>
              <a:spcAft>
                <a:spcPts val="0"/>
              </a:spcAft>
              <a:buSzPts val="3300"/>
              <a:buNone/>
              <a:defRPr/>
            </a:lvl4pPr>
            <a:lvl5pPr lvl="4" rtl="0">
              <a:lnSpc>
                <a:spcPct val="115000"/>
              </a:lnSpc>
              <a:spcBef>
                <a:spcPts val="0"/>
              </a:spcBef>
              <a:spcAft>
                <a:spcPts val="0"/>
              </a:spcAft>
              <a:buSzPts val="3300"/>
              <a:buNone/>
              <a:defRPr/>
            </a:lvl5pPr>
            <a:lvl6pPr lvl="5" rtl="0">
              <a:lnSpc>
                <a:spcPct val="115000"/>
              </a:lnSpc>
              <a:spcBef>
                <a:spcPts val="0"/>
              </a:spcBef>
              <a:spcAft>
                <a:spcPts val="0"/>
              </a:spcAft>
              <a:buSzPts val="3300"/>
              <a:buNone/>
              <a:defRPr/>
            </a:lvl6pPr>
            <a:lvl7pPr lvl="6" rtl="0">
              <a:lnSpc>
                <a:spcPct val="115000"/>
              </a:lnSpc>
              <a:spcBef>
                <a:spcPts val="0"/>
              </a:spcBef>
              <a:spcAft>
                <a:spcPts val="0"/>
              </a:spcAft>
              <a:buSzPts val="3300"/>
              <a:buNone/>
              <a:defRPr/>
            </a:lvl7pPr>
            <a:lvl8pPr lvl="7" rtl="0">
              <a:lnSpc>
                <a:spcPct val="115000"/>
              </a:lnSpc>
              <a:spcBef>
                <a:spcPts val="0"/>
              </a:spcBef>
              <a:spcAft>
                <a:spcPts val="0"/>
              </a:spcAft>
              <a:buSzPts val="3300"/>
              <a:buNone/>
              <a:defRPr/>
            </a:lvl8pPr>
            <a:lvl9pPr lvl="8" rtl="0">
              <a:lnSpc>
                <a:spcPct val="115000"/>
              </a:lnSpc>
              <a:spcBef>
                <a:spcPts val="0"/>
              </a:spcBef>
              <a:spcAft>
                <a:spcPts val="0"/>
              </a:spcAft>
              <a:buSzPts val="3300"/>
              <a:buNone/>
              <a:defRPr/>
            </a:lvl9pPr>
          </a:lstStyle>
          <a:p>
            <a:endParaRPr/>
          </a:p>
        </p:txBody>
      </p:sp>
      <p:sp>
        <p:nvSpPr>
          <p:cNvPr id="95" name="Google Shape;95;p16"/>
          <p:cNvSpPr/>
          <p:nvPr/>
        </p:nvSpPr>
        <p:spPr>
          <a:xfrm rot="-587040">
            <a:off x="-1148764" y="3955834"/>
            <a:ext cx="1556927" cy="601638"/>
          </a:xfrm>
          <a:custGeom>
            <a:avLst/>
            <a:gdLst/>
            <a:ahLst/>
            <a:cxnLst/>
            <a:rect l="l" t="t" r="r" b="b"/>
            <a:pathLst>
              <a:path w="39386" h="12589" extrusionOk="0">
                <a:moveTo>
                  <a:pt x="13879" y="1"/>
                </a:moveTo>
                <a:cubicBezTo>
                  <a:pt x="12210" y="1"/>
                  <a:pt x="10492" y="369"/>
                  <a:pt x="9003" y="790"/>
                </a:cubicBezTo>
                <a:cubicBezTo>
                  <a:pt x="5944" y="1664"/>
                  <a:pt x="822" y="4933"/>
                  <a:pt x="875" y="4986"/>
                </a:cubicBezTo>
                <a:cubicBezTo>
                  <a:pt x="560" y="5318"/>
                  <a:pt x="333" y="5685"/>
                  <a:pt x="228" y="6104"/>
                </a:cubicBezTo>
                <a:cubicBezTo>
                  <a:pt x="1" y="7031"/>
                  <a:pt x="490" y="7957"/>
                  <a:pt x="1242" y="8709"/>
                </a:cubicBezTo>
                <a:cubicBezTo>
                  <a:pt x="3392" y="10789"/>
                  <a:pt x="7115" y="11489"/>
                  <a:pt x="10489" y="11961"/>
                </a:cubicBezTo>
                <a:cubicBezTo>
                  <a:pt x="13439" y="12368"/>
                  <a:pt x="16474" y="12588"/>
                  <a:pt x="19508" y="12588"/>
                </a:cubicBezTo>
                <a:cubicBezTo>
                  <a:pt x="23758" y="12588"/>
                  <a:pt x="28008" y="12157"/>
                  <a:pt x="32026" y="11209"/>
                </a:cubicBezTo>
                <a:cubicBezTo>
                  <a:pt x="34718" y="10580"/>
                  <a:pt x="38285" y="9601"/>
                  <a:pt x="39334" y="7520"/>
                </a:cubicBezTo>
                <a:cubicBezTo>
                  <a:pt x="39386" y="7433"/>
                  <a:pt x="39316" y="7276"/>
                  <a:pt x="39176" y="7241"/>
                </a:cubicBezTo>
                <a:cubicBezTo>
                  <a:pt x="37655" y="6769"/>
                  <a:pt x="36065" y="6471"/>
                  <a:pt x="34456" y="6209"/>
                </a:cubicBezTo>
                <a:cubicBezTo>
                  <a:pt x="32935" y="5930"/>
                  <a:pt x="31152" y="5772"/>
                  <a:pt x="29771" y="5213"/>
                </a:cubicBezTo>
                <a:cubicBezTo>
                  <a:pt x="28670" y="4758"/>
                  <a:pt x="27901" y="3989"/>
                  <a:pt x="26852" y="3500"/>
                </a:cubicBezTo>
                <a:cubicBezTo>
                  <a:pt x="25541" y="2905"/>
                  <a:pt x="24160" y="3255"/>
                  <a:pt x="22761" y="3010"/>
                </a:cubicBezTo>
                <a:cubicBezTo>
                  <a:pt x="20296" y="2573"/>
                  <a:pt x="18723" y="1105"/>
                  <a:pt x="16485" y="370"/>
                </a:cubicBezTo>
                <a:cubicBezTo>
                  <a:pt x="15660" y="107"/>
                  <a:pt x="14776" y="1"/>
                  <a:pt x="138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rot="1397024" flipH="1">
            <a:off x="-874905" y="3769388"/>
            <a:ext cx="1753898" cy="1105512"/>
          </a:xfrm>
          <a:custGeom>
            <a:avLst/>
            <a:gdLst/>
            <a:ahLst/>
            <a:cxnLst/>
            <a:rect l="l" t="t" r="r" b="b"/>
            <a:pathLst>
              <a:path w="52235" h="11231" extrusionOk="0">
                <a:moveTo>
                  <a:pt x="16067" y="1"/>
                </a:moveTo>
                <a:cubicBezTo>
                  <a:pt x="13605" y="1"/>
                  <a:pt x="11080" y="362"/>
                  <a:pt x="8706" y="806"/>
                </a:cubicBezTo>
                <a:cubicBezTo>
                  <a:pt x="6748" y="1173"/>
                  <a:pt x="4720" y="1645"/>
                  <a:pt x="3007" y="2501"/>
                </a:cubicBezTo>
                <a:cubicBezTo>
                  <a:pt x="402" y="2956"/>
                  <a:pt x="0" y="5788"/>
                  <a:pt x="1748" y="7326"/>
                </a:cubicBezTo>
                <a:cubicBezTo>
                  <a:pt x="3619" y="8969"/>
                  <a:pt x="6958" y="9232"/>
                  <a:pt x="9598" y="9354"/>
                </a:cubicBezTo>
                <a:cubicBezTo>
                  <a:pt x="10921" y="9419"/>
                  <a:pt x="12242" y="9446"/>
                  <a:pt x="13563" y="9446"/>
                </a:cubicBezTo>
                <a:cubicBezTo>
                  <a:pt x="16483" y="9446"/>
                  <a:pt x="19399" y="9317"/>
                  <a:pt x="22324" y="9197"/>
                </a:cubicBezTo>
                <a:cubicBezTo>
                  <a:pt x="23414" y="9147"/>
                  <a:pt x="24501" y="9124"/>
                  <a:pt x="25585" y="9124"/>
                </a:cubicBezTo>
                <a:cubicBezTo>
                  <a:pt x="29872" y="9124"/>
                  <a:pt x="34116" y="9485"/>
                  <a:pt x="38372" y="10001"/>
                </a:cubicBezTo>
                <a:cubicBezTo>
                  <a:pt x="40942" y="10315"/>
                  <a:pt x="43459" y="10805"/>
                  <a:pt x="46029" y="11067"/>
                </a:cubicBezTo>
                <a:cubicBezTo>
                  <a:pt x="46677" y="11131"/>
                  <a:pt x="47594" y="11231"/>
                  <a:pt x="48513" y="11231"/>
                </a:cubicBezTo>
                <a:cubicBezTo>
                  <a:pt x="49876" y="11231"/>
                  <a:pt x="51244" y="11010"/>
                  <a:pt x="51745" y="10123"/>
                </a:cubicBezTo>
                <a:cubicBezTo>
                  <a:pt x="52235" y="9249"/>
                  <a:pt x="51535" y="8165"/>
                  <a:pt x="50801" y="7536"/>
                </a:cubicBezTo>
                <a:cubicBezTo>
                  <a:pt x="49473" y="6365"/>
                  <a:pt x="47445" y="5998"/>
                  <a:pt x="46134" y="4826"/>
                </a:cubicBezTo>
                <a:cubicBezTo>
                  <a:pt x="44823" y="3655"/>
                  <a:pt x="43039" y="2414"/>
                  <a:pt x="41064" y="1924"/>
                </a:cubicBezTo>
                <a:cubicBezTo>
                  <a:pt x="39910" y="1645"/>
                  <a:pt x="38669" y="1662"/>
                  <a:pt x="37480" y="1610"/>
                </a:cubicBezTo>
                <a:cubicBezTo>
                  <a:pt x="36117" y="1540"/>
                  <a:pt x="34823" y="1243"/>
                  <a:pt x="33512" y="963"/>
                </a:cubicBezTo>
                <a:cubicBezTo>
                  <a:pt x="32373" y="720"/>
                  <a:pt x="31248" y="530"/>
                  <a:pt x="30067" y="530"/>
                </a:cubicBezTo>
                <a:cubicBezTo>
                  <a:pt x="29888" y="530"/>
                  <a:pt x="29708" y="534"/>
                  <a:pt x="29526" y="543"/>
                </a:cubicBezTo>
                <a:cubicBezTo>
                  <a:pt x="28204" y="625"/>
                  <a:pt x="26911" y="844"/>
                  <a:pt x="25593" y="844"/>
                </a:cubicBezTo>
                <a:cubicBezTo>
                  <a:pt x="25500" y="844"/>
                  <a:pt x="25407" y="843"/>
                  <a:pt x="25313" y="841"/>
                </a:cubicBezTo>
                <a:cubicBezTo>
                  <a:pt x="22254" y="753"/>
                  <a:pt x="19300" y="19"/>
                  <a:pt x="16241" y="2"/>
                </a:cubicBezTo>
                <a:cubicBezTo>
                  <a:pt x="16183" y="1"/>
                  <a:pt x="16125" y="1"/>
                  <a:pt x="16067"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flipH="1">
            <a:off x="6909997" y="4828103"/>
            <a:ext cx="1832362" cy="272237"/>
          </a:xfrm>
          <a:custGeom>
            <a:avLst/>
            <a:gdLst/>
            <a:ahLst/>
            <a:cxnLst/>
            <a:rect l="l" t="t" r="r" b="b"/>
            <a:pathLst>
              <a:path w="47600" h="7072" extrusionOk="0">
                <a:moveTo>
                  <a:pt x="40782" y="583"/>
                </a:moveTo>
                <a:cubicBezTo>
                  <a:pt x="40765" y="583"/>
                  <a:pt x="40765" y="586"/>
                  <a:pt x="40765" y="600"/>
                </a:cubicBezTo>
                <a:cubicBezTo>
                  <a:pt x="40765" y="600"/>
                  <a:pt x="40765" y="600"/>
                  <a:pt x="40782" y="583"/>
                </a:cubicBezTo>
                <a:close/>
                <a:moveTo>
                  <a:pt x="44085" y="362"/>
                </a:moveTo>
                <a:cubicBezTo>
                  <a:pt x="44033" y="362"/>
                  <a:pt x="43981" y="365"/>
                  <a:pt x="43929" y="373"/>
                </a:cubicBezTo>
                <a:cubicBezTo>
                  <a:pt x="43719" y="390"/>
                  <a:pt x="43509" y="443"/>
                  <a:pt x="43299" y="460"/>
                </a:cubicBezTo>
                <a:cubicBezTo>
                  <a:pt x="42893" y="511"/>
                  <a:pt x="42962" y="1039"/>
                  <a:pt x="43350" y="1039"/>
                </a:cubicBezTo>
                <a:cubicBezTo>
                  <a:pt x="43362" y="1039"/>
                  <a:pt x="43374" y="1038"/>
                  <a:pt x="43387" y="1037"/>
                </a:cubicBezTo>
                <a:cubicBezTo>
                  <a:pt x="43544" y="1037"/>
                  <a:pt x="43719" y="1002"/>
                  <a:pt x="43894" y="1002"/>
                </a:cubicBezTo>
                <a:cubicBezTo>
                  <a:pt x="43964" y="1072"/>
                  <a:pt x="44086" y="1124"/>
                  <a:pt x="44226" y="1124"/>
                </a:cubicBezTo>
                <a:cubicBezTo>
                  <a:pt x="44251" y="1128"/>
                  <a:pt x="44276" y="1129"/>
                  <a:pt x="44301" y="1129"/>
                </a:cubicBezTo>
                <a:cubicBezTo>
                  <a:pt x="44420" y="1129"/>
                  <a:pt x="44542" y="1098"/>
                  <a:pt x="44628" y="1055"/>
                </a:cubicBezTo>
                <a:cubicBezTo>
                  <a:pt x="44873" y="915"/>
                  <a:pt x="44943" y="600"/>
                  <a:pt x="44628" y="478"/>
                </a:cubicBezTo>
                <a:cubicBezTo>
                  <a:pt x="44463" y="409"/>
                  <a:pt x="44276" y="362"/>
                  <a:pt x="44085" y="362"/>
                </a:cubicBezTo>
                <a:close/>
                <a:moveTo>
                  <a:pt x="41219" y="530"/>
                </a:moveTo>
                <a:cubicBezTo>
                  <a:pt x="41167" y="530"/>
                  <a:pt x="41097" y="530"/>
                  <a:pt x="41044" y="548"/>
                </a:cubicBezTo>
                <a:cubicBezTo>
                  <a:pt x="41009" y="565"/>
                  <a:pt x="40957" y="565"/>
                  <a:pt x="40922" y="565"/>
                </a:cubicBezTo>
                <a:cubicBezTo>
                  <a:pt x="40869" y="565"/>
                  <a:pt x="40835" y="565"/>
                  <a:pt x="40782" y="583"/>
                </a:cubicBezTo>
                <a:cubicBezTo>
                  <a:pt x="40782" y="583"/>
                  <a:pt x="40782" y="583"/>
                  <a:pt x="40782" y="583"/>
                </a:cubicBezTo>
                <a:lnTo>
                  <a:pt x="40782" y="583"/>
                </a:lnTo>
                <a:cubicBezTo>
                  <a:pt x="40786" y="583"/>
                  <a:pt x="40792" y="583"/>
                  <a:pt x="40800" y="583"/>
                </a:cubicBezTo>
                <a:lnTo>
                  <a:pt x="40835" y="583"/>
                </a:lnTo>
                <a:cubicBezTo>
                  <a:pt x="40782" y="600"/>
                  <a:pt x="40765" y="600"/>
                  <a:pt x="40765" y="600"/>
                </a:cubicBezTo>
                <a:cubicBezTo>
                  <a:pt x="40625" y="635"/>
                  <a:pt x="40502" y="705"/>
                  <a:pt x="40450" y="827"/>
                </a:cubicBezTo>
                <a:cubicBezTo>
                  <a:pt x="40397" y="1002"/>
                  <a:pt x="40520" y="1194"/>
                  <a:pt x="40747" y="1247"/>
                </a:cubicBezTo>
                <a:lnTo>
                  <a:pt x="40922" y="1247"/>
                </a:lnTo>
                <a:cubicBezTo>
                  <a:pt x="40955" y="1256"/>
                  <a:pt x="40989" y="1261"/>
                  <a:pt x="41023" y="1261"/>
                </a:cubicBezTo>
                <a:cubicBezTo>
                  <a:pt x="41117" y="1261"/>
                  <a:pt x="41212" y="1228"/>
                  <a:pt x="41289" y="1177"/>
                </a:cubicBezTo>
                <a:cubicBezTo>
                  <a:pt x="41307" y="1177"/>
                  <a:pt x="41307" y="1177"/>
                  <a:pt x="41324" y="1159"/>
                </a:cubicBezTo>
                <a:cubicBezTo>
                  <a:pt x="41516" y="1107"/>
                  <a:pt x="41656" y="985"/>
                  <a:pt x="41621" y="810"/>
                </a:cubicBezTo>
                <a:cubicBezTo>
                  <a:pt x="41586" y="652"/>
                  <a:pt x="41411" y="530"/>
                  <a:pt x="41219" y="530"/>
                </a:cubicBezTo>
                <a:close/>
                <a:moveTo>
                  <a:pt x="15529" y="834"/>
                </a:moveTo>
                <a:cubicBezTo>
                  <a:pt x="15419" y="834"/>
                  <a:pt x="15305" y="849"/>
                  <a:pt x="15189" y="880"/>
                </a:cubicBezTo>
                <a:cubicBezTo>
                  <a:pt x="14892" y="950"/>
                  <a:pt x="14857" y="1194"/>
                  <a:pt x="14962" y="1352"/>
                </a:cubicBezTo>
                <a:cubicBezTo>
                  <a:pt x="14945" y="1369"/>
                  <a:pt x="14910" y="1404"/>
                  <a:pt x="14892" y="1457"/>
                </a:cubicBezTo>
                <a:cubicBezTo>
                  <a:pt x="14808" y="1642"/>
                  <a:pt x="15032" y="1860"/>
                  <a:pt x="15283" y="1860"/>
                </a:cubicBezTo>
                <a:cubicBezTo>
                  <a:pt x="15293" y="1860"/>
                  <a:pt x="15302" y="1859"/>
                  <a:pt x="15312" y="1859"/>
                </a:cubicBezTo>
                <a:cubicBezTo>
                  <a:pt x="15364" y="1859"/>
                  <a:pt x="15417" y="1859"/>
                  <a:pt x="15469" y="1841"/>
                </a:cubicBezTo>
                <a:cubicBezTo>
                  <a:pt x="15504" y="1850"/>
                  <a:pt x="15539" y="1854"/>
                  <a:pt x="15574" y="1854"/>
                </a:cubicBezTo>
                <a:cubicBezTo>
                  <a:pt x="15609" y="1854"/>
                  <a:pt x="15644" y="1850"/>
                  <a:pt x="15679" y="1841"/>
                </a:cubicBezTo>
                <a:cubicBezTo>
                  <a:pt x="15714" y="1841"/>
                  <a:pt x="15749" y="1824"/>
                  <a:pt x="15784" y="1806"/>
                </a:cubicBezTo>
                <a:cubicBezTo>
                  <a:pt x="15854" y="1789"/>
                  <a:pt x="15906" y="1754"/>
                  <a:pt x="15959" y="1719"/>
                </a:cubicBezTo>
                <a:lnTo>
                  <a:pt x="15976" y="1719"/>
                </a:lnTo>
                <a:cubicBezTo>
                  <a:pt x="16086" y="1763"/>
                  <a:pt x="16202" y="1782"/>
                  <a:pt x="16321" y="1782"/>
                </a:cubicBezTo>
                <a:cubicBezTo>
                  <a:pt x="16487" y="1782"/>
                  <a:pt x="16660" y="1745"/>
                  <a:pt x="16833" y="1684"/>
                </a:cubicBezTo>
                <a:cubicBezTo>
                  <a:pt x="17187" y="1530"/>
                  <a:pt x="16998" y="1063"/>
                  <a:pt x="16648" y="1063"/>
                </a:cubicBezTo>
                <a:cubicBezTo>
                  <a:pt x="16602" y="1063"/>
                  <a:pt x="16552" y="1071"/>
                  <a:pt x="16500" y="1090"/>
                </a:cubicBezTo>
                <a:cubicBezTo>
                  <a:pt x="16466" y="1107"/>
                  <a:pt x="16343" y="1142"/>
                  <a:pt x="16343" y="1142"/>
                </a:cubicBezTo>
                <a:cubicBezTo>
                  <a:pt x="16326" y="1124"/>
                  <a:pt x="16308" y="1124"/>
                  <a:pt x="16308" y="1124"/>
                </a:cubicBezTo>
                <a:lnTo>
                  <a:pt x="16273" y="1107"/>
                </a:lnTo>
                <a:cubicBezTo>
                  <a:pt x="16221" y="1072"/>
                  <a:pt x="16168" y="1037"/>
                  <a:pt x="16116" y="1002"/>
                </a:cubicBezTo>
                <a:cubicBezTo>
                  <a:pt x="15934" y="888"/>
                  <a:pt x="15737" y="834"/>
                  <a:pt x="15529" y="834"/>
                </a:cubicBezTo>
                <a:close/>
                <a:moveTo>
                  <a:pt x="22610" y="1"/>
                </a:moveTo>
                <a:cubicBezTo>
                  <a:pt x="22516" y="1"/>
                  <a:pt x="22420" y="7"/>
                  <a:pt x="22322" y="23"/>
                </a:cubicBezTo>
                <a:cubicBezTo>
                  <a:pt x="21832" y="111"/>
                  <a:pt x="21308" y="373"/>
                  <a:pt x="21133" y="775"/>
                </a:cubicBezTo>
                <a:cubicBezTo>
                  <a:pt x="20772" y="1602"/>
                  <a:pt x="21873" y="1899"/>
                  <a:pt x="22733" y="1899"/>
                </a:cubicBezTo>
                <a:cubicBezTo>
                  <a:pt x="22873" y="1899"/>
                  <a:pt x="23006" y="1891"/>
                  <a:pt x="23126" y="1876"/>
                </a:cubicBezTo>
                <a:cubicBezTo>
                  <a:pt x="23397" y="1836"/>
                  <a:pt x="23657" y="1795"/>
                  <a:pt x="23931" y="1795"/>
                </a:cubicBezTo>
                <a:cubicBezTo>
                  <a:pt x="24011" y="1795"/>
                  <a:pt x="24092" y="1798"/>
                  <a:pt x="24175" y="1806"/>
                </a:cubicBezTo>
                <a:cubicBezTo>
                  <a:pt x="24386" y="1820"/>
                  <a:pt x="24597" y="1868"/>
                  <a:pt x="24808" y="1868"/>
                </a:cubicBezTo>
                <a:cubicBezTo>
                  <a:pt x="24859" y="1868"/>
                  <a:pt x="24910" y="1866"/>
                  <a:pt x="24961" y="1859"/>
                </a:cubicBezTo>
                <a:cubicBezTo>
                  <a:pt x="25398" y="1824"/>
                  <a:pt x="25748" y="1562"/>
                  <a:pt x="25748" y="1194"/>
                </a:cubicBezTo>
                <a:cubicBezTo>
                  <a:pt x="25766" y="478"/>
                  <a:pt x="24507" y="215"/>
                  <a:pt x="23808" y="128"/>
                </a:cubicBezTo>
                <a:cubicBezTo>
                  <a:pt x="23780" y="123"/>
                  <a:pt x="23751" y="121"/>
                  <a:pt x="23724" y="121"/>
                </a:cubicBezTo>
                <a:cubicBezTo>
                  <a:pt x="23649" y="121"/>
                  <a:pt x="23579" y="137"/>
                  <a:pt x="23528" y="163"/>
                </a:cubicBezTo>
                <a:cubicBezTo>
                  <a:pt x="23230" y="82"/>
                  <a:pt x="22932" y="1"/>
                  <a:pt x="22610" y="1"/>
                </a:cubicBezTo>
                <a:close/>
                <a:moveTo>
                  <a:pt x="18849" y="1627"/>
                </a:moveTo>
                <a:cubicBezTo>
                  <a:pt x="18778" y="1627"/>
                  <a:pt x="18708" y="1658"/>
                  <a:pt x="18651" y="1701"/>
                </a:cubicBezTo>
                <a:cubicBezTo>
                  <a:pt x="18546" y="1736"/>
                  <a:pt x="18458" y="1841"/>
                  <a:pt x="18458" y="1946"/>
                </a:cubicBezTo>
                <a:cubicBezTo>
                  <a:pt x="18458" y="2068"/>
                  <a:pt x="18546" y="2156"/>
                  <a:pt x="18668" y="2208"/>
                </a:cubicBezTo>
                <a:cubicBezTo>
                  <a:pt x="18738" y="2243"/>
                  <a:pt x="18808" y="2261"/>
                  <a:pt x="18913" y="2278"/>
                </a:cubicBezTo>
                <a:cubicBezTo>
                  <a:pt x="19053" y="2278"/>
                  <a:pt x="19193" y="2278"/>
                  <a:pt x="19350" y="2243"/>
                </a:cubicBezTo>
                <a:cubicBezTo>
                  <a:pt x="19542" y="2208"/>
                  <a:pt x="19682" y="2034"/>
                  <a:pt x="19612" y="1859"/>
                </a:cubicBezTo>
                <a:cubicBezTo>
                  <a:pt x="19560" y="1719"/>
                  <a:pt x="19420" y="1649"/>
                  <a:pt x="19228" y="1649"/>
                </a:cubicBezTo>
                <a:lnTo>
                  <a:pt x="19228" y="1631"/>
                </a:lnTo>
                <a:cubicBezTo>
                  <a:pt x="19193" y="1637"/>
                  <a:pt x="19158" y="1639"/>
                  <a:pt x="19122" y="1639"/>
                </a:cubicBezTo>
                <a:cubicBezTo>
                  <a:pt x="19051" y="1639"/>
                  <a:pt x="18977" y="1631"/>
                  <a:pt x="18895" y="1631"/>
                </a:cubicBezTo>
                <a:cubicBezTo>
                  <a:pt x="18880" y="1628"/>
                  <a:pt x="18864" y="1627"/>
                  <a:pt x="18849" y="1627"/>
                </a:cubicBezTo>
                <a:close/>
                <a:moveTo>
                  <a:pt x="41901" y="1509"/>
                </a:moveTo>
                <a:cubicBezTo>
                  <a:pt x="41726" y="1527"/>
                  <a:pt x="41586" y="1544"/>
                  <a:pt x="41411" y="1579"/>
                </a:cubicBezTo>
                <a:cubicBezTo>
                  <a:pt x="41376" y="1579"/>
                  <a:pt x="41341" y="1596"/>
                  <a:pt x="41324" y="1614"/>
                </a:cubicBezTo>
                <a:cubicBezTo>
                  <a:pt x="41202" y="1614"/>
                  <a:pt x="41097" y="1614"/>
                  <a:pt x="40992" y="1631"/>
                </a:cubicBezTo>
                <a:cubicBezTo>
                  <a:pt x="40852" y="1649"/>
                  <a:pt x="40712" y="1701"/>
                  <a:pt x="40625" y="1789"/>
                </a:cubicBezTo>
                <a:cubicBezTo>
                  <a:pt x="40572" y="1789"/>
                  <a:pt x="40520" y="1771"/>
                  <a:pt x="40467" y="1771"/>
                </a:cubicBezTo>
                <a:cubicBezTo>
                  <a:pt x="40455" y="1770"/>
                  <a:pt x="40443" y="1770"/>
                  <a:pt x="40431" y="1770"/>
                </a:cubicBezTo>
                <a:cubicBezTo>
                  <a:pt x="39989" y="1770"/>
                  <a:pt x="39885" y="2385"/>
                  <a:pt x="40345" y="2436"/>
                </a:cubicBezTo>
                <a:cubicBezTo>
                  <a:pt x="40485" y="2453"/>
                  <a:pt x="40607" y="2453"/>
                  <a:pt x="40730" y="2471"/>
                </a:cubicBezTo>
                <a:cubicBezTo>
                  <a:pt x="40765" y="2476"/>
                  <a:pt x="40801" y="2479"/>
                  <a:pt x="40837" y="2479"/>
                </a:cubicBezTo>
                <a:cubicBezTo>
                  <a:pt x="41012" y="2479"/>
                  <a:pt x="41178" y="2409"/>
                  <a:pt x="41237" y="2278"/>
                </a:cubicBezTo>
                <a:lnTo>
                  <a:pt x="41254" y="2278"/>
                </a:lnTo>
                <a:cubicBezTo>
                  <a:pt x="41265" y="2282"/>
                  <a:pt x="41278" y="2283"/>
                  <a:pt x="41293" y="2283"/>
                </a:cubicBezTo>
                <a:cubicBezTo>
                  <a:pt x="41353" y="2283"/>
                  <a:pt x="41443" y="2261"/>
                  <a:pt x="41499" y="2261"/>
                </a:cubicBezTo>
                <a:cubicBezTo>
                  <a:pt x="41639" y="2261"/>
                  <a:pt x="41761" y="2243"/>
                  <a:pt x="41901" y="2208"/>
                </a:cubicBezTo>
                <a:cubicBezTo>
                  <a:pt x="41918" y="2208"/>
                  <a:pt x="41936" y="2208"/>
                  <a:pt x="41953" y="2191"/>
                </a:cubicBezTo>
                <a:cubicBezTo>
                  <a:pt x="42041" y="2191"/>
                  <a:pt x="42111" y="2191"/>
                  <a:pt x="42181" y="2156"/>
                </a:cubicBezTo>
                <a:cubicBezTo>
                  <a:pt x="42443" y="2016"/>
                  <a:pt x="42425" y="1736"/>
                  <a:pt x="42198" y="1614"/>
                </a:cubicBezTo>
                <a:lnTo>
                  <a:pt x="42216" y="1614"/>
                </a:lnTo>
                <a:cubicBezTo>
                  <a:pt x="42128" y="1544"/>
                  <a:pt x="42023" y="1509"/>
                  <a:pt x="41901" y="1509"/>
                </a:cubicBezTo>
                <a:close/>
                <a:moveTo>
                  <a:pt x="35546" y="1173"/>
                </a:moveTo>
                <a:cubicBezTo>
                  <a:pt x="34952" y="1173"/>
                  <a:pt x="34295" y="1268"/>
                  <a:pt x="33908" y="1268"/>
                </a:cubicBezTo>
                <a:cubicBezTo>
                  <a:pt x="33865" y="1268"/>
                  <a:pt x="33825" y="1267"/>
                  <a:pt x="33790" y="1264"/>
                </a:cubicBezTo>
                <a:cubicBezTo>
                  <a:pt x="33720" y="1264"/>
                  <a:pt x="33667" y="1264"/>
                  <a:pt x="33615" y="1282"/>
                </a:cubicBezTo>
                <a:cubicBezTo>
                  <a:pt x="33274" y="1258"/>
                  <a:pt x="32828" y="1221"/>
                  <a:pt x="32402" y="1221"/>
                </a:cubicBezTo>
                <a:cubicBezTo>
                  <a:pt x="31561" y="1221"/>
                  <a:pt x="30796" y="1366"/>
                  <a:pt x="31062" y="2051"/>
                </a:cubicBezTo>
                <a:cubicBezTo>
                  <a:pt x="31278" y="2583"/>
                  <a:pt x="32284" y="2693"/>
                  <a:pt x="33101" y="2693"/>
                </a:cubicBezTo>
                <a:cubicBezTo>
                  <a:pt x="33410" y="2693"/>
                  <a:pt x="33693" y="2677"/>
                  <a:pt x="33894" y="2663"/>
                </a:cubicBezTo>
                <a:cubicBezTo>
                  <a:pt x="34559" y="2610"/>
                  <a:pt x="36884" y="2593"/>
                  <a:pt x="36831" y="1789"/>
                </a:cubicBezTo>
                <a:cubicBezTo>
                  <a:pt x="36788" y="1291"/>
                  <a:pt x="36206" y="1173"/>
                  <a:pt x="35546" y="1173"/>
                </a:cubicBezTo>
                <a:close/>
                <a:moveTo>
                  <a:pt x="11718" y="1445"/>
                </a:moveTo>
                <a:cubicBezTo>
                  <a:pt x="11232" y="1445"/>
                  <a:pt x="10722" y="1510"/>
                  <a:pt x="10295" y="1649"/>
                </a:cubicBezTo>
                <a:cubicBezTo>
                  <a:pt x="9770" y="1824"/>
                  <a:pt x="9333" y="2313"/>
                  <a:pt x="9893" y="2663"/>
                </a:cubicBezTo>
                <a:cubicBezTo>
                  <a:pt x="10110" y="2805"/>
                  <a:pt x="10405" y="2855"/>
                  <a:pt x="10710" y="2855"/>
                </a:cubicBezTo>
                <a:cubicBezTo>
                  <a:pt x="11041" y="2855"/>
                  <a:pt x="11385" y="2796"/>
                  <a:pt x="11658" y="2733"/>
                </a:cubicBezTo>
                <a:cubicBezTo>
                  <a:pt x="12130" y="2645"/>
                  <a:pt x="12934" y="2418"/>
                  <a:pt x="13022" y="1964"/>
                </a:cubicBezTo>
                <a:cubicBezTo>
                  <a:pt x="13039" y="1824"/>
                  <a:pt x="13004" y="1701"/>
                  <a:pt x="12847" y="1614"/>
                </a:cubicBezTo>
                <a:cubicBezTo>
                  <a:pt x="12690" y="1562"/>
                  <a:pt x="12567" y="1544"/>
                  <a:pt x="12427" y="1544"/>
                </a:cubicBezTo>
                <a:cubicBezTo>
                  <a:pt x="12375" y="1509"/>
                  <a:pt x="12322" y="1492"/>
                  <a:pt x="12270" y="1474"/>
                </a:cubicBezTo>
                <a:cubicBezTo>
                  <a:pt x="12094" y="1455"/>
                  <a:pt x="11908" y="1445"/>
                  <a:pt x="11718" y="1445"/>
                </a:cubicBezTo>
                <a:close/>
                <a:moveTo>
                  <a:pt x="45537" y="2873"/>
                </a:moveTo>
                <a:cubicBezTo>
                  <a:pt x="45694" y="2908"/>
                  <a:pt x="45852" y="2925"/>
                  <a:pt x="46009" y="2978"/>
                </a:cubicBezTo>
                <a:cubicBezTo>
                  <a:pt x="45869" y="2978"/>
                  <a:pt x="45747" y="2960"/>
                  <a:pt x="45624" y="2960"/>
                </a:cubicBezTo>
                <a:cubicBezTo>
                  <a:pt x="45572" y="2943"/>
                  <a:pt x="45502" y="2943"/>
                  <a:pt x="45450" y="2925"/>
                </a:cubicBezTo>
                <a:cubicBezTo>
                  <a:pt x="45485" y="2908"/>
                  <a:pt x="45520" y="2890"/>
                  <a:pt x="45537" y="2873"/>
                </a:cubicBezTo>
                <a:close/>
                <a:moveTo>
                  <a:pt x="208" y="3117"/>
                </a:moveTo>
                <a:cubicBezTo>
                  <a:pt x="204" y="3120"/>
                  <a:pt x="200" y="3122"/>
                  <a:pt x="197" y="3125"/>
                </a:cubicBezTo>
                <a:lnTo>
                  <a:pt x="197" y="3125"/>
                </a:lnTo>
                <a:cubicBezTo>
                  <a:pt x="200" y="3122"/>
                  <a:pt x="204" y="3120"/>
                  <a:pt x="208" y="3117"/>
                </a:cubicBezTo>
                <a:close/>
                <a:moveTo>
                  <a:pt x="38097" y="2513"/>
                </a:moveTo>
                <a:cubicBezTo>
                  <a:pt x="38060" y="2513"/>
                  <a:pt x="38023" y="2516"/>
                  <a:pt x="37985" y="2523"/>
                </a:cubicBezTo>
                <a:lnTo>
                  <a:pt x="37828" y="2523"/>
                </a:lnTo>
                <a:cubicBezTo>
                  <a:pt x="37775" y="2523"/>
                  <a:pt x="37740" y="2540"/>
                  <a:pt x="37688" y="2558"/>
                </a:cubicBezTo>
                <a:lnTo>
                  <a:pt x="37618" y="2558"/>
                </a:lnTo>
                <a:cubicBezTo>
                  <a:pt x="37408" y="2558"/>
                  <a:pt x="37198" y="2698"/>
                  <a:pt x="37198" y="2873"/>
                </a:cubicBezTo>
                <a:cubicBezTo>
                  <a:pt x="37216" y="3047"/>
                  <a:pt x="37391" y="3205"/>
                  <a:pt x="37618" y="3205"/>
                </a:cubicBezTo>
                <a:cubicBezTo>
                  <a:pt x="37863" y="3205"/>
                  <a:pt x="38072" y="3187"/>
                  <a:pt x="38282" y="3082"/>
                </a:cubicBezTo>
                <a:cubicBezTo>
                  <a:pt x="38457" y="3012"/>
                  <a:pt x="38527" y="2838"/>
                  <a:pt x="38457" y="2698"/>
                </a:cubicBezTo>
                <a:cubicBezTo>
                  <a:pt x="38387" y="2571"/>
                  <a:pt x="38249" y="2513"/>
                  <a:pt x="38097" y="2513"/>
                </a:cubicBezTo>
                <a:close/>
                <a:moveTo>
                  <a:pt x="4691" y="2379"/>
                </a:moveTo>
                <a:cubicBezTo>
                  <a:pt x="4666" y="2379"/>
                  <a:pt x="4640" y="2380"/>
                  <a:pt x="4613" y="2383"/>
                </a:cubicBezTo>
                <a:cubicBezTo>
                  <a:pt x="4473" y="2383"/>
                  <a:pt x="4368" y="2418"/>
                  <a:pt x="4299" y="2488"/>
                </a:cubicBezTo>
                <a:cubicBezTo>
                  <a:pt x="4054" y="2506"/>
                  <a:pt x="3809" y="2558"/>
                  <a:pt x="3564" y="2645"/>
                </a:cubicBezTo>
                <a:cubicBezTo>
                  <a:pt x="3267" y="2750"/>
                  <a:pt x="3320" y="3100"/>
                  <a:pt x="3564" y="3222"/>
                </a:cubicBezTo>
                <a:cubicBezTo>
                  <a:pt x="3807" y="3328"/>
                  <a:pt x="4108" y="3388"/>
                  <a:pt x="4406" y="3388"/>
                </a:cubicBezTo>
                <a:cubicBezTo>
                  <a:pt x="4795" y="3388"/>
                  <a:pt x="5179" y="3285"/>
                  <a:pt x="5417" y="3047"/>
                </a:cubicBezTo>
                <a:cubicBezTo>
                  <a:pt x="5557" y="2908"/>
                  <a:pt x="5610" y="2628"/>
                  <a:pt x="5330" y="2540"/>
                </a:cubicBezTo>
                <a:cubicBezTo>
                  <a:pt x="5225" y="2506"/>
                  <a:pt x="5120" y="2471"/>
                  <a:pt x="5015" y="2471"/>
                </a:cubicBezTo>
                <a:cubicBezTo>
                  <a:pt x="4914" y="2413"/>
                  <a:pt x="4812" y="2379"/>
                  <a:pt x="4691" y="2379"/>
                </a:cubicBezTo>
                <a:close/>
                <a:moveTo>
                  <a:pt x="732" y="2978"/>
                </a:moveTo>
                <a:lnTo>
                  <a:pt x="732" y="2995"/>
                </a:lnTo>
                <a:cubicBezTo>
                  <a:pt x="705" y="2984"/>
                  <a:pt x="676" y="2980"/>
                  <a:pt x="646" y="2980"/>
                </a:cubicBezTo>
                <a:cubicBezTo>
                  <a:pt x="580" y="2980"/>
                  <a:pt x="507" y="3000"/>
                  <a:pt x="435" y="3012"/>
                </a:cubicBezTo>
                <a:cubicBezTo>
                  <a:pt x="348" y="3012"/>
                  <a:pt x="278" y="3065"/>
                  <a:pt x="208" y="3117"/>
                </a:cubicBezTo>
                <a:cubicBezTo>
                  <a:pt x="208" y="3117"/>
                  <a:pt x="208" y="3117"/>
                  <a:pt x="208" y="3117"/>
                </a:cubicBezTo>
                <a:lnTo>
                  <a:pt x="208" y="3117"/>
                </a:lnTo>
                <a:cubicBezTo>
                  <a:pt x="161" y="3141"/>
                  <a:pt x="145" y="3150"/>
                  <a:pt x="148" y="3150"/>
                </a:cubicBezTo>
                <a:cubicBezTo>
                  <a:pt x="150" y="3150"/>
                  <a:pt x="172" y="3140"/>
                  <a:pt x="197" y="3125"/>
                </a:cubicBezTo>
                <a:lnTo>
                  <a:pt x="197" y="3125"/>
                </a:lnTo>
                <a:cubicBezTo>
                  <a:pt x="64" y="3212"/>
                  <a:pt x="0" y="3348"/>
                  <a:pt x="68" y="3484"/>
                </a:cubicBezTo>
                <a:cubicBezTo>
                  <a:pt x="120" y="3572"/>
                  <a:pt x="225" y="3624"/>
                  <a:pt x="330" y="3642"/>
                </a:cubicBezTo>
                <a:lnTo>
                  <a:pt x="557" y="3642"/>
                </a:lnTo>
                <a:cubicBezTo>
                  <a:pt x="592" y="3642"/>
                  <a:pt x="610" y="3624"/>
                  <a:pt x="645" y="3624"/>
                </a:cubicBezTo>
                <a:cubicBezTo>
                  <a:pt x="697" y="3607"/>
                  <a:pt x="750" y="3607"/>
                  <a:pt x="732" y="3607"/>
                </a:cubicBezTo>
                <a:cubicBezTo>
                  <a:pt x="837" y="3589"/>
                  <a:pt x="925" y="3537"/>
                  <a:pt x="977" y="3449"/>
                </a:cubicBezTo>
                <a:cubicBezTo>
                  <a:pt x="1099" y="3275"/>
                  <a:pt x="995" y="3047"/>
                  <a:pt x="732" y="2978"/>
                </a:cubicBezTo>
                <a:close/>
                <a:moveTo>
                  <a:pt x="45509" y="2256"/>
                </a:moveTo>
                <a:cubicBezTo>
                  <a:pt x="45413" y="2256"/>
                  <a:pt x="45329" y="2288"/>
                  <a:pt x="45257" y="2331"/>
                </a:cubicBezTo>
                <a:cubicBezTo>
                  <a:pt x="45234" y="2326"/>
                  <a:pt x="45210" y="2324"/>
                  <a:pt x="45187" y="2324"/>
                </a:cubicBezTo>
                <a:cubicBezTo>
                  <a:pt x="45122" y="2324"/>
                  <a:pt x="45054" y="2340"/>
                  <a:pt x="44978" y="2366"/>
                </a:cubicBezTo>
                <a:cubicBezTo>
                  <a:pt x="44645" y="2471"/>
                  <a:pt x="44453" y="2715"/>
                  <a:pt x="44191" y="2890"/>
                </a:cubicBezTo>
                <a:cubicBezTo>
                  <a:pt x="43964" y="3065"/>
                  <a:pt x="44051" y="3432"/>
                  <a:pt x="44383" y="3484"/>
                </a:cubicBezTo>
                <a:cubicBezTo>
                  <a:pt x="44794" y="3540"/>
                  <a:pt x="45434" y="3676"/>
                  <a:pt x="46010" y="3676"/>
                </a:cubicBezTo>
                <a:cubicBezTo>
                  <a:pt x="46513" y="3676"/>
                  <a:pt x="46968" y="3573"/>
                  <a:pt x="47180" y="3222"/>
                </a:cubicBezTo>
                <a:cubicBezTo>
                  <a:pt x="47600" y="2523"/>
                  <a:pt x="46114" y="2348"/>
                  <a:pt x="45572" y="2261"/>
                </a:cubicBezTo>
                <a:cubicBezTo>
                  <a:pt x="45550" y="2258"/>
                  <a:pt x="45529" y="2256"/>
                  <a:pt x="45509" y="2256"/>
                </a:cubicBezTo>
                <a:close/>
                <a:moveTo>
                  <a:pt x="25684" y="3314"/>
                </a:moveTo>
                <a:cubicBezTo>
                  <a:pt x="25450" y="3314"/>
                  <a:pt x="25217" y="3343"/>
                  <a:pt x="25014" y="3397"/>
                </a:cubicBezTo>
                <a:cubicBezTo>
                  <a:pt x="24961" y="3380"/>
                  <a:pt x="24892" y="3362"/>
                  <a:pt x="24822" y="3362"/>
                </a:cubicBezTo>
                <a:cubicBezTo>
                  <a:pt x="24763" y="3359"/>
                  <a:pt x="24706" y="3358"/>
                  <a:pt x="24648" y="3358"/>
                </a:cubicBezTo>
                <a:cubicBezTo>
                  <a:pt x="24361" y="3358"/>
                  <a:pt x="24084" y="3394"/>
                  <a:pt x="23808" y="3467"/>
                </a:cubicBezTo>
                <a:cubicBezTo>
                  <a:pt x="23406" y="3572"/>
                  <a:pt x="23406" y="4009"/>
                  <a:pt x="23808" y="4131"/>
                </a:cubicBezTo>
                <a:cubicBezTo>
                  <a:pt x="24326" y="4258"/>
                  <a:pt x="24941" y="4328"/>
                  <a:pt x="25544" y="4328"/>
                </a:cubicBezTo>
                <a:cubicBezTo>
                  <a:pt x="25936" y="4328"/>
                  <a:pt x="26323" y="4298"/>
                  <a:pt x="26675" y="4236"/>
                </a:cubicBezTo>
                <a:cubicBezTo>
                  <a:pt x="27007" y="4166"/>
                  <a:pt x="27042" y="3852"/>
                  <a:pt x="26849" y="3677"/>
                </a:cubicBezTo>
                <a:cubicBezTo>
                  <a:pt x="26596" y="3423"/>
                  <a:pt x="26138" y="3314"/>
                  <a:pt x="25684" y="3314"/>
                </a:cubicBezTo>
                <a:close/>
                <a:moveTo>
                  <a:pt x="18912" y="6183"/>
                </a:moveTo>
                <a:cubicBezTo>
                  <a:pt x="18840" y="6183"/>
                  <a:pt x="18763" y="6202"/>
                  <a:pt x="18686" y="6246"/>
                </a:cubicBezTo>
                <a:cubicBezTo>
                  <a:pt x="18633" y="6281"/>
                  <a:pt x="18581" y="6299"/>
                  <a:pt x="18511" y="6316"/>
                </a:cubicBezTo>
                <a:cubicBezTo>
                  <a:pt x="17959" y="6316"/>
                  <a:pt x="17952" y="6981"/>
                  <a:pt x="18490" y="6981"/>
                </a:cubicBezTo>
                <a:cubicBezTo>
                  <a:pt x="18497" y="6981"/>
                  <a:pt x="18504" y="6981"/>
                  <a:pt x="18511" y="6981"/>
                </a:cubicBezTo>
                <a:cubicBezTo>
                  <a:pt x="18881" y="6981"/>
                  <a:pt x="19300" y="7071"/>
                  <a:pt x="19695" y="7071"/>
                </a:cubicBezTo>
                <a:cubicBezTo>
                  <a:pt x="19972" y="7071"/>
                  <a:pt x="20238" y="7027"/>
                  <a:pt x="20469" y="6876"/>
                </a:cubicBezTo>
                <a:cubicBezTo>
                  <a:pt x="20661" y="6736"/>
                  <a:pt x="20591" y="6474"/>
                  <a:pt x="20381" y="6369"/>
                </a:cubicBezTo>
                <a:cubicBezTo>
                  <a:pt x="20179" y="6282"/>
                  <a:pt x="19967" y="6243"/>
                  <a:pt x="19752" y="6243"/>
                </a:cubicBezTo>
                <a:cubicBezTo>
                  <a:pt x="19577" y="6243"/>
                  <a:pt x="19400" y="6269"/>
                  <a:pt x="19228" y="6316"/>
                </a:cubicBezTo>
                <a:cubicBezTo>
                  <a:pt x="19150" y="6239"/>
                  <a:pt x="19038" y="6183"/>
                  <a:pt x="18912" y="61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p:nvPr/>
        </p:nvSpPr>
        <p:spPr>
          <a:xfrm>
            <a:off x="8701625" y="2445237"/>
            <a:ext cx="1930702" cy="617113"/>
          </a:xfrm>
          <a:custGeom>
            <a:avLst/>
            <a:gdLst/>
            <a:ahLst/>
            <a:cxnLst/>
            <a:rect l="l" t="t" r="r" b="b"/>
            <a:pathLst>
              <a:path w="39386" h="12589" extrusionOk="0">
                <a:moveTo>
                  <a:pt x="13879" y="1"/>
                </a:moveTo>
                <a:cubicBezTo>
                  <a:pt x="12210" y="1"/>
                  <a:pt x="10492" y="369"/>
                  <a:pt x="9003" y="790"/>
                </a:cubicBezTo>
                <a:cubicBezTo>
                  <a:pt x="5944" y="1664"/>
                  <a:pt x="822" y="4933"/>
                  <a:pt x="875" y="4986"/>
                </a:cubicBezTo>
                <a:cubicBezTo>
                  <a:pt x="560" y="5318"/>
                  <a:pt x="333" y="5685"/>
                  <a:pt x="228" y="6104"/>
                </a:cubicBezTo>
                <a:cubicBezTo>
                  <a:pt x="1" y="7031"/>
                  <a:pt x="490" y="7957"/>
                  <a:pt x="1242" y="8709"/>
                </a:cubicBezTo>
                <a:cubicBezTo>
                  <a:pt x="3392" y="10789"/>
                  <a:pt x="7115" y="11489"/>
                  <a:pt x="10489" y="11961"/>
                </a:cubicBezTo>
                <a:cubicBezTo>
                  <a:pt x="13439" y="12368"/>
                  <a:pt x="16474" y="12588"/>
                  <a:pt x="19508" y="12588"/>
                </a:cubicBezTo>
                <a:cubicBezTo>
                  <a:pt x="23758" y="12588"/>
                  <a:pt x="28008" y="12157"/>
                  <a:pt x="32026" y="11209"/>
                </a:cubicBezTo>
                <a:cubicBezTo>
                  <a:pt x="34718" y="10580"/>
                  <a:pt x="38285" y="9601"/>
                  <a:pt x="39334" y="7520"/>
                </a:cubicBezTo>
                <a:cubicBezTo>
                  <a:pt x="39386" y="7433"/>
                  <a:pt x="39316" y="7276"/>
                  <a:pt x="39176" y="7241"/>
                </a:cubicBezTo>
                <a:cubicBezTo>
                  <a:pt x="37655" y="6769"/>
                  <a:pt x="36065" y="6471"/>
                  <a:pt x="34456" y="6209"/>
                </a:cubicBezTo>
                <a:cubicBezTo>
                  <a:pt x="32935" y="5930"/>
                  <a:pt x="31152" y="5772"/>
                  <a:pt x="29771" y="5213"/>
                </a:cubicBezTo>
                <a:cubicBezTo>
                  <a:pt x="28670" y="4758"/>
                  <a:pt x="27901" y="3989"/>
                  <a:pt x="26852" y="3500"/>
                </a:cubicBezTo>
                <a:cubicBezTo>
                  <a:pt x="25541" y="2905"/>
                  <a:pt x="24160" y="3255"/>
                  <a:pt x="22761" y="3010"/>
                </a:cubicBezTo>
                <a:cubicBezTo>
                  <a:pt x="20296" y="2573"/>
                  <a:pt x="18723" y="1105"/>
                  <a:pt x="16485" y="370"/>
                </a:cubicBezTo>
                <a:cubicBezTo>
                  <a:pt x="15660" y="107"/>
                  <a:pt x="14776" y="1"/>
                  <a:pt x="138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accent3"/>
              </a:buClr>
              <a:buSzPts val="3300"/>
              <a:buFont typeface="Epilogue"/>
              <a:buNone/>
              <a:defRPr sz="3300" b="1">
                <a:solidFill>
                  <a:schemeClr val="accent3"/>
                </a:solidFill>
                <a:latin typeface="Epilogue"/>
                <a:ea typeface="Epilogue"/>
                <a:cs typeface="Epilogue"/>
                <a:sym typeface="Epilogue"/>
              </a:defRPr>
            </a:lvl1pPr>
            <a:lvl2pPr lvl="1" rtl="0">
              <a:lnSpc>
                <a:spcPct val="115000"/>
              </a:lnSpc>
              <a:spcBef>
                <a:spcPts val="0"/>
              </a:spcBef>
              <a:spcAft>
                <a:spcPts val="0"/>
              </a:spcAft>
              <a:buClr>
                <a:schemeClr val="accent3"/>
              </a:buClr>
              <a:buSzPts val="3300"/>
              <a:buFont typeface="Epilogue"/>
              <a:buNone/>
              <a:defRPr sz="3300" b="1">
                <a:solidFill>
                  <a:schemeClr val="accent3"/>
                </a:solidFill>
                <a:latin typeface="Epilogue"/>
                <a:ea typeface="Epilogue"/>
                <a:cs typeface="Epilogue"/>
                <a:sym typeface="Epilogue"/>
              </a:defRPr>
            </a:lvl2pPr>
            <a:lvl3pPr lvl="2" rtl="0">
              <a:lnSpc>
                <a:spcPct val="115000"/>
              </a:lnSpc>
              <a:spcBef>
                <a:spcPts val="0"/>
              </a:spcBef>
              <a:spcAft>
                <a:spcPts val="0"/>
              </a:spcAft>
              <a:buClr>
                <a:schemeClr val="accent3"/>
              </a:buClr>
              <a:buSzPts val="3300"/>
              <a:buFont typeface="Epilogue"/>
              <a:buNone/>
              <a:defRPr sz="3300" b="1">
                <a:solidFill>
                  <a:schemeClr val="accent3"/>
                </a:solidFill>
                <a:latin typeface="Epilogue"/>
                <a:ea typeface="Epilogue"/>
                <a:cs typeface="Epilogue"/>
                <a:sym typeface="Epilogue"/>
              </a:defRPr>
            </a:lvl3pPr>
            <a:lvl4pPr lvl="3" rtl="0">
              <a:lnSpc>
                <a:spcPct val="115000"/>
              </a:lnSpc>
              <a:spcBef>
                <a:spcPts val="0"/>
              </a:spcBef>
              <a:spcAft>
                <a:spcPts val="0"/>
              </a:spcAft>
              <a:buClr>
                <a:schemeClr val="accent3"/>
              </a:buClr>
              <a:buSzPts val="3300"/>
              <a:buFont typeface="Epilogue"/>
              <a:buNone/>
              <a:defRPr sz="3300" b="1">
                <a:solidFill>
                  <a:schemeClr val="accent3"/>
                </a:solidFill>
                <a:latin typeface="Epilogue"/>
                <a:ea typeface="Epilogue"/>
                <a:cs typeface="Epilogue"/>
                <a:sym typeface="Epilogue"/>
              </a:defRPr>
            </a:lvl4pPr>
            <a:lvl5pPr lvl="4" rtl="0">
              <a:lnSpc>
                <a:spcPct val="115000"/>
              </a:lnSpc>
              <a:spcBef>
                <a:spcPts val="0"/>
              </a:spcBef>
              <a:spcAft>
                <a:spcPts val="0"/>
              </a:spcAft>
              <a:buClr>
                <a:schemeClr val="accent3"/>
              </a:buClr>
              <a:buSzPts val="3300"/>
              <a:buFont typeface="Epilogue"/>
              <a:buNone/>
              <a:defRPr sz="3300" b="1">
                <a:solidFill>
                  <a:schemeClr val="accent3"/>
                </a:solidFill>
                <a:latin typeface="Epilogue"/>
                <a:ea typeface="Epilogue"/>
                <a:cs typeface="Epilogue"/>
                <a:sym typeface="Epilogue"/>
              </a:defRPr>
            </a:lvl5pPr>
            <a:lvl6pPr lvl="5" rtl="0">
              <a:lnSpc>
                <a:spcPct val="115000"/>
              </a:lnSpc>
              <a:spcBef>
                <a:spcPts val="0"/>
              </a:spcBef>
              <a:spcAft>
                <a:spcPts val="0"/>
              </a:spcAft>
              <a:buClr>
                <a:schemeClr val="accent3"/>
              </a:buClr>
              <a:buSzPts val="3300"/>
              <a:buFont typeface="Epilogue"/>
              <a:buNone/>
              <a:defRPr sz="3300" b="1">
                <a:solidFill>
                  <a:schemeClr val="accent3"/>
                </a:solidFill>
                <a:latin typeface="Epilogue"/>
                <a:ea typeface="Epilogue"/>
                <a:cs typeface="Epilogue"/>
                <a:sym typeface="Epilogue"/>
              </a:defRPr>
            </a:lvl6pPr>
            <a:lvl7pPr lvl="6" rtl="0">
              <a:lnSpc>
                <a:spcPct val="115000"/>
              </a:lnSpc>
              <a:spcBef>
                <a:spcPts val="0"/>
              </a:spcBef>
              <a:spcAft>
                <a:spcPts val="0"/>
              </a:spcAft>
              <a:buClr>
                <a:schemeClr val="accent3"/>
              </a:buClr>
              <a:buSzPts val="3300"/>
              <a:buFont typeface="Epilogue"/>
              <a:buNone/>
              <a:defRPr sz="3300" b="1">
                <a:solidFill>
                  <a:schemeClr val="accent3"/>
                </a:solidFill>
                <a:latin typeface="Epilogue"/>
                <a:ea typeface="Epilogue"/>
                <a:cs typeface="Epilogue"/>
                <a:sym typeface="Epilogue"/>
              </a:defRPr>
            </a:lvl7pPr>
            <a:lvl8pPr lvl="7" rtl="0">
              <a:lnSpc>
                <a:spcPct val="115000"/>
              </a:lnSpc>
              <a:spcBef>
                <a:spcPts val="0"/>
              </a:spcBef>
              <a:spcAft>
                <a:spcPts val="0"/>
              </a:spcAft>
              <a:buClr>
                <a:schemeClr val="accent3"/>
              </a:buClr>
              <a:buSzPts val="3300"/>
              <a:buFont typeface="Epilogue"/>
              <a:buNone/>
              <a:defRPr sz="3300" b="1">
                <a:solidFill>
                  <a:schemeClr val="accent3"/>
                </a:solidFill>
                <a:latin typeface="Epilogue"/>
                <a:ea typeface="Epilogue"/>
                <a:cs typeface="Epilogue"/>
                <a:sym typeface="Epilogue"/>
              </a:defRPr>
            </a:lvl8pPr>
            <a:lvl9pPr lvl="8" rtl="0">
              <a:lnSpc>
                <a:spcPct val="115000"/>
              </a:lnSpc>
              <a:spcBef>
                <a:spcPts val="0"/>
              </a:spcBef>
              <a:spcAft>
                <a:spcPts val="0"/>
              </a:spcAft>
              <a:buClr>
                <a:schemeClr val="accent3"/>
              </a:buClr>
              <a:buSzPts val="3300"/>
              <a:buFont typeface="Epilogue"/>
              <a:buNone/>
              <a:defRPr sz="3300" b="1">
                <a:solidFill>
                  <a:schemeClr val="accent3"/>
                </a:solidFill>
                <a:latin typeface="Epilogue"/>
                <a:ea typeface="Epilogue"/>
                <a:cs typeface="Epilogue"/>
                <a:sym typeface="Epilogu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9" r:id="rId8"/>
    <p:sldLayoutId id="2147483662" r:id="rId9"/>
    <p:sldLayoutId id="2147483672" r:id="rId10"/>
    <p:sldLayoutId id="2147483678" r:id="rId11"/>
    <p:sldLayoutId id="2147483679" r:id="rId12"/>
    <p:sldLayoutId id="2147483680" r:id="rId13"/>
    <p:sldLayoutId id="2147483683" r:id="rId14"/>
    <p:sldLayoutId id="2147483684" r:id="rId15"/>
    <p:sldLayoutId id="2147483702" r:id="rId16"/>
  </p:sldLayoutIdLst>
  <p:transition spd="med">
    <p:push dir="u"/>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grpSp>
        <p:nvGrpSpPr>
          <p:cNvPr id="389" name="Google Shape;389;p43"/>
          <p:cNvGrpSpPr/>
          <p:nvPr/>
        </p:nvGrpSpPr>
        <p:grpSpPr>
          <a:xfrm>
            <a:off x="-338900" y="4058796"/>
            <a:ext cx="2108000" cy="1436593"/>
            <a:chOff x="-338900" y="4058796"/>
            <a:chExt cx="2108000" cy="1436593"/>
          </a:xfrm>
        </p:grpSpPr>
        <p:sp>
          <p:nvSpPr>
            <p:cNvPr id="390" name="Google Shape;390;p43"/>
            <p:cNvSpPr/>
            <p:nvPr/>
          </p:nvSpPr>
          <p:spPr>
            <a:xfrm rot="1397152" flipH="1">
              <a:off x="318398" y="4276086"/>
              <a:ext cx="1305813" cy="1002014"/>
            </a:xfrm>
            <a:custGeom>
              <a:avLst/>
              <a:gdLst/>
              <a:ahLst/>
              <a:cxnLst/>
              <a:rect l="l" t="t" r="r" b="b"/>
              <a:pathLst>
                <a:path w="52235" h="11231" extrusionOk="0">
                  <a:moveTo>
                    <a:pt x="16067" y="1"/>
                  </a:moveTo>
                  <a:cubicBezTo>
                    <a:pt x="13605" y="1"/>
                    <a:pt x="11080" y="362"/>
                    <a:pt x="8706" y="806"/>
                  </a:cubicBezTo>
                  <a:cubicBezTo>
                    <a:pt x="6748" y="1173"/>
                    <a:pt x="4720" y="1645"/>
                    <a:pt x="3007" y="2501"/>
                  </a:cubicBezTo>
                  <a:cubicBezTo>
                    <a:pt x="402" y="2956"/>
                    <a:pt x="0" y="5788"/>
                    <a:pt x="1748" y="7326"/>
                  </a:cubicBezTo>
                  <a:cubicBezTo>
                    <a:pt x="3619" y="8969"/>
                    <a:pt x="6958" y="9232"/>
                    <a:pt x="9598" y="9354"/>
                  </a:cubicBezTo>
                  <a:cubicBezTo>
                    <a:pt x="10921" y="9419"/>
                    <a:pt x="12242" y="9446"/>
                    <a:pt x="13563" y="9446"/>
                  </a:cubicBezTo>
                  <a:cubicBezTo>
                    <a:pt x="16483" y="9446"/>
                    <a:pt x="19399" y="9317"/>
                    <a:pt x="22324" y="9197"/>
                  </a:cubicBezTo>
                  <a:cubicBezTo>
                    <a:pt x="23414" y="9147"/>
                    <a:pt x="24501" y="9124"/>
                    <a:pt x="25585" y="9124"/>
                  </a:cubicBezTo>
                  <a:cubicBezTo>
                    <a:pt x="29872" y="9124"/>
                    <a:pt x="34116" y="9485"/>
                    <a:pt x="38372" y="10001"/>
                  </a:cubicBezTo>
                  <a:cubicBezTo>
                    <a:pt x="40942" y="10315"/>
                    <a:pt x="43459" y="10805"/>
                    <a:pt x="46029" y="11067"/>
                  </a:cubicBezTo>
                  <a:cubicBezTo>
                    <a:pt x="46677" y="11131"/>
                    <a:pt x="47594" y="11231"/>
                    <a:pt x="48513" y="11231"/>
                  </a:cubicBezTo>
                  <a:cubicBezTo>
                    <a:pt x="49876" y="11231"/>
                    <a:pt x="51244" y="11010"/>
                    <a:pt x="51745" y="10123"/>
                  </a:cubicBezTo>
                  <a:cubicBezTo>
                    <a:pt x="52235" y="9249"/>
                    <a:pt x="51535" y="8165"/>
                    <a:pt x="50801" y="7536"/>
                  </a:cubicBezTo>
                  <a:cubicBezTo>
                    <a:pt x="49473" y="6365"/>
                    <a:pt x="47445" y="5998"/>
                    <a:pt x="46134" y="4826"/>
                  </a:cubicBezTo>
                  <a:cubicBezTo>
                    <a:pt x="44823" y="3655"/>
                    <a:pt x="43039" y="2414"/>
                    <a:pt x="41064" y="1924"/>
                  </a:cubicBezTo>
                  <a:cubicBezTo>
                    <a:pt x="39910" y="1645"/>
                    <a:pt x="38669" y="1662"/>
                    <a:pt x="37480" y="1610"/>
                  </a:cubicBezTo>
                  <a:cubicBezTo>
                    <a:pt x="36117" y="1540"/>
                    <a:pt x="34823" y="1243"/>
                    <a:pt x="33512" y="963"/>
                  </a:cubicBezTo>
                  <a:cubicBezTo>
                    <a:pt x="32373" y="720"/>
                    <a:pt x="31248" y="530"/>
                    <a:pt x="30067" y="530"/>
                  </a:cubicBezTo>
                  <a:cubicBezTo>
                    <a:pt x="29888" y="530"/>
                    <a:pt x="29708" y="534"/>
                    <a:pt x="29526" y="543"/>
                  </a:cubicBezTo>
                  <a:cubicBezTo>
                    <a:pt x="28204" y="625"/>
                    <a:pt x="26911" y="844"/>
                    <a:pt x="25593" y="844"/>
                  </a:cubicBezTo>
                  <a:cubicBezTo>
                    <a:pt x="25500" y="844"/>
                    <a:pt x="25407" y="843"/>
                    <a:pt x="25313" y="841"/>
                  </a:cubicBezTo>
                  <a:cubicBezTo>
                    <a:pt x="22254" y="753"/>
                    <a:pt x="19300" y="19"/>
                    <a:pt x="16241" y="2"/>
                  </a:cubicBezTo>
                  <a:cubicBezTo>
                    <a:pt x="16183" y="1"/>
                    <a:pt x="16125" y="1"/>
                    <a:pt x="16067"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1" name="Google Shape;391;p43"/>
            <p:cNvSpPr/>
            <p:nvPr/>
          </p:nvSpPr>
          <p:spPr>
            <a:xfrm>
              <a:off x="-338900" y="4307912"/>
              <a:ext cx="1930702" cy="617113"/>
            </a:xfrm>
            <a:custGeom>
              <a:avLst/>
              <a:gdLst/>
              <a:ahLst/>
              <a:cxnLst/>
              <a:rect l="l" t="t" r="r" b="b"/>
              <a:pathLst>
                <a:path w="39386" h="12589" extrusionOk="0">
                  <a:moveTo>
                    <a:pt x="13879" y="1"/>
                  </a:moveTo>
                  <a:cubicBezTo>
                    <a:pt x="12210" y="1"/>
                    <a:pt x="10492" y="369"/>
                    <a:pt x="9003" y="790"/>
                  </a:cubicBezTo>
                  <a:cubicBezTo>
                    <a:pt x="5944" y="1664"/>
                    <a:pt x="822" y="4933"/>
                    <a:pt x="875" y="4986"/>
                  </a:cubicBezTo>
                  <a:cubicBezTo>
                    <a:pt x="560" y="5318"/>
                    <a:pt x="333" y="5685"/>
                    <a:pt x="228" y="6104"/>
                  </a:cubicBezTo>
                  <a:cubicBezTo>
                    <a:pt x="1" y="7031"/>
                    <a:pt x="490" y="7957"/>
                    <a:pt x="1242" y="8709"/>
                  </a:cubicBezTo>
                  <a:cubicBezTo>
                    <a:pt x="3392" y="10789"/>
                    <a:pt x="7115" y="11489"/>
                    <a:pt x="10489" y="11961"/>
                  </a:cubicBezTo>
                  <a:cubicBezTo>
                    <a:pt x="13439" y="12368"/>
                    <a:pt x="16474" y="12588"/>
                    <a:pt x="19508" y="12588"/>
                  </a:cubicBezTo>
                  <a:cubicBezTo>
                    <a:pt x="23758" y="12588"/>
                    <a:pt x="28008" y="12157"/>
                    <a:pt x="32026" y="11209"/>
                  </a:cubicBezTo>
                  <a:cubicBezTo>
                    <a:pt x="34718" y="10580"/>
                    <a:pt x="38285" y="9601"/>
                    <a:pt x="39334" y="7520"/>
                  </a:cubicBezTo>
                  <a:cubicBezTo>
                    <a:pt x="39386" y="7433"/>
                    <a:pt x="39316" y="7276"/>
                    <a:pt x="39176" y="7241"/>
                  </a:cubicBezTo>
                  <a:cubicBezTo>
                    <a:pt x="37655" y="6769"/>
                    <a:pt x="36065" y="6471"/>
                    <a:pt x="34456" y="6209"/>
                  </a:cubicBezTo>
                  <a:cubicBezTo>
                    <a:pt x="32935" y="5930"/>
                    <a:pt x="31152" y="5772"/>
                    <a:pt x="29771" y="5213"/>
                  </a:cubicBezTo>
                  <a:cubicBezTo>
                    <a:pt x="28670" y="4758"/>
                    <a:pt x="27901" y="3989"/>
                    <a:pt x="26852" y="3500"/>
                  </a:cubicBezTo>
                  <a:cubicBezTo>
                    <a:pt x="25541" y="2905"/>
                    <a:pt x="24160" y="3255"/>
                    <a:pt x="22761" y="3010"/>
                  </a:cubicBezTo>
                  <a:cubicBezTo>
                    <a:pt x="20296" y="2573"/>
                    <a:pt x="18723" y="1105"/>
                    <a:pt x="16485" y="370"/>
                  </a:cubicBezTo>
                  <a:cubicBezTo>
                    <a:pt x="15660" y="107"/>
                    <a:pt x="14776" y="1"/>
                    <a:pt x="13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2" name="Google Shape;392;p43"/>
            <p:cNvSpPr/>
            <p:nvPr/>
          </p:nvSpPr>
          <p:spPr>
            <a:xfrm flipH="1">
              <a:off x="85356" y="4559279"/>
              <a:ext cx="1082186" cy="565672"/>
            </a:xfrm>
            <a:custGeom>
              <a:avLst/>
              <a:gdLst/>
              <a:ahLst/>
              <a:cxnLst/>
              <a:rect l="l" t="t" r="r" b="b"/>
              <a:pathLst>
                <a:path w="47600" h="7072" extrusionOk="0">
                  <a:moveTo>
                    <a:pt x="40782" y="583"/>
                  </a:moveTo>
                  <a:cubicBezTo>
                    <a:pt x="40765" y="583"/>
                    <a:pt x="40765" y="586"/>
                    <a:pt x="40765" y="600"/>
                  </a:cubicBezTo>
                  <a:cubicBezTo>
                    <a:pt x="40765" y="600"/>
                    <a:pt x="40765" y="600"/>
                    <a:pt x="40782" y="583"/>
                  </a:cubicBezTo>
                  <a:close/>
                  <a:moveTo>
                    <a:pt x="44085" y="362"/>
                  </a:moveTo>
                  <a:cubicBezTo>
                    <a:pt x="44033" y="362"/>
                    <a:pt x="43981" y="365"/>
                    <a:pt x="43929" y="373"/>
                  </a:cubicBezTo>
                  <a:cubicBezTo>
                    <a:pt x="43719" y="390"/>
                    <a:pt x="43509" y="443"/>
                    <a:pt x="43299" y="460"/>
                  </a:cubicBezTo>
                  <a:cubicBezTo>
                    <a:pt x="42893" y="511"/>
                    <a:pt x="42962" y="1039"/>
                    <a:pt x="43350" y="1039"/>
                  </a:cubicBezTo>
                  <a:cubicBezTo>
                    <a:pt x="43362" y="1039"/>
                    <a:pt x="43374" y="1038"/>
                    <a:pt x="43387" y="1037"/>
                  </a:cubicBezTo>
                  <a:cubicBezTo>
                    <a:pt x="43544" y="1037"/>
                    <a:pt x="43719" y="1002"/>
                    <a:pt x="43894" y="1002"/>
                  </a:cubicBezTo>
                  <a:cubicBezTo>
                    <a:pt x="43964" y="1072"/>
                    <a:pt x="44086" y="1124"/>
                    <a:pt x="44226" y="1124"/>
                  </a:cubicBezTo>
                  <a:cubicBezTo>
                    <a:pt x="44251" y="1128"/>
                    <a:pt x="44276" y="1129"/>
                    <a:pt x="44301" y="1129"/>
                  </a:cubicBezTo>
                  <a:cubicBezTo>
                    <a:pt x="44420" y="1129"/>
                    <a:pt x="44542" y="1098"/>
                    <a:pt x="44628" y="1055"/>
                  </a:cubicBezTo>
                  <a:cubicBezTo>
                    <a:pt x="44873" y="915"/>
                    <a:pt x="44943" y="600"/>
                    <a:pt x="44628" y="478"/>
                  </a:cubicBezTo>
                  <a:cubicBezTo>
                    <a:pt x="44463" y="409"/>
                    <a:pt x="44276" y="362"/>
                    <a:pt x="44085" y="362"/>
                  </a:cubicBezTo>
                  <a:close/>
                  <a:moveTo>
                    <a:pt x="41219" y="530"/>
                  </a:moveTo>
                  <a:cubicBezTo>
                    <a:pt x="41167" y="530"/>
                    <a:pt x="41097" y="530"/>
                    <a:pt x="41044" y="548"/>
                  </a:cubicBezTo>
                  <a:cubicBezTo>
                    <a:pt x="41009" y="565"/>
                    <a:pt x="40957" y="565"/>
                    <a:pt x="40922" y="565"/>
                  </a:cubicBezTo>
                  <a:cubicBezTo>
                    <a:pt x="40869" y="565"/>
                    <a:pt x="40835" y="565"/>
                    <a:pt x="40782" y="583"/>
                  </a:cubicBezTo>
                  <a:cubicBezTo>
                    <a:pt x="40782" y="583"/>
                    <a:pt x="40782" y="583"/>
                    <a:pt x="40782" y="583"/>
                  </a:cubicBezTo>
                  <a:lnTo>
                    <a:pt x="40782" y="583"/>
                  </a:lnTo>
                  <a:cubicBezTo>
                    <a:pt x="40786" y="583"/>
                    <a:pt x="40792" y="583"/>
                    <a:pt x="40800" y="583"/>
                  </a:cubicBezTo>
                  <a:lnTo>
                    <a:pt x="40835" y="583"/>
                  </a:lnTo>
                  <a:cubicBezTo>
                    <a:pt x="40782" y="600"/>
                    <a:pt x="40765" y="600"/>
                    <a:pt x="40765" y="600"/>
                  </a:cubicBezTo>
                  <a:cubicBezTo>
                    <a:pt x="40625" y="635"/>
                    <a:pt x="40502" y="705"/>
                    <a:pt x="40450" y="827"/>
                  </a:cubicBezTo>
                  <a:cubicBezTo>
                    <a:pt x="40397" y="1002"/>
                    <a:pt x="40520" y="1194"/>
                    <a:pt x="40747" y="1247"/>
                  </a:cubicBezTo>
                  <a:lnTo>
                    <a:pt x="40922" y="1247"/>
                  </a:lnTo>
                  <a:cubicBezTo>
                    <a:pt x="40955" y="1256"/>
                    <a:pt x="40989" y="1261"/>
                    <a:pt x="41023" y="1261"/>
                  </a:cubicBezTo>
                  <a:cubicBezTo>
                    <a:pt x="41117" y="1261"/>
                    <a:pt x="41212" y="1228"/>
                    <a:pt x="41289" y="1177"/>
                  </a:cubicBezTo>
                  <a:cubicBezTo>
                    <a:pt x="41307" y="1177"/>
                    <a:pt x="41307" y="1177"/>
                    <a:pt x="41324" y="1159"/>
                  </a:cubicBezTo>
                  <a:cubicBezTo>
                    <a:pt x="41516" y="1107"/>
                    <a:pt x="41656" y="985"/>
                    <a:pt x="41621" y="810"/>
                  </a:cubicBezTo>
                  <a:cubicBezTo>
                    <a:pt x="41586" y="652"/>
                    <a:pt x="41411" y="530"/>
                    <a:pt x="41219" y="530"/>
                  </a:cubicBezTo>
                  <a:close/>
                  <a:moveTo>
                    <a:pt x="15529" y="834"/>
                  </a:moveTo>
                  <a:cubicBezTo>
                    <a:pt x="15419" y="834"/>
                    <a:pt x="15305" y="849"/>
                    <a:pt x="15189" y="880"/>
                  </a:cubicBezTo>
                  <a:cubicBezTo>
                    <a:pt x="14892" y="950"/>
                    <a:pt x="14857" y="1194"/>
                    <a:pt x="14962" y="1352"/>
                  </a:cubicBezTo>
                  <a:cubicBezTo>
                    <a:pt x="14945" y="1369"/>
                    <a:pt x="14910" y="1404"/>
                    <a:pt x="14892" y="1457"/>
                  </a:cubicBezTo>
                  <a:cubicBezTo>
                    <a:pt x="14808" y="1642"/>
                    <a:pt x="15032" y="1860"/>
                    <a:pt x="15283" y="1860"/>
                  </a:cubicBezTo>
                  <a:cubicBezTo>
                    <a:pt x="15293" y="1860"/>
                    <a:pt x="15302" y="1859"/>
                    <a:pt x="15312" y="1859"/>
                  </a:cubicBezTo>
                  <a:cubicBezTo>
                    <a:pt x="15364" y="1859"/>
                    <a:pt x="15417" y="1859"/>
                    <a:pt x="15469" y="1841"/>
                  </a:cubicBezTo>
                  <a:cubicBezTo>
                    <a:pt x="15504" y="1850"/>
                    <a:pt x="15539" y="1854"/>
                    <a:pt x="15574" y="1854"/>
                  </a:cubicBezTo>
                  <a:cubicBezTo>
                    <a:pt x="15609" y="1854"/>
                    <a:pt x="15644" y="1850"/>
                    <a:pt x="15679" y="1841"/>
                  </a:cubicBezTo>
                  <a:cubicBezTo>
                    <a:pt x="15714" y="1841"/>
                    <a:pt x="15749" y="1824"/>
                    <a:pt x="15784" y="1806"/>
                  </a:cubicBezTo>
                  <a:cubicBezTo>
                    <a:pt x="15854" y="1789"/>
                    <a:pt x="15906" y="1754"/>
                    <a:pt x="15959" y="1719"/>
                  </a:cubicBezTo>
                  <a:lnTo>
                    <a:pt x="15976" y="1719"/>
                  </a:lnTo>
                  <a:cubicBezTo>
                    <a:pt x="16086" y="1763"/>
                    <a:pt x="16202" y="1782"/>
                    <a:pt x="16321" y="1782"/>
                  </a:cubicBezTo>
                  <a:cubicBezTo>
                    <a:pt x="16487" y="1782"/>
                    <a:pt x="16660" y="1745"/>
                    <a:pt x="16833" y="1684"/>
                  </a:cubicBezTo>
                  <a:cubicBezTo>
                    <a:pt x="17187" y="1530"/>
                    <a:pt x="16998" y="1063"/>
                    <a:pt x="16648" y="1063"/>
                  </a:cubicBezTo>
                  <a:cubicBezTo>
                    <a:pt x="16602" y="1063"/>
                    <a:pt x="16552" y="1071"/>
                    <a:pt x="16500" y="1090"/>
                  </a:cubicBezTo>
                  <a:cubicBezTo>
                    <a:pt x="16466" y="1107"/>
                    <a:pt x="16343" y="1142"/>
                    <a:pt x="16343" y="1142"/>
                  </a:cubicBezTo>
                  <a:cubicBezTo>
                    <a:pt x="16326" y="1124"/>
                    <a:pt x="16308" y="1124"/>
                    <a:pt x="16308" y="1124"/>
                  </a:cubicBezTo>
                  <a:lnTo>
                    <a:pt x="16273" y="1107"/>
                  </a:lnTo>
                  <a:cubicBezTo>
                    <a:pt x="16221" y="1072"/>
                    <a:pt x="16168" y="1037"/>
                    <a:pt x="16116" y="1002"/>
                  </a:cubicBezTo>
                  <a:cubicBezTo>
                    <a:pt x="15934" y="888"/>
                    <a:pt x="15737" y="834"/>
                    <a:pt x="15529" y="834"/>
                  </a:cubicBezTo>
                  <a:close/>
                  <a:moveTo>
                    <a:pt x="22610" y="1"/>
                  </a:moveTo>
                  <a:cubicBezTo>
                    <a:pt x="22516" y="1"/>
                    <a:pt x="22420" y="7"/>
                    <a:pt x="22322" y="23"/>
                  </a:cubicBezTo>
                  <a:cubicBezTo>
                    <a:pt x="21832" y="111"/>
                    <a:pt x="21308" y="373"/>
                    <a:pt x="21133" y="775"/>
                  </a:cubicBezTo>
                  <a:cubicBezTo>
                    <a:pt x="20772" y="1602"/>
                    <a:pt x="21873" y="1899"/>
                    <a:pt x="22733" y="1899"/>
                  </a:cubicBezTo>
                  <a:cubicBezTo>
                    <a:pt x="22873" y="1899"/>
                    <a:pt x="23006" y="1891"/>
                    <a:pt x="23126" y="1876"/>
                  </a:cubicBezTo>
                  <a:cubicBezTo>
                    <a:pt x="23397" y="1836"/>
                    <a:pt x="23657" y="1795"/>
                    <a:pt x="23931" y="1795"/>
                  </a:cubicBezTo>
                  <a:cubicBezTo>
                    <a:pt x="24011" y="1795"/>
                    <a:pt x="24092" y="1798"/>
                    <a:pt x="24175" y="1806"/>
                  </a:cubicBezTo>
                  <a:cubicBezTo>
                    <a:pt x="24386" y="1820"/>
                    <a:pt x="24597" y="1868"/>
                    <a:pt x="24808" y="1868"/>
                  </a:cubicBezTo>
                  <a:cubicBezTo>
                    <a:pt x="24859" y="1868"/>
                    <a:pt x="24910" y="1866"/>
                    <a:pt x="24961" y="1859"/>
                  </a:cubicBezTo>
                  <a:cubicBezTo>
                    <a:pt x="25398" y="1824"/>
                    <a:pt x="25748" y="1562"/>
                    <a:pt x="25748" y="1194"/>
                  </a:cubicBezTo>
                  <a:cubicBezTo>
                    <a:pt x="25766" y="478"/>
                    <a:pt x="24507" y="215"/>
                    <a:pt x="23808" y="128"/>
                  </a:cubicBezTo>
                  <a:cubicBezTo>
                    <a:pt x="23780" y="123"/>
                    <a:pt x="23751" y="121"/>
                    <a:pt x="23724" y="121"/>
                  </a:cubicBezTo>
                  <a:cubicBezTo>
                    <a:pt x="23649" y="121"/>
                    <a:pt x="23579" y="137"/>
                    <a:pt x="23528" y="163"/>
                  </a:cubicBezTo>
                  <a:cubicBezTo>
                    <a:pt x="23230" y="82"/>
                    <a:pt x="22932" y="1"/>
                    <a:pt x="22610" y="1"/>
                  </a:cubicBezTo>
                  <a:close/>
                  <a:moveTo>
                    <a:pt x="18849" y="1627"/>
                  </a:moveTo>
                  <a:cubicBezTo>
                    <a:pt x="18778" y="1627"/>
                    <a:pt x="18708" y="1658"/>
                    <a:pt x="18651" y="1701"/>
                  </a:cubicBezTo>
                  <a:cubicBezTo>
                    <a:pt x="18546" y="1736"/>
                    <a:pt x="18458" y="1841"/>
                    <a:pt x="18458" y="1946"/>
                  </a:cubicBezTo>
                  <a:cubicBezTo>
                    <a:pt x="18458" y="2068"/>
                    <a:pt x="18546" y="2156"/>
                    <a:pt x="18668" y="2208"/>
                  </a:cubicBezTo>
                  <a:cubicBezTo>
                    <a:pt x="18738" y="2243"/>
                    <a:pt x="18808" y="2261"/>
                    <a:pt x="18913" y="2278"/>
                  </a:cubicBezTo>
                  <a:cubicBezTo>
                    <a:pt x="19053" y="2278"/>
                    <a:pt x="19193" y="2278"/>
                    <a:pt x="19350" y="2243"/>
                  </a:cubicBezTo>
                  <a:cubicBezTo>
                    <a:pt x="19542" y="2208"/>
                    <a:pt x="19682" y="2034"/>
                    <a:pt x="19612" y="1859"/>
                  </a:cubicBezTo>
                  <a:cubicBezTo>
                    <a:pt x="19560" y="1719"/>
                    <a:pt x="19420" y="1649"/>
                    <a:pt x="19228" y="1649"/>
                  </a:cubicBezTo>
                  <a:lnTo>
                    <a:pt x="19228" y="1631"/>
                  </a:lnTo>
                  <a:cubicBezTo>
                    <a:pt x="19193" y="1637"/>
                    <a:pt x="19158" y="1639"/>
                    <a:pt x="19122" y="1639"/>
                  </a:cubicBezTo>
                  <a:cubicBezTo>
                    <a:pt x="19051" y="1639"/>
                    <a:pt x="18977" y="1631"/>
                    <a:pt x="18895" y="1631"/>
                  </a:cubicBezTo>
                  <a:cubicBezTo>
                    <a:pt x="18880" y="1628"/>
                    <a:pt x="18864" y="1627"/>
                    <a:pt x="18849" y="1627"/>
                  </a:cubicBezTo>
                  <a:close/>
                  <a:moveTo>
                    <a:pt x="41901" y="1509"/>
                  </a:moveTo>
                  <a:cubicBezTo>
                    <a:pt x="41726" y="1527"/>
                    <a:pt x="41586" y="1544"/>
                    <a:pt x="41411" y="1579"/>
                  </a:cubicBezTo>
                  <a:cubicBezTo>
                    <a:pt x="41376" y="1579"/>
                    <a:pt x="41341" y="1596"/>
                    <a:pt x="41324" y="1614"/>
                  </a:cubicBezTo>
                  <a:cubicBezTo>
                    <a:pt x="41202" y="1614"/>
                    <a:pt x="41097" y="1614"/>
                    <a:pt x="40992" y="1631"/>
                  </a:cubicBezTo>
                  <a:cubicBezTo>
                    <a:pt x="40852" y="1649"/>
                    <a:pt x="40712" y="1701"/>
                    <a:pt x="40625" y="1789"/>
                  </a:cubicBezTo>
                  <a:cubicBezTo>
                    <a:pt x="40572" y="1789"/>
                    <a:pt x="40520" y="1771"/>
                    <a:pt x="40467" y="1771"/>
                  </a:cubicBezTo>
                  <a:cubicBezTo>
                    <a:pt x="40455" y="1770"/>
                    <a:pt x="40443" y="1770"/>
                    <a:pt x="40431" y="1770"/>
                  </a:cubicBezTo>
                  <a:cubicBezTo>
                    <a:pt x="39989" y="1770"/>
                    <a:pt x="39885" y="2385"/>
                    <a:pt x="40345" y="2436"/>
                  </a:cubicBezTo>
                  <a:cubicBezTo>
                    <a:pt x="40485" y="2453"/>
                    <a:pt x="40607" y="2453"/>
                    <a:pt x="40730" y="2471"/>
                  </a:cubicBezTo>
                  <a:cubicBezTo>
                    <a:pt x="40765" y="2476"/>
                    <a:pt x="40801" y="2479"/>
                    <a:pt x="40837" y="2479"/>
                  </a:cubicBezTo>
                  <a:cubicBezTo>
                    <a:pt x="41012" y="2479"/>
                    <a:pt x="41178" y="2409"/>
                    <a:pt x="41237" y="2278"/>
                  </a:cubicBezTo>
                  <a:lnTo>
                    <a:pt x="41254" y="2278"/>
                  </a:lnTo>
                  <a:cubicBezTo>
                    <a:pt x="41265" y="2282"/>
                    <a:pt x="41278" y="2283"/>
                    <a:pt x="41293" y="2283"/>
                  </a:cubicBezTo>
                  <a:cubicBezTo>
                    <a:pt x="41353" y="2283"/>
                    <a:pt x="41443" y="2261"/>
                    <a:pt x="41499" y="2261"/>
                  </a:cubicBezTo>
                  <a:cubicBezTo>
                    <a:pt x="41639" y="2261"/>
                    <a:pt x="41761" y="2243"/>
                    <a:pt x="41901" y="2208"/>
                  </a:cubicBezTo>
                  <a:cubicBezTo>
                    <a:pt x="41918" y="2208"/>
                    <a:pt x="41936" y="2208"/>
                    <a:pt x="41953" y="2191"/>
                  </a:cubicBezTo>
                  <a:cubicBezTo>
                    <a:pt x="42041" y="2191"/>
                    <a:pt x="42111" y="2191"/>
                    <a:pt x="42181" y="2156"/>
                  </a:cubicBezTo>
                  <a:cubicBezTo>
                    <a:pt x="42443" y="2016"/>
                    <a:pt x="42425" y="1736"/>
                    <a:pt x="42198" y="1614"/>
                  </a:cubicBezTo>
                  <a:lnTo>
                    <a:pt x="42216" y="1614"/>
                  </a:lnTo>
                  <a:cubicBezTo>
                    <a:pt x="42128" y="1544"/>
                    <a:pt x="42023" y="1509"/>
                    <a:pt x="41901" y="1509"/>
                  </a:cubicBezTo>
                  <a:close/>
                  <a:moveTo>
                    <a:pt x="35546" y="1173"/>
                  </a:moveTo>
                  <a:cubicBezTo>
                    <a:pt x="34952" y="1173"/>
                    <a:pt x="34295" y="1268"/>
                    <a:pt x="33908" y="1268"/>
                  </a:cubicBezTo>
                  <a:cubicBezTo>
                    <a:pt x="33865" y="1268"/>
                    <a:pt x="33825" y="1267"/>
                    <a:pt x="33790" y="1264"/>
                  </a:cubicBezTo>
                  <a:cubicBezTo>
                    <a:pt x="33720" y="1264"/>
                    <a:pt x="33667" y="1264"/>
                    <a:pt x="33615" y="1282"/>
                  </a:cubicBezTo>
                  <a:cubicBezTo>
                    <a:pt x="33274" y="1258"/>
                    <a:pt x="32828" y="1221"/>
                    <a:pt x="32402" y="1221"/>
                  </a:cubicBezTo>
                  <a:cubicBezTo>
                    <a:pt x="31561" y="1221"/>
                    <a:pt x="30796" y="1366"/>
                    <a:pt x="31062" y="2051"/>
                  </a:cubicBezTo>
                  <a:cubicBezTo>
                    <a:pt x="31278" y="2583"/>
                    <a:pt x="32284" y="2693"/>
                    <a:pt x="33101" y="2693"/>
                  </a:cubicBezTo>
                  <a:cubicBezTo>
                    <a:pt x="33410" y="2693"/>
                    <a:pt x="33693" y="2677"/>
                    <a:pt x="33894" y="2663"/>
                  </a:cubicBezTo>
                  <a:cubicBezTo>
                    <a:pt x="34559" y="2610"/>
                    <a:pt x="36884" y="2593"/>
                    <a:pt x="36831" y="1789"/>
                  </a:cubicBezTo>
                  <a:cubicBezTo>
                    <a:pt x="36788" y="1291"/>
                    <a:pt x="36206" y="1173"/>
                    <a:pt x="35546" y="1173"/>
                  </a:cubicBezTo>
                  <a:close/>
                  <a:moveTo>
                    <a:pt x="11718" y="1445"/>
                  </a:moveTo>
                  <a:cubicBezTo>
                    <a:pt x="11232" y="1445"/>
                    <a:pt x="10722" y="1510"/>
                    <a:pt x="10295" y="1649"/>
                  </a:cubicBezTo>
                  <a:cubicBezTo>
                    <a:pt x="9770" y="1824"/>
                    <a:pt x="9333" y="2313"/>
                    <a:pt x="9893" y="2663"/>
                  </a:cubicBezTo>
                  <a:cubicBezTo>
                    <a:pt x="10110" y="2805"/>
                    <a:pt x="10405" y="2855"/>
                    <a:pt x="10710" y="2855"/>
                  </a:cubicBezTo>
                  <a:cubicBezTo>
                    <a:pt x="11041" y="2855"/>
                    <a:pt x="11385" y="2796"/>
                    <a:pt x="11658" y="2733"/>
                  </a:cubicBezTo>
                  <a:cubicBezTo>
                    <a:pt x="12130" y="2645"/>
                    <a:pt x="12934" y="2418"/>
                    <a:pt x="13022" y="1964"/>
                  </a:cubicBezTo>
                  <a:cubicBezTo>
                    <a:pt x="13039" y="1824"/>
                    <a:pt x="13004" y="1701"/>
                    <a:pt x="12847" y="1614"/>
                  </a:cubicBezTo>
                  <a:cubicBezTo>
                    <a:pt x="12690" y="1562"/>
                    <a:pt x="12567" y="1544"/>
                    <a:pt x="12427" y="1544"/>
                  </a:cubicBezTo>
                  <a:cubicBezTo>
                    <a:pt x="12375" y="1509"/>
                    <a:pt x="12322" y="1492"/>
                    <a:pt x="12270" y="1474"/>
                  </a:cubicBezTo>
                  <a:cubicBezTo>
                    <a:pt x="12094" y="1455"/>
                    <a:pt x="11908" y="1445"/>
                    <a:pt x="11718" y="1445"/>
                  </a:cubicBezTo>
                  <a:close/>
                  <a:moveTo>
                    <a:pt x="45537" y="2873"/>
                  </a:moveTo>
                  <a:cubicBezTo>
                    <a:pt x="45694" y="2908"/>
                    <a:pt x="45852" y="2925"/>
                    <a:pt x="46009" y="2978"/>
                  </a:cubicBezTo>
                  <a:cubicBezTo>
                    <a:pt x="45869" y="2978"/>
                    <a:pt x="45747" y="2960"/>
                    <a:pt x="45624" y="2960"/>
                  </a:cubicBezTo>
                  <a:cubicBezTo>
                    <a:pt x="45572" y="2943"/>
                    <a:pt x="45502" y="2943"/>
                    <a:pt x="45450" y="2925"/>
                  </a:cubicBezTo>
                  <a:cubicBezTo>
                    <a:pt x="45485" y="2908"/>
                    <a:pt x="45520" y="2890"/>
                    <a:pt x="45537" y="2873"/>
                  </a:cubicBezTo>
                  <a:close/>
                  <a:moveTo>
                    <a:pt x="208" y="3117"/>
                  </a:moveTo>
                  <a:cubicBezTo>
                    <a:pt x="204" y="3120"/>
                    <a:pt x="200" y="3122"/>
                    <a:pt x="197" y="3125"/>
                  </a:cubicBezTo>
                  <a:lnTo>
                    <a:pt x="197" y="3125"/>
                  </a:lnTo>
                  <a:cubicBezTo>
                    <a:pt x="200" y="3122"/>
                    <a:pt x="204" y="3120"/>
                    <a:pt x="208" y="3117"/>
                  </a:cubicBezTo>
                  <a:close/>
                  <a:moveTo>
                    <a:pt x="38097" y="2513"/>
                  </a:moveTo>
                  <a:cubicBezTo>
                    <a:pt x="38060" y="2513"/>
                    <a:pt x="38023" y="2516"/>
                    <a:pt x="37985" y="2523"/>
                  </a:cubicBezTo>
                  <a:lnTo>
                    <a:pt x="37828" y="2523"/>
                  </a:lnTo>
                  <a:cubicBezTo>
                    <a:pt x="37775" y="2523"/>
                    <a:pt x="37740" y="2540"/>
                    <a:pt x="37688" y="2558"/>
                  </a:cubicBezTo>
                  <a:lnTo>
                    <a:pt x="37618" y="2558"/>
                  </a:lnTo>
                  <a:cubicBezTo>
                    <a:pt x="37408" y="2558"/>
                    <a:pt x="37198" y="2698"/>
                    <a:pt x="37198" y="2873"/>
                  </a:cubicBezTo>
                  <a:cubicBezTo>
                    <a:pt x="37216" y="3047"/>
                    <a:pt x="37391" y="3205"/>
                    <a:pt x="37618" y="3205"/>
                  </a:cubicBezTo>
                  <a:cubicBezTo>
                    <a:pt x="37863" y="3205"/>
                    <a:pt x="38072" y="3187"/>
                    <a:pt x="38282" y="3082"/>
                  </a:cubicBezTo>
                  <a:cubicBezTo>
                    <a:pt x="38457" y="3012"/>
                    <a:pt x="38527" y="2838"/>
                    <a:pt x="38457" y="2698"/>
                  </a:cubicBezTo>
                  <a:cubicBezTo>
                    <a:pt x="38387" y="2571"/>
                    <a:pt x="38249" y="2513"/>
                    <a:pt x="38097" y="2513"/>
                  </a:cubicBezTo>
                  <a:close/>
                  <a:moveTo>
                    <a:pt x="4691" y="2379"/>
                  </a:moveTo>
                  <a:cubicBezTo>
                    <a:pt x="4666" y="2379"/>
                    <a:pt x="4640" y="2380"/>
                    <a:pt x="4613" y="2383"/>
                  </a:cubicBezTo>
                  <a:cubicBezTo>
                    <a:pt x="4473" y="2383"/>
                    <a:pt x="4368" y="2418"/>
                    <a:pt x="4299" y="2488"/>
                  </a:cubicBezTo>
                  <a:cubicBezTo>
                    <a:pt x="4054" y="2506"/>
                    <a:pt x="3809" y="2558"/>
                    <a:pt x="3564" y="2645"/>
                  </a:cubicBezTo>
                  <a:cubicBezTo>
                    <a:pt x="3267" y="2750"/>
                    <a:pt x="3320" y="3100"/>
                    <a:pt x="3564" y="3222"/>
                  </a:cubicBezTo>
                  <a:cubicBezTo>
                    <a:pt x="3807" y="3328"/>
                    <a:pt x="4108" y="3388"/>
                    <a:pt x="4406" y="3388"/>
                  </a:cubicBezTo>
                  <a:cubicBezTo>
                    <a:pt x="4795" y="3388"/>
                    <a:pt x="5179" y="3285"/>
                    <a:pt x="5417" y="3047"/>
                  </a:cubicBezTo>
                  <a:cubicBezTo>
                    <a:pt x="5557" y="2908"/>
                    <a:pt x="5610" y="2628"/>
                    <a:pt x="5330" y="2540"/>
                  </a:cubicBezTo>
                  <a:cubicBezTo>
                    <a:pt x="5225" y="2506"/>
                    <a:pt x="5120" y="2471"/>
                    <a:pt x="5015" y="2471"/>
                  </a:cubicBezTo>
                  <a:cubicBezTo>
                    <a:pt x="4914" y="2413"/>
                    <a:pt x="4812" y="2379"/>
                    <a:pt x="4691" y="2379"/>
                  </a:cubicBezTo>
                  <a:close/>
                  <a:moveTo>
                    <a:pt x="732" y="2978"/>
                  </a:moveTo>
                  <a:lnTo>
                    <a:pt x="732" y="2995"/>
                  </a:lnTo>
                  <a:cubicBezTo>
                    <a:pt x="705" y="2984"/>
                    <a:pt x="676" y="2980"/>
                    <a:pt x="646" y="2980"/>
                  </a:cubicBezTo>
                  <a:cubicBezTo>
                    <a:pt x="580" y="2980"/>
                    <a:pt x="507" y="3000"/>
                    <a:pt x="435" y="3012"/>
                  </a:cubicBezTo>
                  <a:cubicBezTo>
                    <a:pt x="348" y="3012"/>
                    <a:pt x="278" y="3065"/>
                    <a:pt x="208" y="3117"/>
                  </a:cubicBezTo>
                  <a:cubicBezTo>
                    <a:pt x="208" y="3117"/>
                    <a:pt x="208" y="3117"/>
                    <a:pt x="208" y="3117"/>
                  </a:cubicBezTo>
                  <a:lnTo>
                    <a:pt x="208" y="3117"/>
                  </a:lnTo>
                  <a:cubicBezTo>
                    <a:pt x="161" y="3141"/>
                    <a:pt x="145" y="3150"/>
                    <a:pt x="148" y="3150"/>
                  </a:cubicBezTo>
                  <a:cubicBezTo>
                    <a:pt x="150" y="3150"/>
                    <a:pt x="172" y="3140"/>
                    <a:pt x="197" y="3125"/>
                  </a:cubicBezTo>
                  <a:lnTo>
                    <a:pt x="197" y="3125"/>
                  </a:lnTo>
                  <a:cubicBezTo>
                    <a:pt x="64" y="3212"/>
                    <a:pt x="0" y="3348"/>
                    <a:pt x="68" y="3484"/>
                  </a:cubicBezTo>
                  <a:cubicBezTo>
                    <a:pt x="120" y="3572"/>
                    <a:pt x="225" y="3624"/>
                    <a:pt x="330" y="3642"/>
                  </a:cubicBezTo>
                  <a:lnTo>
                    <a:pt x="557" y="3642"/>
                  </a:lnTo>
                  <a:cubicBezTo>
                    <a:pt x="592" y="3642"/>
                    <a:pt x="610" y="3624"/>
                    <a:pt x="645" y="3624"/>
                  </a:cubicBezTo>
                  <a:cubicBezTo>
                    <a:pt x="697" y="3607"/>
                    <a:pt x="750" y="3607"/>
                    <a:pt x="732" y="3607"/>
                  </a:cubicBezTo>
                  <a:cubicBezTo>
                    <a:pt x="837" y="3589"/>
                    <a:pt x="925" y="3537"/>
                    <a:pt x="977" y="3449"/>
                  </a:cubicBezTo>
                  <a:cubicBezTo>
                    <a:pt x="1099" y="3275"/>
                    <a:pt x="995" y="3047"/>
                    <a:pt x="732" y="2978"/>
                  </a:cubicBezTo>
                  <a:close/>
                  <a:moveTo>
                    <a:pt x="45509" y="2256"/>
                  </a:moveTo>
                  <a:cubicBezTo>
                    <a:pt x="45413" y="2256"/>
                    <a:pt x="45329" y="2288"/>
                    <a:pt x="45257" y="2331"/>
                  </a:cubicBezTo>
                  <a:cubicBezTo>
                    <a:pt x="45234" y="2326"/>
                    <a:pt x="45210" y="2324"/>
                    <a:pt x="45187" y="2324"/>
                  </a:cubicBezTo>
                  <a:cubicBezTo>
                    <a:pt x="45122" y="2324"/>
                    <a:pt x="45054" y="2340"/>
                    <a:pt x="44978" y="2366"/>
                  </a:cubicBezTo>
                  <a:cubicBezTo>
                    <a:pt x="44645" y="2471"/>
                    <a:pt x="44453" y="2715"/>
                    <a:pt x="44191" y="2890"/>
                  </a:cubicBezTo>
                  <a:cubicBezTo>
                    <a:pt x="43964" y="3065"/>
                    <a:pt x="44051" y="3432"/>
                    <a:pt x="44383" y="3484"/>
                  </a:cubicBezTo>
                  <a:cubicBezTo>
                    <a:pt x="44794" y="3540"/>
                    <a:pt x="45434" y="3676"/>
                    <a:pt x="46010" y="3676"/>
                  </a:cubicBezTo>
                  <a:cubicBezTo>
                    <a:pt x="46513" y="3676"/>
                    <a:pt x="46968" y="3573"/>
                    <a:pt x="47180" y="3222"/>
                  </a:cubicBezTo>
                  <a:cubicBezTo>
                    <a:pt x="47600" y="2523"/>
                    <a:pt x="46114" y="2348"/>
                    <a:pt x="45572" y="2261"/>
                  </a:cubicBezTo>
                  <a:cubicBezTo>
                    <a:pt x="45550" y="2258"/>
                    <a:pt x="45529" y="2256"/>
                    <a:pt x="45509" y="2256"/>
                  </a:cubicBezTo>
                  <a:close/>
                  <a:moveTo>
                    <a:pt x="25684" y="3314"/>
                  </a:moveTo>
                  <a:cubicBezTo>
                    <a:pt x="25450" y="3314"/>
                    <a:pt x="25217" y="3343"/>
                    <a:pt x="25014" y="3397"/>
                  </a:cubicBezTo>
                  <a:cubicBezTo>
                    <a:pt x="24961" y="3380"/>
                    <a:pt x="24892" y="3362"/>
                    <a:pt x="24822" y="3362"/>
                  </a:cubicBezTo>
                  <a:cubicBezTo>
                    <a:pt x="24763" y="3359"/>
                    <a:pt x="24706" y="3358"/>
                    <a:pt x="24648" y="3358"/>
                  </a:cubicBezTo>
                  <a:cubicBezTo>
                    <a:pt x="24361" y="3358"/>
                    <a:pt x="24084" y="3394"/>
                    <a:pt x="23808" y="3467"/>
                  </a:cubicBezTo>
                  <a:cubicBezTo>
                    <a:pt x="23406" y="3572"/>
                    <a:pt x="23406" y="4009"/>
                    <a:pt x="23808" y="4131"/>
                  </a:cubicBezTo>
                  <a:cubicBezTo>
                    <a:pt x="24326" y="4258"/>
                    <a:pt x="24941" y="4328"/>
                    <a:pt x="25544" y="4328"/>
                  </a:cubicBezTo>
                  <a:cubicBezTo>
                    <a:pt x="25936" y="4328"/>
                    <a:pt x="26323" y="4298"/>
                    <a:pt x="26675" y="4236"/>
                  </a:cubicBezTo>
                  <a:cubicBezTo>
                    <a:pt x="27007" y="4166"/>
                    <a:pt x="27042" y="3852"/>
                    <a:pt x="26849" y="3677"/>
                  </a:cubicBezTo>
                  <a:cubicBezTo>
                    <a:pt x="26596" y="3423"/>
                    <a:pt x="26138" y="3314"/>
                    <a:pt x="25684" y="3314"/>
                  </a:cubicBezTo>
                  <a:close/>
                  <a:moveTo>
                    <a:pt x="18912" y="6183"/>
                  </a:moveTo>
                  <a:cubicBezTo>
                    <a:pt x="18840" y="6183"/>
                    <a:pt x="18763" y="6202"/>
                    <a:pt x="18686" y="6246"/>
                  </a:cubicBezTo>
                  <a:cubicBezTo>
                    <a:pt x="18633" y="6281"/>
                    <a:pt x="18581" y="6299"/>
                    <a:pt x="18511" y="6316"/>
                  </a:cubicBezTo>
                  <a:cubicBezTo>
                    <a:pt x="17959" y="6316"/>
                    <a:pt x="17952" y="6981"/>
                    <a:pt x="18490" y="6981"/>
                  </a:cubicBezTo>
                  <a:cubicBezTo>
                    <a:pt x="18497" y="6981"/>
                    <a:pt x="18504" y="6981"/>
                    <a:pt x="18511" y="6981"/>
                  </a:cubicBezTo>
                  <a:cubicBezTo>
                    <a:pt x="18881" y="6981"/>
                    <a:pt x="19300" y="7071"/>
                    <a:pt x="19695" y="7071"/>
                  </a:cubicBezTo>
                  <a:cubicBezTo>
                    <a:pt x="19972" y="7071"/>
                    <a:pt x="20238" y="7027"/>
                    <a:pt x="20469" y="6876"/>
                  </a:cubicBezTo>
                  <a:cubicBezTo>
                    <a:pt x="20661" y="6736"/>
                    <a:pt x="20591" y="6474"/>
                    <a:pt x="20381" y="6369"/>
                  </a:cubicBezTo>
                  <a:cubicBezTo>
                    <a:pt x="20179" y="6282"/>
                    <a:pt x="19967" y="6243"/>
                    <a:pt x="19752" y="6243"/>
                  </a:cubicBezTo>
                  <a:cubicBezTo>
                    <a:pt x="19577" y="6243"/>
                    <a:pt x="19400" y="6269"/>
                    <a:pt x="19228" y="6316"/>
                  </a:cubicBezTo>
                  <a:cubicBezTo>
                    <a:pt x="19150" y="6239"/>
                    <a:pt x="19038" y="6183"/>
                    <a:pt x="18912" y="618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40" name="Google Shape;825;p60">
            <a:extLst>
              <a:ext uri="{FF2B5EF4-FFF2-40B4-BE49-F238E27FC236}">
                <a16:creationId xmlns:a16="http://schemas.microsoft.com/office/drawing/2014/main" id="{221E13F7-0B23-4D41-A5A3-16857B832DB6}"/>
              </a:ext>
            </a:extLst>
          </p:cNvPr>
          <p:cNvSpPr/>
          <p:nvPr/>
        </p:nvSpPr>
        <p:spPr>
          <a:xfrm rot="650327" flipH="1">
            <a:off x="7180105" y="-11451"/>
            <a:ext cx="2556944" cy="1213033"/>
          </a:xfrm>
          <a:custGeom>
            <a:avLst/>
            <a:gdLst/>
            <a:ahLst/>
            <a:cxnLst/>
            <a:rect l="l" t="t" r="r" b="b"/>
            <a:pathLst>
              <a:path w="52235" h="11231" extrusionOk="0">
                <a:moveTo>
                  <a:pt x="16067" y="1"/>
                </a:moveTo>
                <a:cubicBezTo>
                  <a:pt x="13605" y="1"/>
                  <a:pt x="11080" y="362"/>
                  <a:pt x="8706" y="806"/>
                </a:cubicBezTo>
                <a:cubicBezTo>
                  <a:pt x="6748" y="1173"/>
                  <a:pt x="4720" y="1645"/>
                  <a:pt x="3007" y="2501"/>
                </a:cubicBezTo>
                <a:cubicBezTo>
                  <a:pt x="402" y="2956"/>
                  <a:pt x="0" y="5788"/>
                  <a:pt x="1748" y="7326"/>
                </a:cubicBezTo>
                <a:cubicBezTo>
                  <a:pt x="3619" y="8969"/>
                  <a:pt x="6958" y="9232"/>
                  <a:pt x="9598" y="9354"/>
                </a:cubicBezTo>
                <a:cubicBezTo>
                  <a:pt x="10921" y="9419"/>
                  <a:pt x="12242" y="9446"/>
                  <a:pt x="13563" y="9446"/>
                </a:cubicBezTo>
                <a:cubicBezTo>
                  <a:pt x="16483" y="9446"/>
                  <a:pt x="19399" y="9317"/>
                  <a:pt x="22324" y="9197"/>
                </a:cubicBezTo>
                <a:cubicBezTo>
                  <a:pt x="23414" y="9147"/>
                  <a:pt x="24501" y="9124"/>
                  <a:pt x="25585" y="9124"/>
                </a:cubicBezTo>
                <a:cubicBezTo>
                  <a:pt x="29872" y="9124"/>
                  <a:pt x="34116" y="9485"/>
                  <a:pt x="38372" y="10001"/>
                </a:cubicBezTo>
                <a:cubicBezTo>
                  <a:pt x="40942" y="10315"/>
                  <a:pt x="43459" y="10805"/>
                  <a:pt x="46029" y="11067"/>
                </a:cubicBezTo>
                <a:cubicBezTo>
                  <a:pt x="46677" y="11131"/>
                  <a:pt x="47594" y="11231"/>
                  <a:pt x="48513" y="11231"/>
                </a:cubicBezTo>
                <a:cubicBezTo>
                  <a:pt x="49876" y="11231"/>
                  <a:pt x="51244" y="11010"/>
                  <a:pt x="51745" y="10123"/>
                </a:cubicBezTo>
                <a:cubicBezTo>
                  <a:pt x="52235" y="9249"/>
                  <a:pt x="51535" y="8165"/>
                  <a:pt x="50801" y="7536"/>
                </a:cubicBezTo>
                <a:cubicBezTo>
                  <a:pt x="49473" y="6365"/>
                  <a:pt x="47445" y="5998"/>
                  <a:pt x="46134" y="4826"/>
                </a:cubicBezTo>
                <a:cubicBezTo>
                  <a:pt x="44823" y="3655"/>
                  <a:pt x="43039" y="2414"/>
                  <a:pt x="41064" y="1924"/>
                </a:cubicBezTo>
                <a:cubicBezTo>
                  <a:pt x="39910" y="1645"/>
                  <a:pt x="38669" y="1662"/>
                  <a:pt x="37480" y="1610"/>
                </a:cubicBezTo>
                <a:cubicBezTo>
                  <a:pt x="36117" y="1540"/>
                  <a:pt x="34823" y="1243"/>
                  <a:pt x="33512" y="963"/>
                </a:cubicBezTo>
                <a:cubicBezTo>
                  <a:pt x="32373" y="720"/>
                  <a:pt x="31248" y="530"/>
                  <a:pt x="30067" y="530"/>
                </a:cubicBezTo>
                <a:cubicBezTo>
                  <a:pt x="29888" y="530"/>
                  <a:pt x="29708" y="534"/>
                  <a:pt x="29526" y="543"/>
                </a:cubicBezTo>
                <a:cubicBezTo>
                  <a:pt x="28204" y="625"/>
                  <a:pt x="26911" y="844"/>
                  <a:pt x="25593" y="844"/>
                </a:cubicBezTo>
                <a:cubicBezTo>
                  <a:pt x="25500" y="844"/>
                  <a:pt x="25407" y="843"/>
                  <a:pt x="25313" y="841"/>
                </a:cubicBezTo>
                <a:cubicBezTo>
                  <a:pt x="22254" y="753"/>
                  <a:pt x="19300" y="19"/>
                  <a:pt x="16241" y="2"/>
                </a:cubicBezTo>
                <a:cubicBezTo>
                  <a:pt x="16183" y="1"/>
                  <a:pt x="16125" y="1"/>
                  <a:pt x="16067"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54;p60">
            <a:extLst>
              <a:ext uri="{FF2B5EF4-FFF2-40B4-BE49-F238E27FC236}">
                <a16:creationId xmlns:a16="http://schemas.microsoft.com/office/drawing/2014/main" id="{642360E5-590F-4C59-9128-68A495D506BA}"/>
              </a:ext>
            </a:extLst>
          </p:cNvPr>
          <p:cNvSpPr/>
          <p:nvPr/>
        </p:nvSpPr>
        <p:spPr>
          <a:xfrm flipH="1">
            <a:off x="6712117" y="96875"/>
            <a:ext cx="2185673" cy="684729"/>
          </a:xfrm>
          <a:custGeom>
            <a:avLst/>
            <a:gdLst/>
            <a:ahLst/>
            <a:cxnLst/>
            <a:rect l="l" t="t" r="r" b="b"/>
            <a:pathLst>
              <a:path w="47600" h="7072" extrusionOk="0">
                <a:moveTo>
                  <a:pt x="40782" y="583"/>
                </a:moveTo>
                <a:cubicBezTo>
                  <a:pt x="40765" y="583"/>
                  <a:pt x="40765" y="586"/>
                  <a:pt x="40765" y="600"/>
                </a:cubicBezTo>
                <a:cubicBezTo>
                  <a:pt x="40765" y="600"/>
                  <a:pt x="40765" y="600"/>
                  <a:pt x="40782" y="583"/>
                </a:cubicBezTo>
                <a:close/>
                <a:moveTo>
                  <a:pt x="44085" y="362"/>
                </a:moveTo>
                <a:cubicBezTo>
                  <a:pt x="44033" y="362"/>
                  <a:pt x="43981" y="365"/>
                  <a:pt x="43929" y="373"/>
                </a:cubicBezTo>
                <a:cubicBezTo>
                  <a:pt x="43719" y="390"/>
                  <a:pt x="43509" y="443"/>
                  <a:pt x="43299" y="460"/>
                </a:cubicBezTo>
                <a:cubicBezTo>
                  <a:pt x="42893" y="511"/>
                  <a:pt x="42962" y="1039"/>
                  <a:pt x="43350" y="1039"/>
                </a:cubicBezTo>
                <a:cubicBezTo>
                  <a:pt x="43362" y="1039"/>
                  <a:pt x="43374" y="1038"/>
                  <a:pt x="43387" y="1037"/>
                </a:cubicBezTo>
                <a:cubicBezTo>
                  <a:pt x="43544" y="1037"/>
                  <a:pt x="43719" y="1002"/>
                  <a:pt x="43894" y="1002"/>
                </a:cubicBezTo>
                <a:cubicBezTo>
                  <a:pt x="43964" y="1072"/>
                  <a:pt x="44086" y="1124"/>
                  <a:pt x="44226" y="1124"/>
                </a:cubicBezTo>
                <a:cubicBezTo>
                  <a:pt x="44251" y="1128"/>
                  <a:pt x="44276" y="1129"/>
                  <a:pt x="44301" y="1129"/>
                </a:cubicBezTo>
                <a:cubicBezTo>
                  <a:pt x="44420" y="1129"/>
                  <a:pt x="44542" y="1098"/>
                  <a:pt x="44628" y="1055"/>
                </a:cubicBezTo>
                <a:cubicBezTo>
                  <a:pt x="44873" y="915"/>
                  <a:pt x="44943" y="600"/>
                  <a:pt x="44628" y="478"/>
                </a:cubicBezTo>
                <a:cubicBezTo>
                  <a:pt x="44463" y="409"/>
                  <a:pt x="44276" y="362"/>
                  <a:pt x="44085" y="362"/>
                </a:cubicBezTo>
                <a:close/>
                <a:moveTo>
                  <a:pt x="41219" y="530"/>
                </a:moveTo>
                <a:cubicBezTo>
                  <a:pt x="41167" y="530"/>
                  <a:pt x="41097" y="530"/>
                  <a:pt x="41044" y="548"/>
                </a:cubicBezTo>
                <a:cubicBezTo>
                  <a:pt x="41009" y="565"/>
                  <a:pt x="40957" y="565"/>
                  <a:pt x="40922" y="565"/>
                </a:cubicBezTo>
                <a:cubicBezTo>
                  <a:pt x="40869" y="565"/>
                  <a:pt x="40835" y="565"/>
                  <a:pt x="40782" y="583"/>
                </a:cubicBezTo>
                <a:cubicBezTo>
                  <a:pt x="40782" y="583"/>
                  <a:pt x="40782" y="583"/>
                  <a:pt x="40782" y="583"/>
                </a:cubicBezTo>
                <a:lnTo>
                  <a:pt x="40782" y="583"/>
                </a:lnTo>
                <a:cubicBezTo>
                  <a:pt x="40786" y="583"/>
                  <a:pt x="40792" y="583"/>
                  <a:pt x="40800" y="583"/>
                </a:cubicBezTo>
                <a:lnTo>
                  <a:pt x="40835" y="583"/>
                </a:lnTo>
                <a:cubicBezTo>
                  <a:pt x="40782" y="600"/>
                  <a:pt x="40765" y="600"/>
                  <a:pt x="40765" y="600"/>
                </a:cubicBezTo>
                <a:cubicBezTo>
                  <a:pt x="40625" y="635"/>
                  <a:pt x="40502" y="705"/>
                  <a:pt x="40450" y="827"/>
                </a:cubicBezTo>
                <a:cubicBezTo>
                  <a:pt x="40397" y="1002"/>
                  <a:pt x="40520" y="1194"/>
                  <a:pt x="40747" y="1247"/>
                </a:cubicBezTo>
                <a:lnTo>
                  <a:pt x="40922" y="1247"/>
                </a:lnTo>
                <a:cubicBezTo>
                  <a:pt x="40955" y="1256"/>
                  <a:pt x="40989" y="1261"/>
                  <a:pt x="41023" y="1261"/>
                </a:cubicBezTo>
                <a:cubicBezTo>
                  <a:pt x="41117" y="1261"/>
                  <a:pt x="41212" y="1228"/>
                  <a:pt x="41289" y="1177"/>
                </a:cubicBezTo>
                <a:cubicBezTo>
                  <a:pt x="41307" y="1177"/>
                  <a:pt x="41307" y="1177"/>
                  <a:pt x="41324" y="1159"/>
                </a:cubicBezTo>
                <a:cubicBezTo>
                  <a:pt x="41516" y="1107"/>
                  <a:pt x="41656" y="985"/>
                  <a:pt x="41621" y="810"/>
                </a:cubicBezTo>
                <a:cubicBezTo>
                  <a:pt x="41586" y="652"/>
                  <a:pt x="41411" y="530"/>
                  <a:pt x="41219" y="530"/>
                </a:cubicBezTo>
                <a:close/>
                <a:moveTo>
                  <a:pt x="15529" y="834"/>
                </a:moveTo>
                <a:cubicBezTo>
                  <a:pt x="15419" y="834"/>
                  <a:pt x="15305" y="849"/>
                  <a:pt x="15189" y="880"/>
                </a:cubicBezTo>
                <a:cubicBezTo>
                  <a:pt x="14892" y="950"/>
                  <a:pt x="14857" y="1194"/>
                  <a:pt x="14962" y="1352"/>
                </a:cubicBezTo>
                <a:cubicBezTo>
                  <a:pt x="14945" y="1369"/>
                  <a:pt x="14910" y="1404"/>
                  <a:pt x="14892" y="1457"/>
                </a:cubicBezTo>
                <a:cubicBezTo>
                  <a:pt x="14808" y="1642"/>
                  <a:pt x="15032" y="1860"/>
                  <a:pt x="15283" y="1860"/>
                </a:cubicBezTo>
                <a:cubicBezTo>
                  <a:pt x="15293" y="1860"/>
                  <a:pt x="15302" y="1859"/>
                  <a:pt x="15312" y="1859"/>
                </a:cubicBezTo>
                <a:cubicBezTo>
                  <a:pt x="15364" y="1859"/>
                  <a:pt x="15417" y="1859"/>
                  <a:pt x="15469" y="1841"/>
                </a:cubicBezTo>
                <a:cubicBezTo>
                  <a:pt x="15504" y="1850"/>
                  <a:pt x="15539" y="1854"/>
                  <a:pt x="15574" y="1854"/>
                </a:cubicBezTo>
                <a:cubicBezTo>
                  <a:pt x="15609" y="1854"/>
                  <a:pt x="15644" y="1850"/>
                  <a:pt x="15679" y="1841"/>
                </a:cubicBezTo>
                <a:cubicBezTo>
                  <a:pt x="15714" y="1841"/>
                  <a:pt x="15749" y="1824"/>
                  <a:pt x="15784" y="1806"/>
                </a:cubicBezTo>
                <a:cubicBezTo>
                  <a:pt x="15854" y="1789"/>
                  <a:pt x="15906" y="1754"/>
                  <a:pt x="15959" y="1719"/>
                </a:cubicBezTo>
                <a:lnTo>
                  <a:pt x="15976" y="1719"/>
                </a:lnTo>
                <a:cubicBezTo>
                  <a:pt x="16086" y="1763"/>
                  <a:pt x="16202" y="1782"/>
                  <a:pt x="16321" y="1782"/>
                </a:cubicBezTo>
                <a:cubicBezTo>
                  <a:pt x="16487" y="1782"/>
                  <a:pt x="16660" y="1745"/>
                  <a:pt x="16833" y="1684"/>
                </a:cubicBezTo>
                <a:cubicBezTo>
                  <a:pt x="17187" y="1530"/>
                  <a:pt x="16998" y="1063"/>
                  <a:pt x="16648" y="1063"/>
                </a:cubicBezTo>
                <a:cubicBezTo>
                  <a:pt x="16602" y="1063"/>
                  <a:pt x="16552" y="1071"/>
                  <a:pt x="16500" y="1090"/>
                </a:cubicBezTo>
                <a:cubicBezTo>
                  <a:pt x="16466" y="1107"/>
                  <a:pt x="16343" y="1142"/>
                  <a:pt x="16343" y="1142"/>
                </a:cubicBezTo>
                <a:cubicBezTo>
                  <a:pt x="16326" y="1124"/>
                  <a:pt x="16308" y="1124"/>
                  <a:pt x="16308" y="1124"/>
                </a:cubicBezTo>
                <a:lnTo>
                  <a:pt x="16273" y="1107"/>
                </a:lnTo>
                <a:cubicBezTo>
                  <a:pt x="16221" y="1072"/>
                  <a:pt x="16168" y="1037"/>
                  <a:pt x="16116" y="1002"/>
                </a:cubicBezTo>
                <a:cubicBezTo>
                  <a:pt x="15934" y="888"/>
                  <a:pt x="15737" y="834"/>
                  <a:pt x="15529" y="834"/>
                </a:cubicBezTo>
                <a:close/>
                <a:moveTo>
                  <a:pt x="22610" y="1"/>
                </a:moveTo>
                <a:cubicBezTo>
                  <a:pt x="22516" y="1"/>
                  <a:pt x="22420" y="7"/>
                  <a:pt x="22322" y="23"/>
                </a:cubicBezTo>
                <a:cubicBezTo>
                  <a:pt x="21832" y="111"/>
                  <a:pt x="21308" y="373"/>
                  <a:pt x="21133" y="775"/>
                </a:cubicBezTo>
                <a:cubicBezTo>
                  <a:pt x="20772" y="1602"/>
                  <a:pt x="21873" y="1899"/>
                  <a:pt x="22733" y="1899"/>
                </a:cubicBezTo>
                <a:cubicBezTo>
                  <a:pt x="22873" y="1899"/>
                  <a:pt x="23006" y="1891"/>
                  <a:pt x="23126" y="1876"/>
                </a:cubicBezTo>
                <a:cubicBezTo>
                  <a:pt x="23397" y="1836"/>
                  <a:pt x="23657" y="1795"/>
                  <a:pt x="23931" y="1795"/>
                </a:cubicBezTo>
                <a:cubicBezTo>
                  <a:pt x="24011" y="1795"/>
                  <a:pt x="24092" y="1798"/>
                  <a:pt x="24175" y="1806"/>
                </a:cubicBezTo>
                <a:cubicBezTo>
                  <a:pt x="24386" y="1820"/>
                  <a:pt x="24597" y="1868"/>
                  <a:pt x="24808" y="1868"/>
                </a:cubicBezTo>
                <a:cubicBezTo>
                  <a:pt x="24859" y="1868"/>
                  <a:pt x="24910" y="1866"/>
                  <a:pt x="24961" y="1859"/>
                </a:cubicBezTo>
                <a:cubicBezTo>
                  <a:pt x="25398" y="1824"/>
                  <a:pt x="25748" y="1562"/>
                  <a:pt x="25748" y="1194"/>
                </a:cubicBezTo>
                <a:cubicBezTo>
                  <a:pt x="25766" y="478"/>
                  <a:pt x="24507" y="215"/>
                  <a:pt x="23808" y="128"/>
                </a:cubicBezTo>
                <a:cubicBezTo>
                  <a:pt x="23780" y="123"/>
                  <a:pt x="23751" y="121"/>
                  <a:pt x="23724" y="121"/>
                </a:cubicBezTo>
                <a:cubicBezTo>
                  <a:pt x="23649" y="121"/>
                  <a:pt x="23579" y="137"/>
                  <a:pt x="23528" y="163"/>
                </a:cubicBezTo>
                <a:cubicBezTo>
                  <a:pt x="23230" y="82"/>
                  <a:pt x="22932" y="1"/>
                  <a:pt x="22610" y="1"/>
                </a:cubicBezTo>
                <a:close/>
                <a:moveTo>
                  <a:pt x="18849" y="1627"/>
                </a:moveTo>
                <a:cubicBezTo>
                  <a:pt x="18778" y="1627"/>
                  <a:pt x="18708" y="1658"/>
                  <a:pt x="18651" y="1701"/>
                </a:cubicBezTo>
                <a:cubicBezTo>
                  <a:pt x="18546" y="1736"/>
                  <a:pt x="18458" y="1841"/>
                  <a:pt x="18458" y="1946"/>
                </a:cubicBezTo>
                <a:cubicBezTo>
                  <a:pt x="18458" y="2068"/>
                  <a:pt x="18546" y="2156"/>
                  <a:pt x="18668" y="2208"/>
                </a:cubicBezTo>
                <a:cubicBezTo>
                  <a:pt x="18738" y="2243"/>
                  <a:pt x="18808" y="2261"/>
                  <a:pt x="18913" y="2278"/>
                </a:cubicBezTo>
                <a:cubicBezTo>
                  <a:pt x="19053" y="2278"/>
                  <a:pt x="19193" y="2278"/>
                  <a:pt x="19350" y="2243"/>
                </a:cubicBezTo>
                <a:cubicBezTo>
                  <a:pt x="19542" y="2208"/>
                  <a:pt x="19682" y="2034"/>
                  <a:pt x="19612" y="1859"/>
                </a:cubicBezTo>
                <a:cubicBezTo>
                  <a:pt x="19560" y="1719"/>
                  <a:pt x="19420" y="1649"/>
                  <a:pt x="19228" y="1649"/>
                </a:cubicBezTo>
                <a:lnTo>
                  <a:pt x="19228" y="1631"/>
                </a:lnTo>
                <a:cubicBezTo>
                  <a:pt x="19193" y="1637"/>
                  <a:pt x="19158" y="1639"/>
                  <a:pt x="19122" y="1639"/>
                </a:cubicBezTo>
                <a:cubicBezTo>
                  <a:pt x="19051" y="1639"/>
                  <a:pt x="18977" y="1631"/>
                  <a:pt x="18895" y="1631"/>
                </a:cubicBezTo>
                <a:cubicBezTo>
                  <a:pt x="18880" y="1628"/>
                  <a:pt x="18864" y="1627"/>
                  <a:pt x="18849" y="1627"/>
                </a:cubicBezTo>
                <a:close/>
                <a:moveTo>
                  <a:pt x="41901" y="1509"/>
                </a:moveTo>
                <a:cubicBezTo>
                  <a:pt x="41726" y="1527"/>
                  <a:pt x="41586" y="1544"/>
                  <a:pt x="41411" y="1579"/>
                </a:cubicBezTo>
                <a:cubicBezTo>
                  <a:pt x="41376" y="1579"/>
                  <a:pt x="41341" y="1596"/>
                  <a:pt x="41324" y="1614"/>
                </a:cubicBezTo>
                <a:cubicBezTo>
                  <a:pt x="41202" y="1614"/>
                  <a:pt x="41097" y="1614"/>
                  <a:pt x="40992" y="1631"/>
                </a:cubicBezTo>
                <a:cubicBezTo>
                  <a:pt x="40852" y="1649"/>
                  <a:pt x="40712" y="1701"/>
                  <a:pt x="40625" y="1789"/>
                </a:cubicBezTo>
                <a:cubicBezTo>
                  <a:pt x="40572" y="1789"/>
                  <a:pt x="40520" y="1771"/>
                  <a:pt x="40467" y="1771"/>
                </a:cubicBezTo>
                <a:cubicBezTo>
                  <a:pt x="40455" y="1770"/>
                  <a:pt x="40443" y="1770"/>
                  <a:pt x="40431" y="1770"/>
                </a:cubicBezTo>
                <a:cubicBezTo>
                  <a:pt x="39989" y="1770"/>
                  <a:pt x="39885" y="2385"/>
                  <a:pt x="40345" y="2436"/>
                </a:cubicBezTo>
                <a:cubicBezTo>
                  <a:pt x="40485" y="2453"/>
                  <a:pt x="40607" y="2453"/>
                  <a:pt x="40730" y="2471"/>
                </a:cubicBezTo>
                <a:cubicBezTo>
                  <a:pt x="40765" y="2476"/>
                  <a:pt x="40801" y="2479"/>
                  <a:pt x="40837" y="2479"/>
                </a:cubicBezTo>
                <a:cubicBezTo>
                  <a:pt x="41012" y="2479"/>
                  <a:pt x="41178" y="2409"/>
                  <a:pt x="41237" y="2278"/>
                </a:cubicBezTo>
                <a:lnTo>
                  <a:pt x="41254" y="2278"/>
                </a:lnTo>
                <a:cubicBezTo>
                  <a:pt x="41265" y="2282"/>
                  <a:pt x="41278" y="2283"/>
                  <a:pt x="41293" y="2283"/>
                </a:cubicBezTo>
                <a:cubicBezTo>
                  <a:pt x="41353" y="2283"/>
                  <a:pt x="41443" y="2261"/>
                  <a:pt x="41499" y="2261"/>
                </a:cubicBezTo>
                <a:cubicBezTo>
                  <a:pt x="41639" y="2261"/>
                  <a:pt x="41761" y="2243"/>
                  <a:pt x="41901" y="2208"/>
                </a:cubicBezTo>
                <a:cubicBezTo>
                  <a:pt x="41918" y="2208"/>
                  <a:pt x="41936" y="2208"/>
                  <a:pt x="41953" y="2191"/>
                </a:cubicBezTo>
                <a:cubicBezTo>
                  <a:pt x="42041" y="2191"/>
                  <a:pt x="42111" y="2191"/>
                  <a:pt x="42181" y="2156"/>
                </a:cubicBezTo>
                <a:cubicBezTo>
                  <a:pt x="42443" y="2016"/>
                  <a:pt x="42425" y="1736"/>
                  <a:pt x="42198" y="1614"/>
                </a:cubicBezTo>
                <a:lnTo>
                  <a:pt x="42216" y="1614"/>
                </a:lnTo>
                <a:cubicBezTo>
                  <a:pt x="42128" y="1544"/>
                  <a:pt x="42023" y="1509"/>
                  <a:pt x="41901" y="1509"/>
                </a:cubicBezTo>
                <a:close/>
                <a:moveTo>
                  <a:pt x="35546" y="1173"/>
                </a:moveTo>
                <a:cubicBezTo>
                  <a:pt x="34952" y="1173"/>
                  <a:pt x="34295" y="1268"/>
                  <a:pt x="33908" y="1268"/>
                </a:cubicBezTo>
                <a:cubicBezTo>
                  <a:pt x="33865" y="1268"/>
                  <a:pt x="33825" y="1267"/>
                  <a:pt x="33790" y="1264"/>
                </a:cubicBezTo>
                <a:cubicBezTo>
                  <a:pt x="33720" y="1264"/>
                  <a:pt x="33667" y="1264"/>
                  <a:pt x="33615" y="1282"/>
                </a:cubicBezTo>
                <a:cubicBezTo>
                  <a:pt x="33274" y="1258"/>
                  <a:pt x="32828" y="1221"/>
                  <a:pt x="32402" y="1221"/>
                </a:cubicBezTo>
                <a:cubicBezTo>
                  <a:pt x="31561" y="1221"/>
                  <a:pt x="30796" y="1366"/>
                  <a:pt x="31062" y="2051"/>
                </a:cubicBezTo>
                <a:cubicBezTo>
                  <a:pt x="31278" y="2583"/>
                  <a:pt x="32284" y="2693"/>
                  <a:pt x="33101" y="2693"/>
                </a:cubicBezTo>
                <a:cubicBezTo>
                  <a:pt x="33410" y="2693"/>
                  <a:pt x="33693" y="2677"/>
                  <a:pt x="33894" y="2663"/>
                </a:cubicBezTo>
                <a:cubicBezTo>
                  <a:pt x="34559" y="2610"/>
                  <a:pt x="36884" y="2593"/>
                  <a:pt x="36831" y="1789"/>
                </a:cubicBezTo>
                <a:cubicBezTo>
                  <a:pt x="36788" y="1291"/>
                  <a:pt x="36206" y="1173"/>
                  <a:pt x="35546" y="1173"/>
                </a:cubicBezTo>
                <a:close/>
                <a:moveTo>
                  <a:pt x="11718" y="1445"/>
                </a:moveTo>
                <a:cubicBezTo>
                  <a:pt x="11232" y="1445"/>
                  <a:pt x="10722" y="1510"/>
                  <a:pt x="10295" y="1649"/>
                </a:cubicBezTo>
                <a:cubicBezTo>
                  <a:pt x="9770" y="1824"/>
                  <a:pt x="9333" y="2313"/>
                  <a:pt x="9893" y="2663"/>
                </a:cubicBezTo>
                <a:cubicBezTo>
                  <a:pt x="10110" y="2805"/>
                  <a:pt x="10405" y="2855"/>
                  <a:pt x="10710" y="2855"/>
                </a:cubicBezTo>
                <a:cubicBezTo>
                  <a:pt x="11041" y="2855"/>
                  <a:pt x="11385" y="2796"/>
                  <a:pt x="11658" y="2733"/>
                </a:cubicBezTo>
                <a:cubicBezTo>
                  <a:pt x="12130" y="2645"/>
                  <a:pt x="12934" y="2418"/>
                  <a:pt x="13022" y="1964"/>
                </a:cubicBezTo>
                <a:cubicBezTo>
                  <a:pt x="13039" y="1824"/>
                  <a:pt x="13004" y="1701"/>
                  <a:pt x="12847" y="1614"/>
                </a:cubicBezTo>
                <a:cubicBezTo>
                  <a:pt x="12690" y="1562"/>
                  <a:pt x="12567" y="1544"/>
                  <a:pt x="12427" y="1544"/>
                </a:cubicBezTo>
                <a:cubicBezTo>
                  <a:pt x="12375" y="1509"/>
                  <a:pt x="12322" y="1492"/>
                  <a:pt x="12270" y="1474"/>
                </a:cubicBezTo>
                <a:cubicBezTo>
                  <a:pt x="12094" y="1455"/>
                  <a:pt x="11908" y="1445"/>
                  <a:pt x="11718" y="1445"/>
                </a:cubicBezTo>
                <a:close/>
                <a:moveTo>
                  <a:pt x="45537" y="2873"/>
                </a:moveTo>
                <a:cubicBezTo>
                  <a:pt x="45694" y="2908"/>
                  <a:pt x="45852" y="2925"/>
                  <a:pt x="46009" y="2978"/>
                </a:cubicBezTo>
                <a:cubicBezTo>
                  <a:pt x="45869" y="2978"/>
                  <a:pt x="45747" y="2960"/>
                  <a:pt x="45624" y="2960"/>
                </a:cubicBezTo>
                <a:cubicBezTo>
                  <a:pt x="45572" y="2943"/>
                  <a:pt x="45502" y="2943"/>
                  <a:pt x="45450" y="2925"/>
                </a:cubicBezTo>
                <a:cubicBezTo>
                  <a:pt x="45485" y="2908"/>
                  <a:pt x="45520" y="2890"/>
                  <a:pt x="45537" y="2873"/>
                </a:cubicBezTo>
                <a:close/>
                <a:moveTo>
                  <a:pt x="208" y="3117"/>
                </a:moveTo>
                <a:cubicBezTo>
                  <a:pt x="204" y="3120"/>
                  <a:pt x="200" y="3122"/>
                  <a:pt x="197" y="3125"/>
                </a:cubicBezTo>
                <a:lnTo>
                  <a:pt x="197" y="3125"/>
                </a:lnTo>
                <a:cubicBezTo>
                  <a:pt x="200" y="3122"/>
                  <a:pt x="204" y="3120"/>
                  <a:pt x="208" y="3117"/>
                </a:cubicBezTo>
                <a:close/>
                <a:moveTo>
                  <a:pt x="38097" y="2513"/>
                </a:moveTo>
                <a:cubicBezTo>
                  <a:pt x="38060" y="2513"/>
                  <a:pt x="38023" y="2516"/>
                  <a:pt x="37985" y="2523"/>
                </a:cubicBezTo>
                <a:lnTo>
                  <a:pt x="37828" y="2523"/>
                </a:lnTo>
                <a:cubicBezTo>
                  <a:pt x="37775" y="2523"/>
                  <a:pt x="37740" y="2540"/>
                  <a:pt x="37688" y="2558"/>
                </a:cubicBezTo>
                <a:lnTo>
                  <a:pt x="37618" y="2558"/>
                </a:lnTo>
                <a:cubicBezTo>
                  <a:pt x="37408" y="2558"/>
                  <a:pt x="37198" y="2698"/>
                  <a:pt x="37198" y="2873"/>
                </a:cubicBezTo>
                <a:cubicBezTo>
                  <a:pt x="37216" y="3047"/>
                  <a:pt x="37391" y="3205"/>
                  <a:pt x="37618" y="3205"/>
                </a:cubicBezTo>
                <a:cubicBezTo>
                  <a:pt x="37863" y="3205"/>
                  <a:pt x="38072" y="3187"/>
                  <a:pt x="38282" y="3082"/>
                </a:cubicBezTo>
                <a:cubicBezTo>
                  <a:pt x="38457" y="3012"/>
                  <a:pt x="38527" y="2838"/>
                  <a:pt x="38457" y="2698"/>
                </a:cubicBezTo>
                <a:cubicBezTo>
                  <a:pt x="38387" y="2571"/>
                  <a:pt x="38249" y="2513"/>
                  <a:pt x="38097" y="2513"/>
                </a:cubicBezTo>
                <a:close/>
                <a:moveTo>
                  <a:pt x="4691" y="2379"/>
                </a:moveTo>
                <a:cubicBezTo>
                  <a:pt x="4666" y="2379"/>
                  <a:pt x="4640" y="2380"/>
                  <a:pt x="4613" y="2383"/>
                </a:cubicBezTo>
                <a:cubicBezTo>
                  <a:pt x="4473" y="2383"/>
                  <a:pt x="4368" y="2418"/>
                  <a:pt x="4299" y="2488"/>
                </a:cubicBezTo>
                <a:cubicBezTo>
                  <a:pt x="4054" y="2506"/>
                  <a:pt x="3809" y="2558"/>
                  <a:pt x="3564" y="2645"/>
                </a:cubicBezTo>
                <a:cubicBezTo>
                  <a:pt x="3267" y="2750"/>
                  <a:pt x="3320" y="3100"/>
                  <a:pt x="3564" y="3222"/>
                </a:cubicBezTo>
                <a:cubicBezTo>
                  <a:pt x="3807" y="3328"/>
                  <a:pt x="4108" y="3388"/>
                  <a:pt x="4406" y="3388"/>
                </a:cubicBezTo>
                <a:cubicBezTo>
                  <a:pt x="4795" y="3388"/>
                  <a:pt x="5179" y="3285"/>
                  <a:pt x="5417" y="3047"/>
                </a:cubicBezTo>
                <a:cubicBezTo>
                  <a:pt x="5557" y="2908"/>
                  <a:pt x="5610" y="2628"/>
                  <a:pt x="5330" y="2540"/>
                </a:cubicBezTo>
                <a:cubicBezTo>
                  <a:pt x="5225" y="2506"/>
                  <a:pt x="5120" y="2471"/>
                  <a:pt x="5015" y="2471"/>
                </a:cubicBezTo>
                <a:cubicBezTo>
                  <a:pt x="4914" y="2413"/>
                  <a:pt x="4812" y="2379"/>
                  <a:pt x="4691" y="2379"/>
                </a:cubicBezTo>
                <a:close/>
                <a:moveTo>
                  <a:pt x="732" y="2978"/>
                </a:moveTo>
                <a:lnTo>
                  <a:pt x="732" y="2995"/>
                </a:lnTo>
                <a:cubicBezTo>
                  <a:pt x="705" y="2984"/>
                  <a:pt x="676" y="2980"/>
                  <a:pt x="646" y="2980"/>
                </a:cubicBezTo>
                <a:cubicBezTo>
                  <a:pt x="580" y="2980"/>
                  <a:pt x="507" y="3000"/>
                  <a:pt x="435" y="3012"/>
                </a:cubicBezTo>
                <a:cubicBezTo>
                  <a:pt x="348" y="3012"/>
                  <a:pt x="278" y="3065"/>
                  <a:pt x="208" y="3117"/>
                </a:cubicBezTo>
                <a:cubicBezTo>
                  <a:pt x="208" y="3117"/>
                  <a:pt x="208" y="3117"/>
                  <a:pt x="208" y="3117"/>
                </a:cubicBezTo>
                <a:lnTo>
                  <a:pt x="208" y="3117"/>
                </a:lnTo>
                <a:cubicBezTo>
                  <a:pt x="161" y="3141"/>
                  <a:pt x="145" y="3150"/>
                  <a:pt x="148" y="3150"/>
                </a:cubicBezTo>
                <a:cubicBezTo>
                  <a:pt x="150" y="3150"/>
                  <a:pt x="172" y="3140"/>
                  <a:pt x="197" y="3125"/>
                </a:cubicBezTo>
                <a:lnTo>
                  <a:pt x="197" y="3125"/>
                </a:lnTo>
                <a:cubicBezTo>
                  <a:pt x="64" y="3212"/>
                  <a:pt x="0" y="3348"/>
                  <a:pt x="68" y="3484"/>
                </a:cubicBezTo>
                <a:cubicBezTo>
                  <a:pt x="120" y="3572"/>
                  <a:pt x="225" y="3624"/>
                  <a:pt x="330" y="3642"/>
                </a:cubicBezTo>
                <a:lnTo>
                  <a:pt x="557" y="3642"/>
                </a:lnTo>
                <a:cubicBezTo>
                  <a:pt x="592" y="3642"/>
                  <a:pt x="610" y="3624"/>
                  <a:pt x="645" y="3624"/>
                </a:cubicBezTo>
                <a:cubicBezTo>
                  <a:pt x="697" y="3607"/>
                  <a:pt x="750" y="3607"/>
                  <a:pt x="732" y="3607"/>
                </a:cubicBezTo>
                <a:cubicBezTo>
                  <a:pt x="837" y="3589"/>
                  <a:pt x="925" y="3537"/>
                  <a:pt x="977" y="3449"/>
                </a:cubicBezTo>
                <a:cubicBezTo>
                  <a:pt x="1099" y="3275"/>
                  <a:pt x="995" y="3047"/>
                  <a:pt x="732" y="2978"/>
                </a:cubicBezTo>
                <a:close/>
                <a:moveTo>
                  <a:pt x="45509" y="2256"/>
                </a:moveTo>
                <a:cubicBezTo>
                  <a:pt x="45413" y="2256"/>
                  <a:pt x="45329" y="2288"/>
                  <a:pt x="45257" y="2331"/>
                </a:cubicBezTo>
                <a:cubicBezTo>
                  <a:pt x="45234" y="2326"/>
                  <a:pt x="45210" y="2324"/>
                  <a:pt x="45187" y="2324"/>
                </a:cubicBezTo>
                <a:cubicBezTo>
                  <a:pt x="45122" y="2324"/>
                  <a:pt x="45054" y="2340"/>
                  <a:pt x="44978" y="2366"/>
                </a:cubicBezTo>
                <a:cubicBezTo>
                  <a:pt x="44645" y="2471"/>
                  <a:pt x="44453" y="2715"/>
                  <a:pt x="44191" y="2890"/>
                </a:cubicBezTo>
                <a:cubicBezTo>
                  <a:pt x="43964" y="3065"/>
                  <a:pt x="44051" y="3432"/>
                  <a:pt x="44383" y="3484"/>
                </a:cubicBezTo>
                <a:cubicBezTo>
                  <a:pt x="44794" y="3540"/>
                  <a:pt x="45434" y="3676"/>
                  <a:pt x="46010" y="3676"/>
                </a:cubicBezTo>
                <a:cubicBezTo>
                  <a:pt x="46513" y="3676"/>
                  <a:pt x="46968" y="3573"/>
                  <a:pt x="47180" y="3222"/>
                </a:cubicBezTo>
                <a:cubicBezTo>
                  <a:pt x="47600" y="2523"/>
                  <a:pt x="46114" y="2348"/>
                  <a:pt x="45572" y="2261"/>
                </a:cubicBezTo>
                <a:cubicBezTo>
                  <a:pt x="45550" y="2258"/>
                  <a:pt x="45529" y="2256"/>
                  <a:pt x="45509" y="2256"/>
                </a:cubicBezTo>
                <a:close/>
                <a:moveTo>
                  <a:pt x="25684" y="3314"/>
                </a:moveTo>
                <a:cubicBezTo>
                  <a:pt x="25450" y="3314"/>
                  <a:pt x="25217" y="3343"/>
                  <a:pt x="25014" y="3397"/>
                </a:cubicBezTo>
                <a:cubicBezTo>
                  <a:pt x="24961" y="3380"/>
                  <a:pt x="24892" y="3362"/>
                  <a:pt x="24822" y="3362"/>
                </a:cubicBezTo>
                <a:cubicBezTo>
                  <a:pt x="24763" y="3359"/>
                  <a:pt x="24706" y="3358"/>
                  <a:pt x="24648" y="3358"/>
                </a:cubicBezTo>
                <a:cubicBezTo>
                  <a:pt x="24361" y="3358"/>
                  <a:pt x="24084" y="3394"/>
                  <a:pt x="23808" y="3467"/>
                </a:cubicBezTo>
                <a:cubicBezTo>
                  <a:pt x="23406" y="3572"/>
                  <a:pt x="23406" y="4009"/>
                  <a:pt x="23808" y="4131"/>
                </a:cubicBezTo>
                <a:cubicBezTo>
                  <a:pt x="24326" y="4258"/>
                  <a:pt x="24941" y="4328"/>
                  <a:pt x="25544" y="4328"/>
                </a:cubicBezTo>
                <a:cubicBezTo>
                  <a:pt x="25936" y="4328"/>
                  <a:pt x="26323" y="4298"/>
                  <a:pt x="26675" y="4236"/>
                </a:cubicBezTo>
                <a:cubicBezTo>
                  <a:pt x="27007" y="4166"/>
                  <a:pt x="27042" y="3852"/>
                  <a:pt x="26849" y="3677"/>
                </a:cubicBezTo>
                <a:cubicBezTo>
                  <a:pt x="26596" y="3423"/>
                  <a:pt x="26138" y="3314"/>
                  <a:pt x="25684" y="3314"/>
                </a:cubicBezTo>
                <a:close/>
                <a:moveTo>
                  <a:pt x="18912" y="6183"/>
                </a:moveTo>
                <a:cubicBezTo>
                  <a:pt x="18840" y="6183"/>
                  <a:pt x="18763" y="6202"/>
                  <a:pt x="18686" y="6246"/>
                </a:cubicBezTo>
                <a:cubicBezTo>
                  <a:pt x="18633" y="6281"/>
                  <a:pt x="18581" y="6299"/>
                  <a:pt x="18511" y="6316"/>
                </a:cubicBezTo>
                <a:cubicBezTo>
                  <a:pt x="17959" y="6316"/>
                  <a:pt x="17952" y="6981"/>
                  <a:pt x="18490" y="6981"/>
                </a:cubicBezTo>
                <a:cubicBezTo>
                  <a:pt x="18497" y="6981"/>
                  <a:pt x="18504" y="6981"/>
                  <a:pt x="18511" y="6981"/>
                </a:cubicBezTo>
                <a:cubicBezTo>
                  <a:pt x="18881" y="6981"/>
                  <a:pt x="19300" y="7071"/>
                  <a:pt x="19695" y="7071"/>
                </a:cubicBezTo>
                <a:cubicBezTo>
                  <a:pt x="19972" y="7071"/>
                  <a:pt x="20238" y="7027"/>
                  <a:pt x="20469" y="6876"/>
                </a:cubicBezTo>
                <a:cubicBezTo>
                  <a:pt x="20661" y="6736"/>
                  <a:pt x="20591" y="6474"/>
                  <a:pt x="20381" y="6369"/>
                </a:cubicBezTo>
                <a:cubicBezTo>
                  <a:pt x="20179" y="6282"/>
                  <a:pt x="19967" y="6243"/>
                  <a:pt x="19752" y="6243"/>
                </a:cubicBezTo>
                <a:cubicBezTo>
                  <a:pt x="19577" y="6243"/>
                  <a:pt x="19400" y="6269"/>
                  <a:pt x="19228" y="6316"/>
                </a:cubicBezTo>
                <a:cubicBezTo>
                  <a:pt x="19150" y="6239"/>
                  <a:pt x="19038" y="6183"/>
                  <a:pt x="18912" y="61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2DAFF8D5-AF12-4F81-80D8-FB9D3CC87E77}"/>
              </a:ext>
            </a:extLst>
          </p:cNvPr>
          <p:cNvSpPr/>
          <p:nvPr/>
        </p:nvSpPr>
        <p:spPr>
          <a:xfrm>
            <a:off x="455477" y="1374612"/>
            <a:ext cx="7850435" cy="2110151"/>
          </a:xfrm>
          <a:prstGeom prst="roundRect">
            <a:avLst>
              <a:gd name="adj" fmla="val 9092"/>
            </a:avLst>
          </a:prstGeom>
          <a:solidFill>
            <a:srgbClr val="FFFFFF"/>
          </a:solidFill>
          <a:ln w="19050">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b="1" dirty="0">
                <a:solidFill>
                  <a:srgbClr val="FF0000"/>
                </a:solidFill>
                <a:latin typeface="Cambria" panose="02040503050406030204" pitchFamily="18" charset="0"/>
                <a:ea typeface="Cambria" panose="02040503050406030204" pitchFamily="18" charset="0"/>
              </a:rPr>
              <a:t>ÔN TẬP CUỐI NĂM </a:t>
            </a:r>
          </a:p>
          <a:p>
            <a:pPr algn="ctr">
              <a:lnSpc>
                <a:spcPct val="150000"/>
              </a:lnSpc>
            </a:pPr>
            <a:r>
              <a:rPr lang="en-US" sz="4800" b="1" dirty="0">
                <a:solidFill>
                  <a:srgbClr val="FF0000"/>
                </a:solidFill>
                <a:latin typeface="Cambria" panose="02040503050406030204" pitchFamily="18" charset="0"/>
                <a:ea typeface="Cambria" panose="02040503050406030204" pitchFamily="18" charset="0"/>
              </a:rPr>
              <a:t>TIẾT 2</a:t>
            </a:r>
          </a:p>
        </p:txBody>
      </p:sp>
      <p:grpSp>
        <p:nvGrpSpPr>
          <p:cNvPr id="43" name="Google Shape;451;p45">
            <a:extLst>
              <a:ext uri="{FF2B5EF4-FFF2-40B4-BE49-F238E27FC236}">
                <a16:creationId xmlns:a16="http://schemas.microsoft.com/office/drawing/2014/main" id="{AC2091FC-0C2E-438F-B2EC-1126F5093326}"/>
              </a:ext>
            </a:extLst>
          </p:cNvPr>
          <p:cNvGrpSpPr/>
          <p:nvPr/>
        </p:nvGrpSpPr>
        <p:grpSpPr>
          <a:xfrm>
            <a:off x="6270683" y="2891755"/>
            <a:ext cx="2873317" cy="2033270"/>
            <a:chOff x="273500" y="1047325"/>
            <a:chExt cx="1365775" cy="966475"/>
          </a:xfrm>
        </p:grpSpPr>
        <p:sp>
          <p:nvSpPr>
            <p:cNvPr id="44" name="Google Shape;452;p45">
              <a:extLst>
                <a:ext uri="{FF2B5EF4-FFF2-40B4-BE49-F238E27FC236}">
                  <a16:creationId xmlns:a16="http://schemas.microsoft.com/office/drawing/2014/main" id="{349E8075-C10E-4F3D-AC67-B8B5C9F19A67}"/>
                </a:ext>
              </a:extLst>
            </p:cNvPr>
            <p:cNvSpPr/>
            <p:nvPr/>
          </p:nvSpPr>
          <p:spPr>
            <a:xfrm>
              <a:off x="301475" y="1649050"/>
              <a:ext cx="129400" cy="109900"/>
            </a:xfrm>
            <a:custGeom>
              <a:avLst/>
              <a:gdLst/>
              <a:ahLst/>
              <a:cxnLst/>
              <a:rect l="l" t="t" r="r" b="b"/>
              <a:pathLst>
                <a:path w="5176" h="4396" extrusionOk="0">
                  <a:moveTo>
                    <a:pt x="2107" y="0"/>
                  </a:moveTo>
                  <a:cubicBezTo>
                    <a:pt x="2081" y="0"/>
                    <a:pt x="2055" y="1"/>
                    <a:pt x="2029" y="2"/>
                  </a:cubicBezTo>
                  <a:cubicBezTo>
                    <a:pt x="1399" y="37"/>
                    <a:pt x="945" y="474"/>
                    <a:pt x="543" y="894"/>
                  </a:cubicBezTo>
                  <a:cubicBezTo>
                    <a:pt x="473" y="964"/>
                    <a:pt x="473" y="1034"/>
                    <a:pt x="490" y="1086"/>
                  </a:cubicBezTo>
                  <a:cubicBezTo>
                    <a:pt x="176" y="1348"/>
                    <a:pt x="1" y="1523"/>
                    <a:pt x="88" y="1978"/>
                  </a:cubicBezTo>
                  <a:cubicBezTo>
                    <a:pt x="176" y="2432"/>
                    <a:pt x="193" y="2677"/>
                    <a:pt x="158" y="3149"/>
                  </a:cubicBezTo>
                  <a:cubicBezTo>
                    <a:pt x="158" y="3236"/>
                    <a:pt x="123" y="3359"/>
                    <a:pt x="141" y="3446"/>
                  </a:cubicBezTo>
                  <a:cubicBezTo>
                    <a:pt x="193" y="3621"/>
                    <a:pt x="246" y="3761"/>
                    <a:pt x="385" y="3918"/>
                  </a:cubicBezTo>
                  <a:cubicBezTo>
                    <a:pt x="716" y="4263"/>
                    <a:pt x="1221" y="4395"/>
                    <a:pt x="1765" y="4395"/>
                  </a:cubicBezTo>
                  <a:cubicBezTo>
                    <a:pt x="2600" y="4395"/>
                    <a:pt x="3527" y="4082"/>
                    <a:pt x="4056" y="3743"/>
                  </a:cubicBezTo>
                  <a:cubicBezTo>
                    <a:pt x="5175" y="3009"/>
                    <a:pt x="4459" y="1681"/>
                    <a:pt x="3794" y="911"/>
                  </a:cubicBezTo>
                  <a:cubicBezTo>
                    <a:pt x="3357" y="423"/>
                    <a:pt x="2774"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 name="Google Shape;453;p45">
              <a:extLst>
                <a:ext uri="{FF2B5EF4-FFF2-40B4-BE49-F238E27FC236}">
                  <a16:creationId xmlns:a16="http://schemas.microsoft.com/office/drawing/2014/main" id="{21ED7BAA-EC91-427A-B313-69D32B670EDC}"/>
                </a:ext>
              </a:extLst>
            </p:cNvPr>
            <p:cNvSpPr/>
            <p:nvPr/>
          </p:nvSpPr>
          <p:spPr>
            <a:xfrm>
              <a:off x="273500" y="1751950"/>
              <a:ext cx="264450" cy="198075"/>
            </a:xfrm>
            <a:custGeom>
              <a:avLst/>
              <a:gdLst/>
              <a:ahLst/>
              <a:cxnLst/>
              <a:rect l="l" t="t" r="r" b="b"/>
              <a:pathLst>
                <a:path w="10578" h="7923" extrusionOk="0">
                  <a:moveTo>
                    <a:pt x="8356" y="0"/>
                  </a:moveTo>
                  <a:cubicBezTo>
                    <a:pt x="7567" y="0"/>
                    <a:pt x="7016" y="384"/>
                    <a:pt x="6591" y="1078"/>
                  </a:cubicBezTo>
                  <a:cubicBezTo>
                    <a:pt x="5665" y="1568"/>
                    <a:pt x="4948" y="2354"/>
                    <a:pt x="4494" y="3298"/>
                  </a:cubicBezTo>
                  <a:cubicBezTo>
                    <a:pt x="4039" y="3491"/>
                    <a:pt x="3550" y="3666"/>
                    <a:pt x="3130" y="3928"/>
                  </a:cubicBezTo>
                  <a:cubicBezTo>
                    <a:pt x="2623" y="4260"/>
                    <a:pt x="2553" y="4714"/>
                    <a:pt x="2326" y="5169"/>
                  </a:cubicBezTo>
                  <a:cubicBezTo>
                    <a:pt x="2099" y="5361"/>
                    <a:pt x="1924" y="5641"/>
                    <a:pt x="1697" y="5798"/>
                  </a:cubicBezTo>
                  <a:cubicBezTo>
                    <a:pt x="1399" y="6025"/>
                    <a:pt x="1015" y="5886"/>
                    <a:pt x="700" y="6043"/>
                  </a:cubicBezTo>
                  <a:cubicBezTo>
                    <a:pt x="456" y="6148"/>
                    <a:pt x="263" y="6340"/>
                    <a:pt x="71" y="6532"/>
                  </a:cubicBezTo>
                  <a:cubicBezTo>
                    <a:pt x="1" y="6602"/>
                    <a:pt x="1" y="6760"/>
                    <a:pt x="106" y="6795"/>
                  </a:cubicBezTo>
                  <a:cubicBezTo>
                    <a:pt x="176" y="6830"/>
                    <a:pt x="246" y="6865"/>
                    <a:pt x="316" y="6900"/>
                  </a:cubicBezTo>
                  <a:cubicBezTo>
                    <a:pt x="263" y="6952"/>
                    <a:pt x="228" y="7022"/>
                    <a:pt x="176" y="7074"/>
                  </a:cubicBezTo>
                  <a:cubicBezTo>
                    <a:pt x="106" y="7162"/>
                    <a:pt x="176" y="7302"/>
                    <a:pt x="281" y="7319"/>
                  </a:cubicBezTo>
                  <a:cubicBezTo>
                    <a:pt x="674" y="7437"/>
                    <a:pt x="1067" y="7496"/>
                    <a:pt x="1461" y="7496"/>
                  </a:cubicBezTo>
                  <a:cubicBezTo>
                    <a:pt x="1592" y="7496"/>
                    <a:pt x="1723" y="7490"/>
                    <a:pt x="1854" y="7476"/>
                  </a:cubicBezTo>
                  <a:lnTo>
                    <a:pt x="1854" y="7476"/>
                  </a:lnTo>
                  <a:cubicBezTo>
                    <a:pt x="1837" y="7529"/>
                    <a:pt x="1854" y="7564"/>
                    <a:pt x="1889" y="7599"/>
                  </a:cubicBezTo>
                  <a:cubicBezTo>
                    <a:pt x="2074" y="7829"/>
                    <a:pt x="2337" y="7923"/>
                    <a:pt x="2644" y="7923"/>
                  </a:cubicBezTo>
                  <a:cubicBezTo>
                    <a:pt x="3528" y="7923"/>
                    <a:pt x="4778" y="7147"/>
                    <a:pt x="5595" y="6602"/>
                  </a:cubicBezTo>
                  <a:cubicBezTo>
                    <a:pt x="5678" y="6611"/>
                    <a:pt x="5760" y="6615"/>
                    <a:pt x="5839" y="6615"/>
                  </a:cubicBezTo>
                  <a:cubicBezTo>
                    <a:pt x="6909" y="6615"/>
                    <a:pt x="7627" y="5869"/>
                    <a:pt x="8147" y="4942"/>
                  </a:cubicBezTo>
                  <a:cubicBezTo>
                    <a:pt x="8777" y="4644"/>
                    <a:pt x="9423" y="4312"/>
                    <a:pt x="9948" y="3875"/>
                  </a:cubicBezTo>
                  <a:cubicBezTo>
                    <a:pt x="10455" y="3456"/>
                    <a:pt x="10437" y="2826"/>
                    <a:pt x="10350" y="2232"/>
                  </a:cubicBezTo>
                  <a:cubicBezTo>
                    <a:pt x="10367" y="2215"/>
                    <a:pt x="10385" y="2197"/>
                    <a:pt x="10402" y="2162"/>
                  </a:cubicBezTo>
                  <a:cubicBezTo>
                    <a:pt x="10577" y="1148"/>
                    <a:pt x="9965" y="257"/>
                    <a:pt x="8951" y="64"/>
                  </a:cubicBezTo>
                  <a:cubicBezTo>
                    <a:pt x="8739" y="21"/>
                    <a:pt x="8541" y="0"/>
                    <a:pt x="8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 name="Google Shape;454;p45">
              <a:extLst>
                <a:ext uri="{FF2B5EF4-FFF2-40B4-BE49-F238E27FC236}">
                  <a16:creationId xmlns:a16="http://schemas.microsoft.com/office/drawing/2014/main" id="{E45946E1-3004-4077-B464-F16C02CE8765}"/>
                </a:ext>
              </a:extLst>
            </p:cNvPr>
            <p:cNvSpPr/>
            <p:nvPr/>
          </p:nvSpPr>
          <p:spPr>
            <a:xfrm>
              <a:off x="871800" y="1740775"/>
              <a:ext cx="171350" cy="120950"/>
            </a:xfrm>
            <a:custGeom>
              <a:avLst/>
              <a:gdLst/>
              <a:ahLst/>
              <a:cxnLst/>
              <a:rect l="l" t="t" r="r" b="b"/>
              <a:pathLst>
                <a:path w="6854" h="4838" extrusionOk="0">
                  <a:moveTo>
                    <a:pt x="5612" y="1"/>
                  </a:moveTo>
                  <a:cubicBezTo>
                    <a:pt x="4785" y="1"/>
                    <a:pt x="3661" y="885"/>
                    <a:pt x="3043" y="1036"/>
                  </a:cubicBezTo>
                  <a:cubicBezTo>
                    <a:pt x="2501" y="1158"/>
                    <a:pt x="1574" y="1018"/>
                    <a:pt x="1190" y="1525"/>
                  </a:cubicBezTo>
                  <a:cubicBezTo>
                    <a:pt x="1015" y="1753"/>
                    <a:pt x="1050" y="2120"/>
                    <a:pt x="997" y="2382"/>
                  </a:cubicBezTo>
                  <a:cubicBezTo>
                    <a:pt x="875" y="2976"/>
                    <a:pt x="578" y="3396"/>
                    <a:pt x="281" y="3920"/>
                  </a:cubicBezTo>
                  <a:cubicBezTo>
                    <a:pt x="106" y="4217"/>
                    <a:pt x="1" y="4532"/>
                    <a:pt x="368" y="4742"/>
                  </a:cubicBezTo>
                  <a:cubicBezTo>
                    <a:pt x="487" y="4815"/>
                    <a:pt x="665" y="4837"/>
                    <a:pt x="858" y="4837"/>
                  </a:cubicBezTo>
                  <a:cubicBezTo>
                    <a:pt x="1174" y="4837"/>
                    <a:pt x="1532" y="4777"/>
                    <a:pt x="1749" y="4777"/>
                  </a:cubicBezTo>
                  <a:cubicBezTo>
                    <a:pt x="2343" y="4777"/>
                    <a:pt x="2955" y="4759"/>
                    <a:pt x="3550" y="4759"/>
                  </a:cubicBezTo>
                  <a:cubicBezTo>
                    <a:pt x="3589" y="4758"/>
                    <a:pt x="3630" y="4758"/>
                    <a:pt x="3672" y="4758"/>
                  </a:cubicBezTo>
                  <a:cubicBezTo>
                    <a:pt x="3882" y="4758"/>
                    <a:pt x="4117" y="4768"/>
                    <a:pt x="4357" y="4768"/>
                  </a:cubicBezTo>
                  <a:cubicBezTo>
                    <a:pt x="4891" y="4768"/>
                    <a:pt x="5446" y="4716"/>
                    <a:pt x="5787" y="4375"/>
                  </a:cubicBezTo>
                  <a:cubicBezTo>
                    <a:pt x="6137" y="4025"/>
                    <a:pt x="6154" y="3571"/>
                    <a:pt x="6067" y="3116"/>
                  </a:cubicBezTo>
                  <a:cubicBezTo>
                    <a:pt x="6294" y="2836"/>
                    <a:pt x="6504" y="2557"/>
                    <a:pt x="6626" y="2207"/>
                  </a:cubicBezTo>
                  <a:cubicBezTo>
                    <a:pt x="6854" y="1578"/>
                    <a:pt x="6609" y="931"/>
                    <a:pt x="6347" y="319"/>
                  </a:cubicBezTo>
                  <a:cubicBezTo>
                    <a:pt x="6312" y="267"/>
                    <a:pt x="6259" y="249"/>
                    <a:pt x="6207" y="232"/>
                  </a:cubicBezTo>
                  <a:cubicBezTo>
                    <a:pt x="6042" y="67"/>
                    <a:pt x="5838" y="1"/>
                    <a:pt x="56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 name="Google Shape;455;p45">
              <a:extLst>
                <a:ext uri="{FF2B5EF4-FFF2-40B4-BE49-F238E27FC236}">
                  <a16:creationId xmlns:a16="http://schemas.microsoft.com/office/drawing/2014/main" id="{7E54671E-E87C-4E7B-A306-901F1D14CABD}"/>
                </a:ext>
              </a:extLst>
            </p:cNvPr>
            <p:cNvSpPr/>
            <p:nvPr/>
          </p:nvSpPr>
          <p:spPr>
            <a:xfrm>
              <a:off x="298125" y="1047325"/>
              <a:ext cx="1341150" cy="906550"/>
            </a:xfrm>
            <a:custGeom>
              <a:avLst/>
              <a:gdLst/>
              <a:ahLst/>
              <a:cxnLst/>
              <a:rect l="l" t="t" r="r" b="b"/>
              <a:pathLst>
                <a:path w="53646" h="36262" extrusionOk="0">
                  <a:moveTo>
                    <a:pt x="48288" y="1"/>
                  </a:moveTo>
                  <a:cubicBezTo>
                    <a:pt x="48016" y="1"/>
                    <a:pt x="47750" y="111"/>
                    <a:pt x="47527" y="384"/>
                  </a:cubicBezTo>
                  <a:cubicBezTo>
                    <a:pt x="47230" y="751"/>
                    <a:pt x="47142" y="1258"/>
                    <a:pt x="47247" y="1695"/>
                  </a:cubicBezTo>
                  <a:cubicBezTo>
                    <a:pt x="47317" y="2045"/>
                    <a:pt x="47527" y="2307"/>
                    <a:pt x="47754" y="2552"/>
                  </a:cubicBezTo>
                  <a:cubicBezTo>
                    <a:pt x="47719" y="2902"/>
                    <a:pt x="47789" y="3251"/>
                    <a:pt x="47964" y="3601"/>
                  </a:cubicBezTo>
                  <a:cubicBezTo>
                    <a:pt x="48208" y="4125"/>
                    <a:pt x="48873" y="4597"/>
                    <a:pt x="49222" y="5139"/>
                  </a:cubicBezTo>
                  <a:cubicBezTo>
                    <a:pt x="49030" y="5786"/>
                    <a:pt x="48838" y="6415"/>
                    <a:pt x="48646" y="7062"/>
                  </a:cubicBezTo>
                  <a:cubicBezTo>
                    <a:pt x="47649" y="8181"/>
                    <a:pt x="46688" y="9317"/>
                    <a:pt x="45691" y="10418"/>
                  </a:cubicBezTo>
                  <a:cubicBezTo>
                    <a:pt x="44660" y="11590"/>
                    <a:pt x="43523" y="12761"/>
                    <a:pt x="42125" y="13513"/>
                  </a:cubicBezTo>
                  <a:cubicBezTo>
                    <a:pt x="41047" y="14087"/>
                    <a:pt x="39905" y="14270"/>
                    <a:pt x="38739" y="14270"/>
                  </a:cubicBezTo>
                  <a:cubicBezTo>
                    <a:pt x="36709" y="14270"/>
                    <a:pt x="34602" y="13716"/>
                    <a:pt x="32615" y="13705"/>
                  </a:cubicBezTo>
                  <a:cubicBezTo>
                    <a:pt x="32574" y="13705"/>
                    <a:pt x="32533" y="13705"/>
                    <a:pt x="32492" y="13705"/>
                  </a:cubicBezTo>
                  <a:cubicBezTo>
                    <a:pt x="29265" y="13705"/>
                    <a:pt x="26090" y="14379"/>
                    <a:pt x="22983" y="15138"/>
                  </a:cubicBezTo>
                  <a:cubicBezTo>
                    <a:pt x="20064" y="15855"/>
                    <a:pt x="17267" y="16642"/>
                    <a:pt x="14749" y="18337"/>
                  </a:cubicBezTo>
                  <a:cubicBezTo>
                    <a:pt x="12984" y="19526"/>
                    <a:pt x="11428" y="20977"/>
                    <a:pt x="9924" y="22463"/>
                  </a:cubicBezTo>
                  <a:cubicBezTo>
                    <a:pt x="9347" y="22813"/>
                    <a:pt x="8701" y="23057"/>
                    <a:pt x="8019" y="23180"/>
                  </a:cubicBezTo>
                  <a:cubicBezTo>
                    <a:pt x="7705" y="23239"/>
                    <a:pt x="7400" y="23264"/>
                    <a:pt x="7101" y="23264"/>
                  </a:cubicBezTo>
                  <a:cubicBezTo>
                    <a:pt x="6250" y="23264"/>
                    <a:pt x="5441" y="23064"/>
                    <a:pt x="4575" y="22883"/>
                  </a:cubicBezTo>
                  <a:cubicBezTo>
                    <a:pt x="4211" y="22804"/>
                    <a:pt x="3852" y="22763"/>
                    <a:pt x="3504" y="22763"/>
                  </a:cubicBezTo>
                  <a:cubicBezTo>
                    <a:pt x="2297" y="22763"/>
                    <a:pt x="1227" y="23262"/>
                    <a:pt x="589" y="24456"/>
                  </a:cubicBezTo>
                  <a:cubicBezTo>
                    <a:pt x="537" y="24526"/>
                    <a:pt x="554" y="24613"/>
                    <a:pt x="589" y="24666"/>
                  </a:cubicBezTo>
                  <a:cubicBezTo>
                    <a:pt x="397" y="24893"/>
                    <a:pt x="257" y="25190"/>
                    <a:pt x="205" y="25522"/>
                  </a:cubicBezTo>
                  <a:cubicBezTo>
                    <a:pt x="187" y="25645"/>
                    <a:pt x="257" y="25732"/>
                    <a:pt x="380" y="25750"/>
                  </a:cubicBezTo>
                  <a:cubicBezTo>
                    <a:pt x="470" y="25753"/>
                    <a:pt x="560" y="25755"/>
                    <a:pt x="650" y="25755"/>
                  </a:cubicBezTo>
                  <a:cubicBezTo>
                    <a:pt x="1360" y="25755"/>
                    <a:pt x="2055" y="25635"/>
                    <a:pt x="2722" y="25417"/>
                  </a:cubicBezTo>
                  <a:cubicBezTo>
                    <a:pt x="3281" y="25924"/>
                    <a:pt x="3649" y="26554"/>
                    <a:pt x="3788" y="27288"/>
                  </a:cubicBezTo>
                  <a:cubicBezTo>
                    <a:pt x="3439" y="27340"/>
                    <a:pt x="3037" y="27270"/>
                    <a:pt x="2740" y="27428"/>
                  </a:cubicBezTo>
                  <a:cubicBezTo>
                    <a:pt x="2283" y="27647"/>
                    <a:pt x="1861" y="27785"/>
                    <a:pt x="1442" y="27785"/>
                  </a:cubicBezTo>
                  <a:cubicBezTo>
                    <a:pt x="1057" y="27785"/>
                    <a:pt x="676" y="27669"/>
                    <a:pt x="275" y="27393"/>
                  </a:cubicBezTo>
                  <a:cubicBezTo>
                    <a:pt x="248" y="27370"/>
                    <a:pt x="217" y="27361"/>
                    <a:pt x="187" y="27361"/>
                  </a:cubicBezTo>
                  <a:cubicBezTo>
                    <a:pt x="99" y="27361"/>
                    <a:pt x="12" y="27442"/>
                    <a:pt x="12" y="27533"/>
                  </a:cubicBezTo>
                  <a:lnTo>
                    <a:pt x="30" y="27550"/>
                  </a:lnTo>
                  <a:cubicBezTo>
                    <a:pt x="0" y="28854"/>
                    <a:pt x="900" y="29128"/>
                    <a:pt x="1973" y="29128"/>
                  </a:cubicBezTo>
                  <a:cubicBezTo>
                    <a:pt x="2166" y="29128"/>
                    <a:pt x="2365" y="29119"/>
                    <a:pt x="2565" y="29106"/>
                  </a:cubicBezTo>
                  <a:cubicBezTo>
                    <a:pt x="3058" y="29583"/>
                    <a:pt x="3706" y="29719"/>
                    <a:pt x="4392" y="29719"/>
                  </a:cubicBezTo>
                  <a:cubicBezTo>
                    <a:pt x="4435" y="29719"/>
                    <a:pt x="4479" y="29719"/>
                    <a:pt x="4523" y="29718"/>
                  </a:cubicBezTo>
                  <a:cubicBezTo>
                    <a:pt x="4697" y="29718"/>
                    <a:pt x="4890" y="29700"/>
                    <a:pt x="5065" y="29700"/>
                  </a:cubicBezTo>
                  <a:cubicBezTo>
                    <a:pt x="5869" y="30697"/>
                    <a:pt x="7040" y="31309"/>
                    <a:pt x="8334" y="31326"/>
                  </a:cubicBezTo>
                  <a:cubicBezTo>
                    <a:pt x="9400" y="31326"/>
                    <a:pt x="10396" y="30959"/>
                    <a:pt x="11410" y="30732"/>
                  </a:cubicBezTo>
                  <a:cubicBezTo>
                    <a:pt x="12778" y="31547"/>
                    <a:pt x="14128" y="32075"/>
                    <a:pt x="15614" y="32075"/>
                  </a:cubicBezTo>
                  <a:cubicBezTo>
                    <a:pt x="16199" y="32075"/>
                    <a:pt x="16805" y="31993"/>
                    <a:pt x="17441" y="31816"/>
                  </a:cubicBezTo>
                  <a:cubicBezTo>
                    <a:pt x="18508" y="31501"/>
                    <a:pt x="19522" y="31046"/>
                    <a:pt x="20536" y="30627"/>
                  </a:cubicBezTo>
                  <a:cubicBezTo>
                    <a:pt x="21682" y="30447"/>
                    <a:pt x="22812" y="30328"/>
                    <a:pt x="23971" y="30328"/>
                  </a:cubicBezTo>
                  <a:cubicBezTo>
                    <a:pt x="24049" y="30328"/>
                    <a:pt x="24128" y="30329"/>
                    <a:pt x="24207" y="30330"/>
                  </a:cubicBezTo>
                  <a:cubicBezTo>
                    <a:pt x="24757" y="30330"/>
                    <a:pt x="25301" y="30365"/>
                    <a:pt x="25839" y="30365"/>
                  </a:cubicBezTo>
                  <a:cubicBezTo>
                    <a:pt x="26547" y="30365"/>
                    <a:pt x="27244" y="30303"/>
                    <a:pt x="27930" y="30015"/>
                  </a:cubicBezTo>
                  <a:cubicBezTo>
                    <a:pt x="29206" y="29491"/>
                    <a:pt x="30255" y="28634"/>
                    <a:pt x="31566" y="28214"/>
                  </a:cubicBezTo>
                  <a:cubicBezTo>
                    <a:pt x="32073" y="28040"/>
                    <a:pt x="32563" y="27935"/>
                    <a:pt x="33070" y="27865"/>
                  </a:cubicBezTo>
                  <a:cubicBezTo>
                    <a:pt x="34136" y="27970"/>
                    <a:pt x="35132" y="28302"/>
                    <a:pt x="36076" y="28809"/>
                  </a:cubicBezTo>
                  <a:cubicBezTo>
                    <a:pt x="36007" y="28844"/>
                    <a:pt x="35954" y="28931"/>
                    <a:pt x="35972" y="29036"/>
                  </a:cubicBezTo>
                  <a:cubicBezTo>
                    <a:pt x="36234" y="30435"/>
                    <a:pt x="37737" y="30732"/>
                    <a:pt x="38891" y="31134"/>
                  </a:cubicBezTo>
                  <a:cubicBezTo>
                    <a:pt x="40272" y="31606"/>
                    <a:pt x="42107" y="32095"/>
                    <a:pt x="42947" y="33406"/>
                  </a:cubicBezTo>
                  <a:cubicBezTo>
                    <a:pt x="42789" y="33669"/>
                    <a:pt x="42649" y="33966"/>
                    <a:pt x="42545" y="34263"/>
                  </a:cubicBezTo>
                  <a:cubicBezTo>
                    <a:pt x="42387" y="34298"/>
                    <a:pt x="42247" y="34333"/>
                    <a:pt x="42090" y="34385"/>
                  </a:cubicBezTo>
                  <a:cubicBezTo>
                    <a:pt x="41793" y="34508"/>
                    <a:pt x="41303" y="34735"/>
                    <a:pt x="41216" y="35085"/>
                  </a:cubicBezTo>
                  <a:cubicBezTo>
                    <a:pt x="41089" y="35705"/>
                    <a:pt x="41975" y="35836"/>
                    <a:pt x="42689" y="35836"/>
                  </a:cubicBezTo>
                  <a:cubicBezTo>
                    <a:pt x="42860" y="35836"/>
                    <a:pt x="43021" y="35829"/>
                    <a:pt x="43156" y="35819"/>
                  </a:cubicBezTo>
                  <a:cubicBezTo>
                    <a:pt x="43191" y="35941"/>
                    <a:pt x="43296" y="36046"/>
                    <a:pt x="43419" y="36098"/>
                  </a:cubicBezTo>
                  <a:cubicBezTo>
                    <a:pt x="43537" y="36162"/>
                    <a:pt x="43667" y="36182"/>
                    <a:pt x="43799" y="36182"/>
                  </a:cubicBezTo>
                  <a:cubicBezTo>
                    <a:pt x="43959" y="36182"/>
                    <a:pt x="44122" y="36153"/>
                    <a:pt x="44275" y="36133"/>
                  </a:cubicBezTo>
                  <a:cubicBezTo>
                    <a:pt x="44572" y="36098"/>
                    <a:pt x="44887" y="36029"/>
                    <a:pt x="45184" y="35924"/>
                  </a:cubicBezTo>
                  <a:cubicBezTo>
                    <a:pt x="45184" y="35941"/>
                    <a:pt x="45184" y="35959"/>
                    <a:pt x="45184" y="35976"/>
                  </a:cubicBezTo>
                  <a:cubicBezTo>
                    <a:pt x="45184" y="36063"/>
                    <a:pt x="45237" y="36116"/>
                    <a:pt x="45324" y="36151"/>
                  </a:cubicBezTo>
                  <a:cubicBezTo>
                    <a:pt x="45501" y="36223"/>
                    <a:pt x="45698" y="36261"/>
                    <a:pt x="45895" y="36261"/>
                  </a:cubicBezTo>
                  <a:cubicBezTo>
                    <a:pt x="46322" y="36261"/>
                    <a:pt x="46747" y="36080"/>
                    <a:pt x="46950" y="35661"/>
                  </a:cubicBezTo>
                  <a:cubicBezTo>
                    <a:pt x="47177" y="35154"/>
                    <a:pt x="46915" y="34560"/>
                    <a:pt x="47055" y="34036"/>
                  </a:cubicBezTo>
                  <a:cubicBezTo>
                    <a:pt x="47160" y="33616"/>
                    <a:pt x="47422" y="33266"/>
                    <a:pt x="47334" y="32829"/>
                  </a:cubicBezTo>
                  <a:cubicBezTo>
                    <a:pt x="47247" y="32410"/>
                    <a:pt x="46915" y="32165"/>
                    <a:pt x="46635" y="31868"/>
                  </a:cubicBezTo>
                  <a:cubicBezTo>
                    <a:pt x="46181" y="31379"/>
                    <a:pt x="45988" y="30819"/>
                    <a:pt x="45674" y="30242"/>
                  </a:cubicBezTo>
                  <a:cubicBezTo>
                    <a:pt x="45342" y="29648"/>
                    <a:pt x="44870" y="29176"/>
                    <a:pt x="44240" y="29106"/>
                  </a:cubicBezTo>
                  <a:cubicBezTo>
                    <a:pt x="43716" y="28547"/>
                    <a:pt x="43419" y="27812"/>
                    <a:pt x="42859" y="27253"/>
                  </a:cubicBezTo>
                  <a:cubicBezTo>
                    <a:pt x="42230" y="26641"/>
                    <a:pt x="41426" y="26606"/>
                    <a:pt x="40622" y="26484"/>
                  </a:cubicBezTo>
                  <a:cubicBezTo>
                    <a:pt x="40429" y="25050"/>
                    <a:pt x="40045" y="23652"/>
                    <a:pt x="39433" y="22358"/>
                  </a:cubicBezTo>
                  <a:cubicBezTo>
                    <a:pt x="45114" y="18757"/>
                    <a:pt x="50079" y="13443"/>
                    <a:pt x="51005" y="6608"/>
                  </a:cubicBezTo>
                  <a:cubicBezTo>
                    <a:pt x="51417" y="6909"/>
                    <a:pt x="51944" y="7221"/>
                    <a:pt x="52400" y="7221"/>
                  </a:cubicBezTo>
                  <a:cubicBezTo>
                    <a:pt x="52739" y="7221"/>
                    <a:pt x="53039" y="7049"/>
                    <a:pt x="53226" y="6573"/>
                  </a:cubicBezTo>
                  <a:cubicBezTo>
                    <a:pt x="53645" y="5471"/>
                    <a:pt x="53051" y="3950"/>
                    <a:pt x="52194" y="3164"/>
                  </a:cubicBezTo>
                  <a:cubicBezTo>
                    <a:pt x="52603" y="1922"/>
                    <a:pt x="51273" y="722"/>
                    <a:pt x="50034" y="722"/>
                  </a:cubicBezTo>
                  <a:cubicBezTo>
                    <a:pt x="49896" y="722"/>
                    <a:pt x="49758" y="737"/>
                    <a:pt x="49624" y="769"/>
                  </a:cubicBezTo>
                  <a:cubicBezTo>
                    <a:pt x="49298" y="363"/>
                    <a:pt x="48782" y="1"/>
                    <a:pt x="482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 name="Google Shape;456;p45">
              <a:extLst>
                <a:ext uri="{FF2B5EF4-FFF2-40B4-BE49-F238E27FC236}">
                  <a16:creationId xmlns:a16="http://schemas.microsoft.com/office/drawing/2014/main" id="{18E7E99C-CDB3-4906-85B2-A2D43095D74F}"/>
                </a:ext>
              </a:extLst>
            </p:cNvPr>
            <p:cNvSpPr/>
            <p:nvPr/>
          </p:nvSpPr>
          <p:spPr>
            <a:xfrm>
              <a:off x="665525" y="1700550"/>
              <a:ext cx="246950" cy="303475"/>
            </a:xfrm>
            <a:custGeom>
              <a:avLst/>
              <a:gdLst/>
              <a:ahLst/>
              <a:cxnLst/>
              <a:rect l="l" t="t" r="r" b="b"/>
              <a:pathLst>
                <a:path w="9878" h="12139" extrusionOk="0">
                  <a:moveTo>
                    <a:pt x="2742" y="0"/>
                  </a:moveTo>
                  <a:cubicBezTo>
                    <a:pt x="2378" y="0"/>
                    <a:pt x="2000" y="81"/>
                    <a:pt x="1609" y="267"/>
                  </a:cubicBezTo>
                  <a:cubicBezTo>
                    <a:pt x="525" y="774"/>
                    <a:pt x="1" y="1928"/>
                    <a:pt x="228" y="2994"/>
                  </a:cubicBezTo>
                  <a:lnTo>
                    <a:pt x="228" y="3012"/>
                  </a:lnTo>
                  <a:cubicBezTo>
                    <a:pt x="193" y="3029"/>
                    <a:pt x="176" y="3064"/>
                    <a:pt x="193" y="3117"/>
                  </a:cubicBezTo>
                  <a:cubicBezTo>
                    <a:pt x="438" y="4480"/>
                    <a:pt x="1731" y="5512"/>
                    <a:pt x="2903" y="6106"/>
                  </a:cubicBezTo>
                  <a:cubicBezTo>
                    <a:pt x="3497" y="6403"/>
                    <a:pt x="4144" y="6613"/>
                    <a:pt x="4808" y="6683"/>
                  </a:cubicBezTo>
                  <a:cubicBezTo>
                    <a:pt x="4955" y="6696"/>
                    <a:pt x="5104" y="6702"/>
                    <a:pt x="5255" y="6702"/>
                  </a:cubicBezTo>
                  <a:cubicBezTo>
                    <a:pt x="5497" y="6702"/>
                    <a:pt x="5742" y="6687"/>
                    <a:pt x="5979" y="6665"/>
                  </a:cubicBezTo>
                  <a:lnTo>
                    <a:pt x="5979" y="6665"/>
                  </a:lnTo>
                  <a:cubicBezTo>
                    <a:pt x="5787" y="7540"/>
                    <a:pt x="5577" y="8414"/>
                    <a:pt x="5385" y="9288"/>
                  </a:cubicBezTo>
                  <a:cubicBezTo>
                    <a:pt x="5053" y="9690"/>
                    <a:pt x="4686" y="10074"/>
                    <a:pt x="4284" y="10424"/>
                  </a:cubicBezTo>
                  <a:cubicBezTo>
                    <a:pt x="4004" y="10686"/>
                    <a:pt x="3672" y="10878"/>
                    <a:pt x="3375" y="11123"/>
                  </a:cubicBezTo>
                  <a:cubicBezTo>
                    <a:pt x="3287" y="11193"/>
                    <a:pt x="3165" y="11281"/>
                    <a:pt x="3130" y="11403"/>
                  </a:cubicBezTo>
                  <a:cubicBezTo>
                    <a:pt x="3061" y="11732"/>
                    <a:pt x="3270" y="11847"/>
                    <a:pt x="3595" y="11847"/>
                  </a:cubicBezTo>
                  <a:cubicBezTo>
                    <a:pt x="4011" y="11847"/>
                    <a:pt x="4618" y="11657"/>
                    <a:pt x="5070" y="11490"/>
                  </a:cubicBezTo>
                  <a:cubicBezTo>
                    <a:pt x="5070" y="11805"/>
                    <a:pt x="5140" y="12120"/>
                    <a:pt x="5525" y="12137"/>
                  </a:cubicBezTo>
                  <a:cubicBezTo>
                    <a:pt x="5534" y="12138"/>
                    <a:pt x="5543" y="12138"/>
                    <a:pt x="5552" y="12138"/>
                  </a:cubicBezTo>
                  <a:cubicBezTo>
                    <a:pt x="5804" y="12138"/>
                    <a:pt x="6038" y="11905"/>
                    <a:pt x="6224" y="11770"/>
                  </a:cubicBezTo>
                  <a:cubicBezTo>
                    <a:pt x="6312" y="11700"/>
                    <a:pt x="6399" y="11648"/>
                    <a:pt x="6504" y="11578"/>
                  </a:cubicBezTo>
                  <a:cubicBezTo>
                    <a:pt x="6857" y="11704"/>
                    <a:pt x="7382" y="11921"/>
                    <a:pt x="7838" y="11921"/>
                  </a:cubicBezTo>
                  <a:cubicBezTo>
                    <a:pt x="8014" y="11921"/>
                    <a:pt x="8180" y="11888"/>
                    <a:pt x="8322" y="11805"/>
                  </a:cubicBezTo>
                  <a:cubicBezTo>
                    <a:pt x="8497" y="11700"/>
                    <a:pt x="8584" y="11525"/>
                    <a:pt x="8567" y="11333"/>
                  </a:cubicBezTo>
                  <a:cubicBezTo>
                    <a:pt x="8549" y="11176"/>
                    <a:pt x="8497" y="11018"/>
                    <a:pt x="8444" y="10861"/>
                  </a:cubicBezTo>
                  <a:cubicBezTo>
                    <a:pt x="8444" y="10844"/>
                    <a:pt x="8444" y="10826"/>
                    <a:pt x="8444" y="10809"/>
                  </a:cubicBezTo>
                  <a:cubicBezTo>
                    <a:pt x="8392" y="9760"/>
                    <a:pt x="9318" y="8903"/>
                    <a:pt x="9581" y="7889"/>
                  </a:cubicBezTo>
                  <a:cubicBezTo>
                    <a:pt x="9825" y="7015"/>
                    <a:pt x="9878" y="5931"/>
                    <a:pt x="9773" y="5022"/>
                  </a:cubicBezTo>
                  <a:cubicBezTo>
                    <a:pt x="9685" y="4288"/>
                    <a:pt x="9196" y="3973"/>
                    <a:pt x="8637" y="3554"/>
                  </a:cubicBezTo>
                  <a:cubicBezTo>
                    <a:pt x="7867" y="2977"/>
                    <a:pt x="7063" y="2487"/>
                    <a:pt x="6242" y="2050"/>
                  </a:cubicBezTo>
                  <a:cubicBezTo>
                    <a:pt x="5251" y="1101"/>
                    <a:pt x="408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 name="Google Shape;457;p45">
              <a:extLst>
                <a:ext uri="{FF2B5EF4-FFF2-40B4-BE49-F238E27FC236}">
                  <a16:creationId xmlns:a16="http://schemas.microsoft.com/office/drawing/2014/main" id="{DE08F2FA-EEAB-4DFF-9CF9-03DBEFEC2B43}"/>
                </a:ext>
              </a:extLst>
            </p:cNvPr>
            <p:cNvSpPr/>
            <p:nvPr/>
          </p:nvSpPr>
          <p:spPr>
            <a:xfrm>
              <a:off x="304550" y="1047325"/>
              <a:ext cx="1334725" cy="957100"/>
            </a:xfrm>
            <a:custGeom>
              <a:avLst/>
              <a:gdLst/>
              <a:ahLst/>
              <a:cxnLst/>
              <a:rect l="l" t="t" r="r" b="b"/>
              <a:pathLst>
                <a:path w="53389" h="38284" extrusionOk="0">
                  <a:moveTo>
                    <a:pt x="36117" y="21904"/>
                  </a:moveTo>
                  <a:cubicBezTo>
                    <a:pt x="36121" y="21914"/>
                    <a:pt x="36126" y="21924"/>
                    <a:pt x="36130" y="21934"/>
                  </a:cubicBezTo>
                  <a:lnTo>
                    <a:pt x="36130" y="21934"/>
                  </a:lnTo>
                  <a:cubicBezTo>
                    <a:pt x="36128" y="21926"/>
                    <a:pt x="36123" y="21916"/>
                    <a:pt x="36117" y="21904"/>
                  </a:cubicBezTo>
                  <a:close/>
                  <a:moveTo>
                    <a:pt x="48036" y="1"/>
                  </a:moveTo>
                  <a:cubicBezTo>
                    <a:pt x="47766" y="1"/>
                    <a:pt x="47505" y="111"/>
                    <a:pt x="47287" y="384"/>
                  </a:cubicBezTo>
                  <a:cubicBezTo>
                    <a:pt x="46990" y="751"/>
                    <a:pt x="46885" y="1258"/>
                    <a:pt x="46990" y="1713"/>
                  </a:cubicBezTo>
                  <a:cubicBezTo>
                    <a:pt x="47077" y="2045"/>
                    <a:pt x="47287" y="2307"/>
                    <a:pt x="47497" y="2552"/>
                  </a:cubicBezTo>
                  <a:cubicBezTo>
                    <a:pt x="47462" y="2902"/>
                    <a:pt x="47549" y="3251"/>
                    <a:pt x="47707" y="3601"/>
                  </a:cubicBezTo>
                  <a:cubicBezTo>
                    <a:pt x="47969" y="4125"/>
                    <a:pt x="48616" y="4597"/>
                    <a:pt x="48965" y="5139"/>
                  </a:cubicBezTo>
                  <a:cubicBezTo>
                    <a:pt x="48773" y="5786"/>
                    <a:pt x="48581" y="6433"/>
                    <a:pt x="48389" y="7062"/>
                  </a:cubicBezTo>
                  <a:cubicBezTo>
                    <a:pt x="47410" y="8181"/>
                    <a:pt x="46431" y="9317"/>
                    <a:pt x="45452" y="10418"/>
                  </a:cubicBezTo>
                  <a:cubicBezTo>
                    <a:pt x="44403" y="11607"/>
                    <a:pt x="43266" y="12761"/>
                    <a:pt x="41868" y="13513"/>
                  </a:cubicBezTo>
                  <a:cubicBezTo>
                    <a:pt x="40790" y="14087"/>
                    <a:pt x="39651" y="14270"/>
                    <a:pt x="38486" y="14270"/>
                  </a:cubicBezTo>
                  <a:cubicBezTo>
                    <a:pt x="36460" y="14270"/>
                    <a:pt x="34356" y="13716"/>
                    <a:pt x="32358" y="13705"/>
                  </a:cubicBezTo>
                  <a:cubicBezTo>
                    <a:pt x="29107" y="13705"/>
                    <a:pt x="25890" y="14369"/>
                    <a:pt x="22743" y="15156"/>
                  </a:cubicBezTo>
                  <a:cubicBezTo>
                    <a:pt x="19824" y="15855"/>
                    <a:pt x="17010" y="16642"/>
                    <a:pt x="14492" y="18355"/>
                  </a:cubicBezTo>
                  <a:cubicBezTo>
                    <a:pt x="12744" y="19544"/>
                    <a:pt x="11188" y="20977"/>
                    <a:pt x="9685" y="22481"/>
                  </a:cubicBezTo>
                  <a:cubicBezTo>
                    <a:pt x="9090" y="22813"/>
                    <a:pt x="8444" y="23057"/>
                    <a:pt x="7762" y="23180"/>
                  </a:cubicBezTo>
                  <a:cubicBezTo>
                    <a:pt x="7448" y="23239"/>
                    <a:pt x="7143" y="23264"/>
                    <a:pt x="6844" y="23264"/>
                  </a:cubicBezTo>
                  <a:cubicBezTo>
                    <a:pt x="5994" y="23264"/>
                    <a:pt x="5189" y="23064"/>
                    <a:pt x="4336" y="22883"/>
                  </a:cubicBezTo>
                  <a:cubicBezTo>
                    <a:pt x="3972" y="22804"/>
                    <a:pt x="3611" y="22763"/>
                    <a:pt x="3262" y="22763"/>
                  </a:cubicBezTo>
                  <a:cubicBezTo>
                    <a:pt x="2050" y="22763"/>
                    <a:pt x="970" y="23262"/>
                    <a:pt x="332" y="24456"/>
                  </a:cubicBezTo>
                  <a:cubicBezTo>
                    <a:pt x="297" y="24543"/>
                    <a:pt x="297" y="24613"/>
                    <a:pt x="350" y="24666"/>
                  </a:cubicBezTo>
                  <a:cubicBezTo>
                    <a:pt x="175" y="24858"/>
                    <a:pt x="70" y="25085"/>
                    <a:pt x="0" y="25347"/>
                  </a:cubicBezTo>
                  <a:cubicBezTo>
                    <a:pt x="35" y="25330"/>
                    <a:pt x="53" y="25313"/>
                    <a:pt x="70" y="25278"/>
                  </a:cubicBezTo>
                  <a:cubicBezTo>
                    <a:pt x="267" y="24914"/>
                    <a:pt x="564" y="24796"/>
                    <a:pt x="901" y="24796"/>
                  </a:cubicBezTo>
                  <a:cubicBezTo>
                    <a:pt x="1523" y="24796"/>
                    <a:pt x="2282" y="25196"/>
                    <a:pt x="2815" y="25208"/>
                  </a:cubicBezTo>
                  <a:cubicBezTo>
                    <a:pt x="2825" y="25208"/>
                    <a:pt x="2834" y="25208"/>
                    <a:pt x="2844" y="25208"/>
                  </a:cubicBezTo>
                  <a:cubicBezTo>
                    <a:pt x="3613" y="25208"/>
                    <a:pt x="4184" y="24573"/>
                    <a:pt x="4924" y="24573"/>
                  </a:cubicBezTo>
                  <a:cubicBezTo>
                    <a:pt x="4960" y="24573"/>
                    <a:pt x="4997" y="24575"/>
                    <a:pt x="5035" y="24578"/>
                  </a:cubicBezTo>
                  <a:cubicBezTo>
                    <a:pt x="5769" y="24648"/>
                    <a:pt x="5944" y="25435"/>
                    <a:pt x="6608" y="25662"/>
                  </a:cubicBezTo>
                  <a:cubicBezTo>
                    <a:pt x="6687" y="25688"/>
                    <a:pt x="6788" y="25698"/>
                    <a:pt x="6902" y="25698"/>
                  </a:cubicBezTo>
                  <a:cubicBezTo>
                    <a:pt x="7180" y="25698"/>
                    <a:pt x="7537" y="25642"/>
                    <a:pt x="7850" y="25642"/>
                  </a:cubicBezTo>
                  <a:cubicBezTo>
                    <a:pt x="8006" y="25642"/>
                    <a:pt x="8150" y="25656"/>
                    <a:pt x="8269" y="25697"/>
                  </a:cubicBezTo>
                  <a:cubicBezTo>
                    <a:pt x="8451" y="26189"/>
                    <a:pt x="9018" y="26376"/>
                    <a:pt x="9569" y="26376"/>
                  </a:cubicBezTo>
                  <a:cubicBezTo>
                    <a:pt x="9704" y="26376"/>
                    <a:pt x="9838" y="26365"/>
                    <a:pt x="9965" y="26344"/>
                  </a:cubicBezTo>
                  <a:cubicBezTo>
                    <a:pt x="10283" y="26284"/>
                    <a:pt x="10619" y="26196"/>
                    <a:pt x="10947" y="26196"/>
                  </a:cubicBezTo>
                  <a:cubicBezTo>
                    <a:pt x="11193" y="26196"/>
                    <a:pt x="11435" y="26246"/>
                    <a:pt x="11660" y="26396"/>
                  </a:cubicBezTo>
                  <a:cubicBezTo>
                    <a:pt x="11887" y="26554"/>
                    <a:pt x="12062" y="26781"/>
                    <a:pt x="12237" y="26991"/>
                  </a:cubicBezTo>
                  <a:cubicBezTo>
                    <a:pt x="12552" y="27340"/>
                    <a:pt x="12831" y="27777"/>
                    <a:pt x="13234" y="28022"/>
                  </a:cubicBezTo>
                  <a:cubicBezTo>
                    <a:pt x="13452" y="28153"/>
                    <a:pt x="13676" y="28223"/>
                    <a:pt x="13908" y="28223"/>
                  </a:cubicBezTo>
                  <a:cubicBezTo>
                    <a:pt x="14048" y="28223"/>
                    <a:pt x="14190" y="28197"/>
                    <a:pt x="14335" y="28144"/>
                  </a:cubicBezTo>
                  <a:cubicBezTo>
                    <a:pt x="14475" y="28110"/>
                    <a:pt x="14597" y="28022"/>
                    <a:pt x="14719" y="27952"/>
                  </a:cubicBezTo>
                  <a:lnTo>
                    <a:pt x="14719" y="27952"/>
                  </a:lnTo>
                  <a:cubicBezTo>
                    <a:pt x="14597" y="28337"/>
                    <a:pt x="14580" y="28739"/>
                    <a:pt x="14667" y="29141"/>
                  </a:cubicBezTo>
                  <a:cubicBezTo>
                    <a:pt x="14632" y="29158"/>
                    <a:pt x="14615" y="29211"/>
                    <a:pt x="14632" y="29263"/>
                  </a:cubicBezTo>
                  <a:cubicBezTo>
                    <a:pt x="14877" y="30609"/>
                    <a:pt x="16170" y="31641"/>
                    <a:pt x="17342" y="32235"/>
                  </a:cubicBezTo>
                  <a:cubicBezTo>
                    <a:pt x="17936" y="32532"/>
                    <a:pt x="18583" y="32760"/>
                    <a:pt x="19247" y="32812"/>
                  </a:cubicBezTo>
                  <a:cubicBezTo>
                    <a:pt x="19388" y="32831"/>
                    <a:pt x="19532" y="32839"/>
                    <a:pt x="19677" y="32839"/>
                  </a:cubicBezTo>
                  <a:cubicBezTo>
                    <a:pt x="19925" y="32839"/>
                    <a:pt x="20175" y="32817"/>
                    <a:pt x="20418" y="32794"/>
                  </a:cubicBezTo>
                  <a:lnTo>
                    <a:pt x="20418" y="32794"/>
                  </a:lnTo>
                  <a:cubicBezTo>
                    <a:pt x="20226" y="33669"/>
                    <a:pt x="20016" y="34543"/>
                    <a:pt x="19824" y="35417"/>
                  </a:cubicBezTo>
                  <a:cubicBezTo>
                    <a:pt x="19492" y="35819"/>
                    <a:pt x="19125" y="36203"/>
                    <a:pt x="18723" y="36570"/>
                  </a:cubicBezTo>
                  <a:cubicBezTo>
                    <a:pt x="18443" y="36815"/>
                    <a:pt x="18111" y="37007"/>
                    <a:pt x="17814" y="37252"/>
                  </a:cubicBezTo>
                  <a:cubicBezTo>
                    <a:pt x="17726" y="37340"/>
                    <a:pt x="17604" y="37410"/>
                    <a:pt x="17569" y="37549"/>
                  </a:cubicBezTo>
                  <a:cubicBezTo>
                    <a:pt x="17501" y="37867"/>
                    <a:pt x="17705" y="37979"/>
                    <a:pt x="18023" y="37979"/>
                  </a:cubicBezTo>
                  <a:cubicBezTo>
                    <a:pt x="18440" y="37979"/>
                    <a:pt x="19053" y="37788"/>
                    <a:pt x="19509" y="37619"/>
                  </a:cubicBezTo>
                  <a:cubicBezTo>
                    <a:pt x="19509" y="37934"/>
                    <a:pt x="19579" y="38266"/>
                    <a:pt x="19964" y="38284"/>
                  </a:cubicBezTo>
                  <a:cubicBezTo>
                    <a:pt x="20226" y="38284"/>
                    <a:pt x="20471" y="38039"/>
                    <a:pt x="20663" y="37899"/>
                  </a:cubicBezTo>
                  <a:cubicBezTo>
                    <a:pt x="20751" y="37847"/>
                    <a:pt x="20855" y="37777"/>
                    <a:pt x="20943" y="37707"/>
                  </a:cubicBezTo>
                  <a:cubicBezTo>
                    <a:pt x="21296" y="37833"/>
                    <a:pt x="21821" y="38050"/>
                    <a:pt x="22277" y="38050"/>
                  </a:cubicBezTo>
                  <a:cubicBezTo>
                    <a:pt x="22453" y="38050"/>
                    <a:pt x="22619" y="38017"/>
                    <a:pt x="22761" y="37934"/>
                  </a:cubicBezTo>
                  <a:cubicBezTo>
                    <a:pt x="22936" y="37847"/>
                    <a:pt x="23023" y="37654"/>
                    <a:pt x="23006" y="37462"/>
                  </a:cubicBezTo>
                  <a:cubicBezTo>
                    <a:pt x="22988" y="37305"/>
                    <a:pt x="22936" y="37147"/>
                    <a:pt x="22883" y="36990"/>
                  </a:cubicBezTo>
                  <a:cubicBezTo>
                    <a:pt x="22883" y="36973"/>
                    <a:pt x="22901" y="36955"/>
                    <a:pt x="22883" y="36938"/>
                  </a:cubicBezTo>
                  <a:cubicBezTo>
                    <a:pt x="22831" y="35889"/>
                    <a:pt x="23757" y="35032"/>
                    <a:pt x="24020" y="34036"/>
                  </a:cubicBezTo>
                  <a:cubicBezTo>
                    <a:pt x="24247" y="33214"/>
                    <a:pt x="24317" y="32235"/>
                    <a:pt x="24229" y="31361"/>
                  </a:cubicBezTo>
                  <a:cubicBezTo>
                    <a:pt x="24146" y="31358"/>
                    <a:pt x="24062" y="31356"/>
                    <a:pt x="23977" y="31356"/>
                  </a:cubicBezTo>
                  <a:cubicBezTo>
                    <a:pt x="23619" y="31356"/>
                    <a:pt x="23254" y="31382"/>
                    <a:pt x="22901" y="31396"/>
                  </a:cubicBezTo>
                  <a:cubicBezTo>
                    <a:pt x="22714" y="31396"/>
                    <a:pt x="22497" y="31419"/>
                    <a:pt x="22295" y="31419"/>
                  </a:cubicBezTo>
                  <a:cubicBezTo>
                    <a:pt x="22194" y="31419"/>
                    <a:pt x="22097" y="31413"/>
                    <a:pt x="22009" y="31396"/>
                  </a:cubicBezTo>
                  <a:cubicBezTo>
                    <a:pt x="21205" y="31256"/>
                    <a:pt x="21555" y="31116"/>
                    <a:pt x="21118" y="30907"/>
                  </a:cubicBezTo>
                  <a:cubicBezTo>
                    <a:pt x="20121" y="30417"/>
                    <a:pt x="19195" y="30172"/>
                    <a:pt x="18618" y="29106"/>
                  </a:cubicBezTo>
                  <a:cubicBezTo>
                    <a:pt x="18373" y="28634"/>
                    <a:pt x="18268" y="28127"/>
                    <a:pt x="18146" y="27603"/>
                  </a:cubicBezTo>
                  <a:cubicBezTo>
                    <a:pt x="18408" y="27410"/>
                    <a:pt x="18653" y="27200"/>
                    <a:pt x="18880" y="27026"/>
                  </a:cubicBezTo>
                  <a:cubicBezTo>
                    <a:pt x="19632" y="26414"/>
                    <a:pt x="20279" y="26222"/>
                    <a:pt x="21240" y="26187"/>
                  </a:cubicBezTo>
                  <a:cubicBezTo>
                    <a:pt x="21957" y="26169"/>
                    <a:pt x="22673" y="26117"/>
                    <a:pt x="23373" y="26012"/>
                  </a:cubicBezTo>
                  <a:cubicBezTo>
                    <a:pt x="25016" y="25767"/>
                    <a:pt x="26607" y="25260"/>
                    <a:pt x="28093" y="24543"/>
                  </a:cubicBezTo>
                  <a:cubicBezTo>
                    <a:pt x="28530" y="24316"/>
                    <a:pt x="28967" y="24089"/>
                    <a:pt x="29421" y="23844"/>
                  </a:cubicBezTo>
                  <a:cubicBezTo>
                    <a:pt x="29797" y="23631"/>
                    <a:pt x="30137" y="23447"/>
                    <a:pt x="30484" y="23447"/>
                  </a:cubicBezTo>
                  <a:cubicBezTo>
                    <a:pt x="30733" y="23447"/>
                    <a:pt x="30986" y="23543"/>
                    <a:pt x="31257" y="23792"/>
                  </a:cubicBezTo>
                  <a:cubicBezTo>
                    <a:pt x="31799" y="24316"/>
                    <a:pt x="31939" y="25103"/>
                    <a:pt x="32341" y="25715"/>
                  </a:cubicBezTo>
                  <a:cubicBezTo>
                    <a:pt x="33040" y="26781"/>
                    <a:pt x="34753" y="27270"/>
                    <a:pt x="34980" y="28424"/>
                  </a:cubicBezTo>
                  <a:cubicBezTo>
                    <a:pt x="35260" y="28529"/>
                    <a:pt x="35557" y="28669"/>
                    <a:pt x="35837" y="28809"/>
                  </a:cubicBezTo>
                  <a:cubicBezTo>
                    <a:pt x="35750" y="28844"/>
                    <a:pt x="35697" y="28931"/>
                    <a:pt x="35715" y="29036"/>
                  </a:cubicBezTo>
                  <a:cubicBezTo>
                    <a:pt x="35994" y="30435"/>
                    <a:pt x="37480" y="30732"/>
                    <a:pt x="38634" y="31134"/>
                  </a:cubicBezTo>
                  <a:cubicBezTo>
                    <a:pt x="40032" y="31606"/>
                    <a:pt x="41850" y="32113"/>
                    <a:pt x="42690" y="33406"/>
                  </a:cubicBezTo>
                  <a:cubicBezTo>
                    <a:pt x="42532" y="33669"/>
                    <a:pt x="42392" y="33966"/>
                    <a:pt x="42288" y="34263"/>
                  </a:cubicBezTo>
                  <a:cubicBezTo>
                    <a:pt x="42148" y="34298"/>
                    <a:pt x="41990" y="34333"/>
                    <a:pt x="41850" y="34385"/>
                  </a:cubicBezTo>
                  <a:cubicBezTo>
                    <a:pt x="41536" y="34508"/>
                    <a:pt x="41046" y="34735"/>
                    <a:pt x="40976" y="35085"/>
                  </a:cubicBezTo>
                  <a:cubicBezTo>
                    <a:pt x="40837" y="35710"/>
                    <a:pt x="41692" y="35838"/>
                    <a:pt x="42400" y="35838"/>
                  </a:cubicBezTo>
                  <a:cubicBezTo>
                    <a:pt x="42583" y="35838"/>
                    <a:pt x="42756" y="35830"/>
                    <a:pt x="42899" y="35819"/>
                  </a:cubicBezTo>
                  <a:cubicBezTo>
                    <a:pt x="42952" y="35941"/>
                    <a:pt x="43039" y="36046"/>
                    <a:pt x="43179" y="36116"/>
                  </a:cubicBezTo>
                  <a:cubicBezTo>
                    <a:pt x="43290" y="36171"/>
                    <a:pt x="43418" y="36191"/>
                    <a:pt x="43550" y="36191"/>
                  </a:cubicBezTo>
                  <a:cubicBezTo>
                    <a:pt x="43710" y="36191"/>
                    <a:pt x="43875" y="36162"/>
                    <a:pt x="44018" y="36133"/>
                  </a:cubicBezTo>
                  <a:cubicBezTo>
                    <a:pt x="44333" y="36098"/>
                    <a:pt x="44630" y="36029"/>
                    <a:pt x="44927" y="35941"/>
                  </a:cubicBezTo>
                  <a:cubicBezTo>
                    <a:pt x="44927" y="35941"/>
                    <a:pt x="44927" y="35959"/>
                    <a:pt x="44927" y="35976"/>
                  </a:cubicBezTo>
                  <a:cubicBezTo>
                    <a:pt x="44945" y="36063"/>
                    <a:pt x="44980" y="36116"/>
                    <a:pt x="45067" y="36151"/>
                  </a:cubicBezTo>
                  <a:cubicBezTo>
                    <a:pt x="45249" y="36223"/>
                    <a:pt x="45451" y="36261"/>
                    <a:pt x="45650" y="36261"/>
                  </a:cubicBezTo>
                  <a:cubicBezTo>
                    <a:pt x="46081" y="36261"/>
                    <a:pt x="46501" y="36080"/>
                    <a:pt x="46693" y="35661"/>
                  </a:cubicBezTo>
                  <a:cubicBezTo>
                    <a:pt x="46920" y="35172"/>
                    <a:pt x="46658" y="34560"/>
                    <a:pt x="46798" y="34036"/>
                  </a:cubicBezTo>
                  <a:cubicBezTo>
                    <a:pt x="46903" y="33634"/>
                    <a:pt x="47165" y="33284"/>
                    <a:pt x="47077" y="32829"/>
                  </a:cubicBezTo>
                  <a:cubicBezTo>
                    <a:pt x="46990" y="32410"/>
                    <a:pt x="46658" y="32165"/>
                    <a:pt x="46378" y="31868"/>
                  </a:cubicBezTo>
                  <a:cubicBezTo>
                    <a:pt x="46098" y="31553"/>
                    <a:pt x="45906" y="31204"/>
                    <a:pt x="45731" y="30854"/>
                  </a:cubicBezTo>
                  <a:cubicBezTo>
                    <a:pt x="44892" y="30732"/>
                    <a:pt x="44001" y="30732"/>
                    <a:pt x="43179" y="30574"/>
                  </a:cubicBezTo>
                  <a:cubicBezTo>
                    <a:pt x="41483" y="30260"/>
                    <a:pt x="39858" y="29508"/>
                    <a:pt x="38529" y="28407"/>
                  </a:cubicBezTo>
                  <a:cubicBezTo>
                    <a:pt x="37777" y="27777"/>
                    <a:pt x="36833" y="26973"/>
                    <a:pt x="36728" y="25942"/>
                  </a:cubicBezTo>
                  <a:cubicBezTo>
                    <a:pt x="36641" y="25173"/>
                    <a:pt x="36956" y="24456"/>
                    <a:pt x="36833" y="23669"/>
                  </a:cubicBezTo>
                  <a:cubicBezTo>
                    <a:pt x="36730" y="22999"/>
                    <a:pt x="36407" y="22531"/>
                    <a:pt x="36130" y="21934"/>
                  </a:cubicBezTo>
                  <a:lnTo>
                    <a:pt x="36130" y="21934"/>
                  </a:lnTo>
                  <a:cubicBezTo>
                    <a:pt x="36135" y="21945"/>
                    <a:pt x="36135" y="21950"/>
                    <a:pt x="36133" y="21950"/>
                  </a:cubicBezTo>
                  <a:cubicBezTo>
                    <a:pt x="36114" y="21950"/>
                    <a:pt x="35942" y="21701"/>
                    <a:pt x="35942" y="21659"/>
                  </a:cubicBezTo>
                  <a:cubicBezTo>
                    <a:pt x="35750" y="21047"/>
                    <a:pt x="36169" y="20977"/>
                    <a:pt x="36519" y="20785"/>
                  </a:cubicBezTo>
                  <a:cubicBezTo>
                    <a:pt x="36903" y="20593"/>
                    <a:pt x="37288" y="20400"/>
                    <a:pt x="37672" y="20208"/>
                  </a:cubicBezTo>
                  <a:cubicBezTo>
                    <a:pt x="39333" y="19369"/>
                    <a:pt x="41011" y="18530"/>
                    <a:pt x="42672" y="17673"/>
                  </a:cubicBezTo>
                  <a:cubicBezTo>
                    <a:pt x="43529" y="17254"/>
                    <a:pt x="44368" y="16817"/>
                    <a:pt x="45294" y="16572"/>
                  </a:cubicBezTo>
                  <a:cubicBezTo>
                    <a:pt x="45574" y="16502"/>
                    <a:pt x="45871" y="16450"/>
                    <a:pt x="46168" y="16397"/>
                  </a:cubicBezTo>
                  <a:cubicBezTo>
                    <a:pt x="48546" y="13618"/>
                    <a:pt x="50259" y="10331"/>
                    <a:pt x="50766" y="6608"/>
                  </a:cubicBezTo>
                  <a:cubicBezTo>
                    <a:pt x="51177" y="6909"/>
                    <a:pt x="51698" y="7221"/>
                    <a:pt x="52150" y="7221"/>
                  </a:cubicBezTo>
                  <a:cubicBezTo>
                    <a:pt x="52485" y="7221"/>
                    <a:pt x="52782" y="7049"/>
                    <a:pt x="52969" y="6573"/>
                  </a:cubicBezTo>
                  <a:cubicBezTo>
                    <a:pt x="53388" y="5471"/>
                    <a:pt x="52794" y="3950"/>
                    <a:pt x="51955" y="3164"/>
                  </a:cubicBezTo>
                  <a:cubicBezTo>
                    <a:pt x="52363" y="1922"/>
                    <a:pt x="51033" y="722"/>
                    <a:pt x="49795" y="722"/>
                  </a:cubicBezTo>
                  <a:cubicBezTo>
                    <a:pt x="49656" y="722"/>
                    <a:pt x="49519" y="737"/>
                    <a:pt x="49385" y="769"/>
                  </a:cubicBezTo>
                  <a:cubicBezTo>
                    <a:pt x="49047" y="363"/>
                    <a:pt x="48527" y="1"/>
                    <a:pt x="480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0" name="Google Shape;458;p45">
              <a:extLst>
                <a:ext uri="{FF2B5EF4-FFF2-40B4-BE49-F238E27FC236}">
                  <a16:creationId xmlns:a16="http://schemas.microsoft.com/office/drawing/2014/main" id="{D50867AC-27CC-40FB-9B63-C38ACADD25C5}"/>
                </a:ext>
              </a:extLst>
            </p:cNvPr>
            <p:cNvSpPr/>
            <p:nvPr/>
          </p:nvSpPr>
          <p:spPr>
            <a:xfrm>
              <a:off x="296675" y="1329200"/>
              <a:ext cx="1043650" cy="372050"/>
            </a:xfrm>
            <a:custGeom>
              <a:avLst/>
              <a:gdLst/>
              <a:ahLst/>
              <a:cxnLst/>
              <a:rect l="l" t="t" r="r" b="b"/>
              <a:pathLst>
                <a:path w="41746" h="14882" extrusionOk="0">
                  <a:moveTo>
                    <a:pt x="31635" y="1606"/>
                  </a:moveTo>
                  <a:cubicBezTo>
                    <a:pt x="31076" y="1606"/>
                    <a:pt x="30639" y="2016"/>
                    <a:pt x="30313" y="2482"/>
                  </a:cubicBezTo>
                  <a:cubicBezTo>
                    <a:pt x="30191" y="2587"/>
                    <a:pt x="30068" y="2692"/>
                    <a:pt x="29946" y="2832"/>
                  </a:cubicBezTo>
                  <a:cubicBezTo>
                    <a:pt x="29789" y="3007"/>
                    <a:pt x="29509" y="3304"/>
                    <a:pt x="29666" y="3566"/>
                  </a:cubicBezTo>
                  <a:cubicBezTo>
                    <a:pt x="29760" y="3744"/>
                    <a:pt x="29991" y="3784"/>
                    <a:pt x="30218" y="3784"/>
                  </a:cubicBezTo>
                  <a:cubicBezTo>
                    <a:pt x="30371" y="3784"/>
                    <a:pt x="30522" y="3766"/>
                    <a:pt x="30628" y="3759"/>
                  </a:cubicBezTo>
                  <a:cubicBezTo>
                    <a:pt x="30977" y="3741"/>
                    <a:pt x="31362" y="3724"/>
                    <a:pt x="31589" y="3426"/>
                  </a:cubicBezTo>
                  <a:cubicBezTo>
                    <a:pt x="31729" y="3234"/>
                    <a:pt x="31817" y="2989"/>
                    <a:pt x="31921" y="2780"/>
                  </a:cubicBezTo>
                  <a:cubicBezTo>
                    <a:pt x="32026" y="2570"/>
                    <a:pt x="32166" y="2343"/>
                    <a:pt x="32236" y="2133"/>
                  </a:cubicBezTo>
                  <a:cubicBezTo>
                    <a:pt x="32324" y="1836"/>
                    <a:pt x="32131" y="1678"/>
                    <a:pt x="31852" y="1626"/>
                  </a:cubicBezTo>
                  <a:cubicBezTo>
                    <a:pt x="31777" y="1612"/>
                    <a:pt x="31705" y="1606"/>
                    <a:pt x="31635" y="1606"/>
                  </a:cubicBezTo>
                  <a:close/>
                  <a:moveTo>
                    <a:pt x="36752" y="1950"/>
                  </a:moveTo>
                  <a:cubicBezTo>
                    <a:pt x="36650" y="1950"/>
                    <a:pt x="36545" y="2010"/>
                    <a:pt x="36467" y="2098"/>
                  </a:cubicBezTo>
                  <a:cubicBezTo>
                    <a:pt x="36414" y="2150"/>
                    <a:pt x="36344" y="2220"/>
                    <a:pt x="36292" y="2273"/>
                  </a:cubicBezTo>
                  <a:cubicBezTo>
                    <a:pt x="36117" y="2465"/>
                    <a:pt x="35942" y="2675"/>
                    <a:pt x="35802" y="2884"/>
                  </a:cubicBezTo>
                  <a:cubicBezTo>
                    <a:pt x="35627" y="3112"/>
                    <a:pt x="35365" y="3409"/>
                    <a:pt x="35418" y="3706"/>
                  </a:cubicBezTo>
                  <a:cubicBezTo>
                    <a:pt x="35448" y="3919"/>
                    <a:pt x="35568" y="3997"/>
                    <a:pt x="35720" y="3997"/>
                  </a:cubicBezTo>
                  <a:cubicBezTo>
                    <a:pt x="36005" y="3997"/>
                    <a:pt x="36406" y="3726"/>
                    <a:pt x="36554" y="3566"/>
                  </a:cubicBezTo>
                  <a:cubicBezTo>
                    <a:pt x="36851" y="3252"/>
                    <a:pt x="37253" y="2517"/>
                    <a:pt x="36974" y="2080"/>
                  </a:cubicBezTo>
                  <a:cubicBezTo>
                    <a:pt x="36912" y="1988"/>
                    <a:pt x="36833" y="1950"/>
                    <a:pt x="36752" y="1950"/>
                  </a:cubicBezTo>
                  <a:close/>
                  <a:moveTo>
                    <a:pt x="34590" y="1940"/>
                  </a:moveTo>
                  <a:cubicBezTo>
                    <a:pt x="34249" y="1940"/>
                    <a:pt x="33909" y="2312"/>
                    <a:pt x="33652" y="2500"/>
                  </a:cubicBezTo>
                  <a:cubicBezTo>
                    <a:pt x="33390" y="2692"/>
                    <a:pt x="32935" y="2919"/>
                    <a:pt x="32813" y="3234"/>
                  </a:cubicBezTo>
                  <a:cubicBezTo>
                    <a:pt x="32726" y="3496"/>
                    <a:pt x="32900" y="3759"/>
                    <a:pt x="33128" y="3863"/>
                  </a:cubicBezTo>
                  <a:cubicBezTo>
                    <a:pt x="33302" y="3933"/>
                    <a:pt x="33477" y="3933"/>
                    <a:pt x="33652" y="3951"/>
                  </a:cubicBezTo>
                  <a:cubicBezTo>
                    <a:pt x="33848" y="3966"/>
                    <a:pt x="34043" y="4007"/>
                    <a:pt x="34239" y="4007"/>
                  </a:cubicBezTo>
                  <a:cubicBezTo>
                    <a:pt x="34270" y="4007"/>
                    <a:pt x="34302" y="4006"/>
                    <a:pt x="34334" y="4003"/>
                  </a:cubicBezTo>
                  <a:cubicBezTo>
                    <a:pt x="34946" y="3951"/>
                    <a:pt x="35313" y="3322"/>
                    <a:pt x="35016" y="2780"/>
                  </a:cubicBezTo>
                  <a:cubicBezTo>
                    <a:pt x="35016" y="2762"/>
                    <a:pt x="34998" y="2762"/>
                    <a:pt x="34998" y="2762"/>
                  </a:cubicBezTo>
                  <a:cubicBezTo>
                    <a:pt x="35068" y="2360"/>
                    <a:pt x="34998" y="1958"/>
                    <a:pt x="34614" y="1940"/>
                  </a:cubicBezTo>
                  <a:cubicBezTo>
                    <a:pt x="34606" y="1940"/>
                    <a:pt x="34598" y="1940"/>
                    <a:pt x="34590" y="1940"/>
                  </a:cubicBezTo>
                  <a:close/>
                  <a:moveTo>
                    <a:pt x="40628" y="0"/>
                  </a:moveTo>
                  <a:cubicBezTo>
                    <a:pt x="40435" y="0"/>
                    <a:pt x="40320" y="130"/>
                    <a:pt x="40225" y="332"/>
                  </a:cubicBezTo>
                  <a:cubicBezTo>
                    <a:pt x="39945" y="927"/>
                    <a:pt x="39858" y="1731"/>
                    <a:pt x="39683" y="2378"/>
                  </a:cubicBezTo>
                  <a:cubicBezTo>
                    <a:pt x="39523" y="3019"/>
                    <a:pt x="39142" y="4101"/>
                    <a:pt x="40010" y="4101"/>
                  </a:cubicBezTo>
                  <a:cubicBezTo>
                    <a:pt x="40089" y="4101"/>
                    <a:pt x="40177" y="4092"/>
                    <a:pt x="40278" y="4073"/>
                  </a:cubicBezTo>
                  <a:cubicBezTo>
                    <a:pt x="40645" y="4021"/>
                    <a:pt x="41379" y="3828"/>
                    <a:pt x="41606" y="3479"/>
                  </a:cubicBezTo>
                  <a:cubicBezTo>
                    <a:pt x="41746" y="3252"/>
                    <a:pt x="41693" y="2902"/>
                    <a:pt x="41589" y="2587"/>
                  </a:cubicBezTo>
                  <a:cubicBezTo>
                    <a:pt x="41659" y="1783"/>
                    <a:pt x="41676" y="332"/>
                    <a:pt x="40819" y="35"/>
                  </a:cubicBezTo>
                  <a:cubicBezTo>
                    <a:pt x="40748" y="11"/>
                    <a:pt x="40685" y="0"/>
                    <a:pt x="40628" y="0"/>
                  </a:cubicBezTo>
                  <a:close/>
                  <a:moveTo>
                    <a:pt x="38629" y="1562"/>
                  </a:moveTo>
                  <a:cubicBezTo>
                    <a:pt x="38580" y="1562"/>
                    <a:pt x="38532" y="1577"/>
                    <a:pt x="38494" y="1608"/>
                  </a:cubicBezTo>
                  <a:cubicBezTo>
                    <a:pt x="38232" y="1836"/>
                    <a:pt x="38092" y="2080"/>
                    <a:pt x="38005" y="2412"/>
                  </a:cubicBezTo>
                  <a:cubicBezTo>
                    <a:pt x="37830" y="2657"/>
                    <a:pt x="37638" y="2902"/>
                    <a:pt x="37446" y="3129"/>
                  </a:cubicBezTo>
                  <a:cubicBezTo>
                    <a:pt x="37166" y="3444"/>
                    <a:pt x="36799" y="3706"/>
                    <a:pt x="36537" y="4038"/>
                  </a:cubicBezTo>
                  <a:cubicBezTo>
                    <a:pt x="36274" y="4388"/>
                    <a:pt x="36467" y="4720"/>
                    <a:pt x="36869" y="4772"/>
                  </a:cubicBezTo>
                  <a:cubicBezTo>
                    <a:pt x="36929" y="4780"/>
                    <a:pt x="36992" y="4784"/>
                    <a:pt x="37058" y="4784"/>
                  </a:cubicBezTo>
                  <a:cubicBezTo>
                    <a:pt x="37606" y="4784"/>
                    <a:pt x="38320" y="4529"/>
                    <a:pt x="38617" y="4108"/>
                  </a:cubicBezTo>
                  <a:cubicBezTo>
                    <a:pt x="39054" y="3444"/>
                    <a:pt x="38984" y="2430"/>
                    <a:pt x="38827" y="1696"/>
                  </a:cubicBezTo>
                  <a:lnTo>
                    <a:pt x="38827" y="1696"/>
                  </a:lnTo>
                  <a:lnTo>
                    <a:pt x="38827" y="1713"/>
                  </a:lnTo>
                  <a:cubicBezTo>
                    <a:pt x="38804" y="1612"/>
                    <a:pt x="38717" y="1562"/>
                    <a:pt x="38629" y="1562"/>
                  </a:cubicBezTo>
                  <a:close/>
                  <a:moveTo>
                    <a:pt x="34503" y="4385"/>
                  </a:moveTo>
                  <a:cubicBezTo>
                    <a:pt x="34428" y="4385"/>
                    <a:pt x="34354" y="4391"/>
                    <a:pt x="34281" y="4405"/>
                  </a:cubicBezTo>
                  <a:cubicBezTo>
                    <a:pt x="33827" y="4493"/>
                    <a:pt x="33477" y="4877"/>
                    <a:pt x="33198" y="5227"/>
                  </a:cubicBezTo>
                  <a:cubicBezTo>
                    <a:pt x="33110" y="5332"/>
                    <a:pt x="33128" y="5507"/>
                    <a:pt x="33285" y="5542"/>
                  </a:cubicBezTo>
                  <a:cubicBezTo>
                    <a:pt x="33583" y="5610"/>
                    <a:pt x="33882" y="5645"/>
                    <a:pt x="34179" y="5645"/>
                  </a:cubicBezTo>
                  <a:cubicBezTo>
                    <a:pt x="34789" y="5645"/>
                    <a:pt x="35389" y="5498"/>
                    <a:pt x="35942" y="5192"/>
                  </a:cubicBezTo>
                  <a:cubicBezTo>
                    <a:pt x="36047" y="5140"/>
                    <a:pt x="36082" y="4965"/>
                    <a:pt x="35977" y="4895"/>
                  </a:cubicBezTo>
                  <a:cubicBezTo>
                    <a:pt x="35942" y="4842"/>
                    <a:pt x="35907" y="4807"/>
                    <a:pt x="35872" y="4772"/>
                  </a:cubicBezTo>
                  <a:cubicBezTo>
                    <a:pt x="35828" y="4739"/>
                    <a:pt x="35784" y="4727"/>
                    <a:pt x="35739" y="4727"/>
                  </a:cubicBezTo>
                  <a:cubicBezTo>
                    <a:pt x="35714" y="4727"/>
                    <a:pt x="35688" y="4731"/>
                    <a:pt x="35662" y="4737"/>
                  </a:cubicBezTo>
                  <a:cubicBezTo>
                    <a:pt x="35310" y="4561"/>
                    <a:pt x="34896" y="4385"/>
                    <a:pt x="34503" y="4385"/>
                  </a:cubicBezTo>
                  <a:close/>
                  <a:moveTo>
                    <a:pt x="26024" y="1614"/>
                  </a:moveTo>
                  <a:cubicBezTo>
                    <a:pt x="25787" y="1614"/>
                    <a:pt x="25589" y="1836"/>
                    <a:pt x="25418" y="1975"/>
                  </a:cubicBezTo>
                  <a:cubicBezTo>
                    <a:pt x="25069" y="2273"/>
                    <a:pt x="24702" y="2570"/>
                    <a:pt x="24404" y="2919"/>
                  </a:cubicBezTo>
                  <a:cubicBezTo>
                    <a:pt x="24195" y="3182"/>
                    <a:pt x="24055" y="3444"/>
                    <a:pt x="24090" y="3671"/>
                  </a:cubicBezTo>
                  <a:cubicBezTo>
                    <a:pt x="24037" y="3741"/>
                    <a:pt x="23985" y="3828"/>
                    <a:pt x="23932" y="3916"/>
                  </a:cubicBezTo>
                  <a:cubicBezTo>
                    <a:pt x="23740" y="4143"/>
                    <a:pt x="23565" y="4405"/>
                    <a:pt x="23443" y="4685"/>
                  </a:cubicBezTo>
                  <a:cubicBezTo>
                    <a:pt x="23303" y="4965"/>
                    <a:pt x="23058" y="5437"/>
                    <a:pt x="23286" y="5734"/>
                  </a:cubicBezTo>
                  <a:cubicBezTo>
                    <a:pt x="23376" y="5855"/>
                    <a:pt x="23503" y="5894"/>
                    <a:pt x="23638" y="5894"/>
                  </a:cubicBezTo>
                  <a:cubicBezTo>
                    <a:pt x="23817" y="5894"/>
                    <a:pt x="24011" y="5826"/>
                    <a:pt x="24160" y="5786"/>
                  </a:cubicBezTo>
                  <a:cubicBezTo>
                    <a:pt x="24492" y="5699"/>
                    <a:pt x="24964" y="5629"/>
                    <a:pt x="25191" y="5349"/>
                  </a:cubicBezTo>
                  <a:cubicBezTo>
                    <a:pt x="25453" y="5035"/>
                    <a:pt x="25436" y="4510"/>
                    <a:pt x="25453" y="4091"/>
                  </a:cubicBezTo>
                  <a:cubicBezTo>
                    <a:pt x="25908" y="4038"/>
                    <a:pt x="26362" y="3881"/>
                    <a:pt x="26747" y="3636"/>
                  </a:cubicBezTo>
                  <a:lnTo>
                    <a:pt x="26747" y="3636"/>
                  </a:lnTo>
                  <a:cubicBezTo>
                    <a:pt x="26310" y="4091"/>
                    <a:pt x="26083" y="4563"/>
                    <a:pt x="26660" y="4807"/>
                  </a:cubicBezTo>
                  <a:cubicBezTo>
                    <a:pt x="26879" y="4909"/>
                    <a:pt x="27159" y="4969"/>
                    <a:pt x="27440" y="4969"/>
                  </a:cubicBezTo>
                  <a:cubicBezTo>
                    <a:pt x="27785" y="4969"/>
                    <a:pt x="28132" y="4879"/>
                    <a:pt x="28373" y="4668"/>
                  </a:cubicBezTo>
                  <a:cubicBezTo>
                    <a:pt x="28582" y="4475"/>
                    <a:pt x="28670" y="4213"/>
                    <a:pt x="28775" y="3951"/>
                  </a:cubicBezTo>
                  <a:cubicBezTo>
                    <a:pt x="28967" y="3444"/>
                    <a:pt x="29229" y="2989"/>
                    <a:pt x="29579" y="2570"/>
                  </a:cubicBezTo>
                  <a:cubicBezTo>
                    <a:pt x="29666" y="2482"/>
                    <a:pt x="29649" y="2273"/>
                    <a:pt x="29492" y="2238"/>
                  </a:cubicBezTo>
                  <a:cubicBezTo>
                    <a:pt x="29387" y="2220"/>
                    <a:pt x="29286" y="2212"/>
                    <a:pt x="29188" y="2212"/>
                  </a:cubicBezTo>
                  <a:cubicBezTo>
                    <a:pt x="28700" y="2212"/>
                    <a:pt x="28300" y="2418"/>
                    <a:pt x="27936" y="2710"/>
                  </a:cubicBezTo>
                  <a:cubicBezTo>
                    <a:pt x="27639" y="2902"/>
                    <a:pt x="27201" y="3217"/>
                    <a:pt x="26852" y="3549"/>
                  </a:cubicBezTo>
                  <a:cubicBezTo>
                    <a:pt x="26899" y="3422"/>
                    <a:pt x="26818" y="3282"/>
                    <a:pt x="26699" y="3282"/>
                  </a:cubicBezTo>
                  <a:cubicBezTo>
                    <a:pt x="26686" y="3282"/>
                    <a:pt x="26673" y="3283"/>
                    <a:pt x="26660" y="3287"/>
                  </a:cubicBezTo>
                  <a:cubicBezTo>
                    <a:pt x="26625" y="2884"/>
                    <a:pt x="26590" y="2465"/>
                    <a:pt x="26485" y="2098"/>
                  </a:cubicBezTo>
                  <a:cubicBezTo>
                    <a:pt x="26432" y="1906"/>
                    <a:pt x="26327" y="1678"/>
                    <a:pt x="26118" y="1626"/>
                  </a:cubicBezTo>
                  <a:cubicBezTo>
                    <a:pt x="26086" y="1618"/>
                    <a:pt x="26055" y="1614"/>
                    <a:pt x="26024" y="1614"/>
                  </a:cubicBezTo>
                  <a:close/>
                  <a:moveTo>
                    <a:pt x="31854" y="4263"/>
                  </a:moveTo>
                  <a:cubicBezTo>
                    <a:pt x="31830" y="4263"/>
                    <a:pt x="31806" y="4264"/>
                    <a:pt x="31782" y="4265"/>
                  </a:cubicBezTo>
                  <a:cubicBezTo>
                    <a:pt x="31065" y="4318"/>
                    <a:pt x="30540" y="5035"/>
                    <a:pt x="30191" y="5612"/>
                  </a:cubicBezTo>
                  <a:cubicBezTo>
                    <a:pt x="30138" y="5716"/>
                    <a:pt x="30191" y="5891"/>
                    <a:pt x="30313" y="5909"/>
                  </a:cubicBezTo>
                  <a:cubicBezTo>
                    <a:pt x="30544" y="5945"/>
                    <a:pt x="30835" y="5973"/>
                    <a:pt x="31138" y="5973"/>
                  </a:cubicBezTo>
                  <a:cubicBezTo>
                    <a:pt x="31868" y="5973"/>
                    <a:pt x="32676" y="5809"/>
                    <a:pt x="32935" y="5192"/>
                  </a:cubicBezTo>
                  <a:cubicBezTo>
                    <a:pt x="32988" y="5070"/>
                    <a:pt x="32883" y="4965"/>
                    <a:pt x="32778" y="4930"/>
                  </a:cubicBezTo>
                  <a:cubicBezTo>
                    <a:pt x="32646" y="4549"/>
                    <a:pt x="32278" y="4263"/>
                    <a:pt x="31854" y="4263"/>
                  </a:cubicBezTo>
                  <a:close/>
                  <a:moveTo>
                    <a:pt x="39875" y="5419"/>
                  </a:moveTo>
                  <a:cubicBezTo>
                    <a:pt x="39648" y="5419"/>
                    <a:pt x="39421" y="5472"/>
                    <a:pt x="39194" y="5524"/>
                  </a:cubicBezTo>
                  <a:cubicBezTo>
                    <a:pt x="39141" y="5524"/>
                    <a:pt x="39089" y="5542"/>
                    <a:pt x="39019" y="5559"/>
                  </a:cubicBezTo>
                  <a:lnTo>
                    <a:pt x="39001" y="5559"/>
                  </a:lnTo>
                  <a:cubicBezTo>
                    <a:pt x="38984" y="5559"/>
                    <a:pt x="38966" y="5559"/>
                    <a:pt x="38966" y="5577"/>
                  </a:cubicBezTo>
                  <a:cubicBezTo>
                    <a:pt x="38739" y="5629"/>
                    <a:pt x="38564" y="5751"/>
                    <a:pt x="38599" y="5961"/>
                  </a:cubicBezTo>
                  <a:cubicBezTo>
                    <a:pt x="38617" y="6153"/>
                    <a:pt x="38862" y="6311"/>
                    <a:pt x="39001" y="6416"/>
                  </a:cubicBezTo>
                  <a:cubicBezTo>
                    <a:pt x="39194" y="6538"/>
                    <a:pt x="39421" y="6660"/>
                    <a:pt x="39648" y="6695"/>
                  </a:cubicBezTo>
                  <a:cubicBezTo>
                    <a:pt x="39688" y="6705"/>
                    <a:pt x="39726" y="6710"/>
                    <a:pt x="39762" y="6710"/>
                  </a:cubicBezTo>
                  <a:cubicBezTo>
                    <a:pt x="39915" y="6710"/>
                    <a:pt x="40029" y="6621"/>
                    <a:pt x="40085" y="6451"/>
                  </a:cubicBezTo>
                  <a:cubicBezTo>
                    <a:pt x="40155" y="6241"/>
                    <a:pt x="40260" y="5961"/>
                    <a:pt x="40243" y="5734"/>
                  </a:cubicBezTo>
                  <a:cubicBezTo>
                    <a:pt x="40225" y="5542"/>
                    <a:pt x="40068" y="5419"/>
                    <a:pt x="39875" y="5419"/>
                  </a:cubicBezTo>
                  <a:close/>
                  <a:moveTo>
                    <a:pt x="21968" y="2895"/>
                  </a:moveTo>
                  <a:cubicBezTo>
                    <a:pt x="21917" y="2895"/>
                    <a:pt x="21861" y="2909"/>
                    <a:pt x="21800" y="2937"/>
                  </a:cubicBezTo>
                  <a:cubicBezTo>
                    <a:pt x="21695" y="3059"/>
                    <a:pt x="21590" y="3182"/>
                    <a:pt x="21503" y="3304"/>
                  </a:cubicBezTo>
                  <a:cubicBezTo>
                    <a:pt x="21345" y="3531"/>
                    <a:pt x="21205" y="3776"/>
                    <a:pt x="21100" y="4038"/>
                  </a:cubicBezTo>
                  <a:cubicBezTo>
                    <a:pt x="21031" y="4213"/>
                    <a:pt x="20891" y="4458"/>
                    <a:pt x="21013" y="4615"/>
                  </a:cubicBezTo>
                  <a:cubicBezTo>
                    <a:pt x="21066" y="4668"/>
                    <a:pt x="21188" y="4685"/>
                    <a:pt x="21328" y="4703"/>
                  </a:cubicBezTo>
                  <a:cubicBezTo>
                    <a:pt x="21328" y="4703"/>
                    <a:pt x="21310" y="4703"/>
                    <a:pt x="21310" y="4720"/>
                  </a:cubicBezTo>
                  <a:cubicBezTo>
                    <a:pt x="21135" y="4965"/>
                    <a:pt x="20943" y="5314"/>
                    <a:pt x="20856" y="5681"/>
                  </a:cubicBezTo>
                  <a:cubicBezTo>
                    <a:pt x="20733" y="5944"/>
                    <a:pt x="20646" y="6223"/>
                    <a:pt x="20733" y="6433"/>
                  </a:cubicBezTo>
                  <a:cubicBezTo>
                    <a:pt x="20786" y="6556"/>
                    <a:pt x="20873" y="6625"/>
                    <a:pt x="20978" y="6678"/>
                  </a:cubicBezTo>
                  <a:cubicBezTo>
                    <a:pt x="21013" y="6713"/>
                    <a:pt x="21048" y="6748"/>
                    <a:pt x="21100" y="6783"/>
                  </a:cubicBezTo>
                  <a:cubicBezTo>
                    <a:pt x="21187" y="6829"/>
                    <a:pt x="21279" y="6849"/>
                    <a:pt x="21369" y="6849"/>
                  </a:cubicBezTo>
                  <a:cubicBezTo>
                    <a:pt x="21589" y="6849"/>
                    <a:pt x="21804" y="6729"/>
                    <a:pt x="21940" y="6556"/>
                  </a:cubicBezTo>
                  <a:cubicBezTo>
                    <a:pt x="22254" y="6119"/>
                    <a:pt x="22149" y="5402"/>
                    <a:pt x="22272" y="4912"/>
                  </a:cubicBezTo>
                  <a:cubicBezTo>
                    <a:pt x="22307" y="4807"/>
                    <a:pt x="22324" y="4685"/>
                    <a:pt x="22324" y="4580"/>
                  </a:cubicBezTo>
                  <a:cubicBezTo>
                    <a:pt x="22639" y="4475"/>
                    <a:pt x="22919" y="4318"/>
                    <a:pt x="23181" y="4108"/>
                  </a:cubicBezTo>
                  <a:cubicBezTo>
                    <a:pt x="22884" y="3759"/>
                    <a:pt x="22569" y="3322"/>
                    <a:pt x="22219" y="3077"/>
                  </a:cubicBezTo>
                  <a:cubicBezTo>
                    <a:pt x="22160" y="2958"/>
                    <a:pt x="22076" y="2895"/>
                    <a:pt x="21968" y="2895"/>
                  </a:cubicBezTo>
                  <a:close/>
                  <a:moveTo>
                    <a:pt x="36910" y="5728"/>
                  </a:moveTo>
                  <a:cubicBezTo>
                    <a:pt x="36780" y="5728"/>
                    <a:pt x="36647" y="5750"/>
                    <a:pt x="36519" y="5786"/>
                  </a:cubicBezTo>
                  <a:cubicBezTo>
                    <a:pt x="36099" y="5839"/>
                    <a:pt x="35540" y="6049"/>
                    <a:pt x="35942" y="6486"/>
                  </a:cubicBezTo>
                  <a:cubicBezTo>
                    <a:pt x="36117" y="6695"/>
                    <a:pt x="36414" y="6765"/>
                    <a:pt x="36659" y="6870"/>
                  </a:cubicBezTo>
                  <a:cubicBezTo>
                    <a:pt x="36852" y="6930"/>
                    <a:pt x="37146" y="7078"/>
                    <a:pt x="37381" y="7078"/>
                  </a:cubicBezTo>
                  <a:cubicBezTo>
                    <a:pt x="37422" y="7078"/>
                    <a:pt x="37461" y="7073"/>
                    <a:pt x="37498" y="7062"/>
                  </a:cubicBezTo>
                  <a:cubicBezTo>
                    <a:pt x="37970" y="6905"/>
                    <a:pt x="37830" y="6258"/>
                    <a:pt x="37568" y="5996"/>
                  </a:cubicBezTo>
                  <a:cubicBezTo>
                    <a:pt x="37386" y="5803"/>
                    <a:pt x="37153" y="5728"/>
                    <a:pt x="36910" y="5728"/>
                  </a:cubicBezTo>
                  <a:close/>
                  <a:moveTo>
                    <a:pt x="29066" y="4926"/>
                  </a:moveTo>
                  <a:cubicBezTo>
                    <a:pt x="28979" y="4926"/>
                    <a:pt x="28882" y="4949"/>
                    <a:pt x="28775" y="5000"/>
                  </a:cubicBezTo>
                  <a:cubicBezTo>
                    <a:pt x="28390" y="5192"/>
                    <a:pt x="28076" y="5664"/>
                    <a:pt x="27796" y="5979"/>
                  </a:cubicBezTo>
                  <a:cubicBezTo>
                    <a:pt x="27621" y="6206"/>
                    <a:pt x="27254" y="6538"/>
                    <a:pt x="27429" y="6853"/>
                  </a:cubicBezTo>
                  <a:cubicBezTo>
                    <a:pt x="27586" y="7132"/>
                    <a:pt x="28023" y="7132"/>
                    <a:pt x="28303" y="7132"/>
                  </a:cubicBezTo>
                  <a:cubicBezTo>
                    <a:pt x="28722" y="7115"/>
                    <a:pt x="29142" y="7010"/>
                    <a:pt x="29509" y="6800"/>
                  </a:cubicBezTo>
                  <a:cubicBezTo>
                    <a:pt x="29771" y="6660"/>
                    <a:pt x="30016" y="6468"/>
                    <a:pt x="29981" y="6136"/>
                  </a:cubicBezTo>
                  <a:cubicBezTo>
                    <a:pt x="29929" y="5821"/>
                    <a:pt x="29719" y="5507"/>
                    <a:pt x="29526" y="5244"/>
                  </a:cubicBezTo>
                  <a:cubicBezTo>
                    <a:pt x="29428" y="5059"/>
                    <a:pt x="29276" y="4926"/>
                    <a:pt x="29066" y="4926"/>
                  </a:cubicBezTo>
                  <a:close/>
                  <a:moveTo>
                    <a:pt x="19142" y="3373"/>
                  </a:moveTo>
                  <a:cubicBezTo>
                    <a:pt x="19104" y="3373"/>
                    <a:pt x="19064" y="3379"/>
                    <a:pt x="19020" y="3391"/>
                  </a:cubicBezTo>
                  <a:cubicBezTo>
                    <a:pt x="18758" y="3461"/>
                    <a:pt x="18618" y="3759"/>
                    <a:pt x="18496" y="3968"/>
                  </a:cubicBezTo>
                  <a:cubicBezTo>
                    <a:pt x="18338" y="4265"/>
                    <a:pt x="18199" y="4580"/>
                    <a:pt x="18094" y="4895"/>
                  </a:cubicBezTo>
                  <a:cubicBezTo>
                    <a:pt x="17912" y="5441"/>
                    <a:pt x="18247" y="5737"/>
                    <a:pt x="18758" y="5737"/>
                  </a:cubicBezTo>
                  <a:cubicBezTo>
                    <a:pt x="18787" y="5737"/>
                    <a:pt x="18816" y="5736"/>
                    <a:pt x="18845" y="5734"/>
                  </a:cubicBezTo>
                  <a:lnTo>
                    <a:pt x="18845" y="5734"/>
                  </a:lnTo>
                  <a:cubicBezTo>
                    <a:pt x="18531" y="6101"/>
                    <a:pt x="18321" y="6695"/>
                    <a:pt x="18356" y="7115"/>
                  </a:cubicBezTo>
                  <a:cubicBezTo>
                    <a:pt x="18400" y="7502"/>
                    <a:pt x="18704" y="7701"/>
                    <a:pt x="19027" y="7701"/>
                  </a:cubicBezTo>
                  <a:cubicBezTo>
                    <a:pt x="19214" y="7701"/>
                    <a:pt x="19408" y="7634"/>
                    <a:pt x="19562" y="7500"/>
                  </a:cubicBezTo>
                  <a:cubicBezTo>
                    <a:pt x="19824" y="7272"/>
                    <a:pt x="19929" y="6940"/>
                    <a:pt x="19964" y="6608"/>
                  </a:cubicBezTo>
                  <a:cubicBezTo>
                    <a:pt x="19999" y="6398"/>
                    <a:pt x="20017" y="6206"/>
                    <a:pt x="20034" y="5996"/>
                  </a:cubicBezTo>
                  <a:cubicBezTo>
                    <a:pt x="20052" y="5856"/>
                    <a:pt x="20104" y="5664"/>
                    <a:pt x="20034" y="5507"/>
                  </a:cubicBezTo>
                  <a:cubicBezTo>
                    <a:pt x="20034" y="5507"/>
                    <a:pt x="20034" y="5507"/>
                    <a:pt x="20017" y="5489"/>
                  </a:cubicBezTo>
                  <a:cubicBezTo>
                    <a:pt x="20052" y="5437"/>
                    <a:pt x="20069" y="5384"/>
                    <a:pt x="20069" y="5314"/>
                  </a:cubicBezTo>
                  <a:cubicBezTo>
                    <a:pt x="20069" y="5262"/>
                    <a:pt x="20069" y="5209"/>
                    <a:pt x="20052" y="5175"/>
                  </a:cubicBezTo>
                  <a:cubicBezTo>
                    <a:pt x="20139" y="5087"/>
                    <a:pt x="20209" y="5017"/>
                    <a:pt x="20279" y="4930"/>
                  </a:cubicBezTo>
                  <a:cubicBezTo>
                    <a:pt x="20373" y="4805"/>
                    <a:pt x="20257" y="4680"/>
                    <a:pt x="20131" y="4680"/>
                  </a:cubicBezTo>
                  <a:cubicBezTo>
                    <a:pt x="20116" y="4680"/>
                    <a:pt x="20101" y="4681"/>
                    <a:pt x="20087" y="4685"/>
                  </a:cubicBezTo>
                  <a:cubicBezTo>
                    <a:pt x="19894" y="4335"/>
                    <a:pt x="19719" y="3986"/>
                    <a:pt x="19527" y="3654"/>
                  </a:cubicBezTo>
                  <a:cubicBezTo>
                    <a:pt x="19427" y="3496"/>
                    <a:pt x="19314" y="3373"/>
                    <a:pt x="19142" y="3373"/>
                  </a:cubicBezTo>
                  <a:close/>
                  <a:moveTo>
                    <a:pt x="33832" y="6116"/>
                  </a:moveTo>
                  <a:cubicBezTo>
                    <a:pt x="33546" y="6116"/>
                    <a:pt x="33280" y="6266"/>
                    <a:pt x="33040" y="6486"/>
                  </a:cubicBezTo>
                  <a:cubicBezTo>
                    <a:pt x="32638" y="6678"/>
                    <a:pt x="32306" y="6993"/>
                    <a:pt x="32621" y="7360"/>
                  </a:cubicBezTo>
                  <a:cubicBezTo>
                    <a:pt x="32830" y="7604"/>
                    <a:pt x="33215" y="7604"/>
                    <a:pt x="33530" y="7639"/>
                  </a:cubicBezTo>
                  <a:cubicBezTo>
                    <a:pt x="33767" y="7663"/>
                    <a:pt x="34077" y="7735"/>
                    <a:pt x="34361" y="7735"/>
                  </a:cubicBezTo>
                  <a:cubicBezTo>
                    <a:pt x="34495" y="7735"/>
                    <a:pt x="34624" y="7719"/>
                    <a:pt x="34736" y="7674"/>
                  </a:cubicBezTo>
                  <a:cubicBezTo>
                    <a:pt x="35453" y="7412"/>
                    <a:pt x="34771" y="6608"/>
                    <a:pt x="34439" y="6346"/>
                  </a:cubicBezTo>
                  <a:cubicBezTo>
                    <a:pt x="34228" y="6184"/>
                    <a:pt x="34025" y="6116"/>
                    <a:pt x="33832" y="6116"/>
                  </a:cubicBezTo>
                  <a:close/>
                  <a:moveTo>
                    <a:pt x="14779" y="3372"/>
                  </a:moveTo>
                  <a:cubicBezTo>
                    <a:pt x="14167" y="3372"/>
                    <a:pt x="13800" y="4406"/>
                    <a:pt x="13671" y="4895"/>
                  </a:cubicBezTo>
                  <a:cubicBezTo>
                    <a:pt x="13461" y="5751"/>
                    <a:pt x="13112" y="7465"/>
                    <a:pt x="14021" y="8059"/>
                  </a:cubicBezTo>
                  <a:cubicBezTo>
                    <a:pt x="14207" y="8180"/>
                    <a:pt x="14396" y="8234"/>
                    <a:pt x="14575" y="8234"/>
                  </a:cubicBezTo>
                  <a:cubicBezTo>
                    <a:pt x="15118" y="8234"/>
                    <a:pt x="15576" y="7741"/>
                    <a:pt x="15629" y="7150"/>
                  </a:cubicBezTo>
                  <a:cubicBezTo>
                    <a:pt x="15629" y="7045"/>
                    <a:pt x="15576" y="6975"/>
                    <a:pt x="15506" y="6958"/>
                  </a:cubicBezTo>
                  <a:cubicBezTo>
                    <a:pt x="15541" y="6241"/>
                    <a:pt x="15559" y="5507"/>
                    <a:pt x="15576" y="4790"/>
                  </a:cubicBezTo>
                  <a:cubicBezTo>
                    <a:pt x="15576" y="4370"/>
                    <a:pt x="15611" y="3811"/>
                    <a:pt x="15209" y="3531"/>
                  </a:cubicBezTo>
                  <a:cubicBezTo>
                    <a:pt x="15055" y="3420"/>
                    <a:pt x="14911" y="3372"/>
                    <a:pt x="14779" y="3372"/>
                  </a:cubicBezTo>
                  <a:close/>
                  <a:moveTo>
                    <a:pt x="26301" y="5993"/>
                  </a:moveTo>
                  <a:cubicBezTo>
                    <a:pt x="26186" y="5993"/>
                    <a:pt x="26056" y="6035"/>
                    <a:pt x="25908" y="6136"/>
                  </a:cubicBezTo>
                  <a:cubicBezTo>
                    <a:pt x="25558" y="6381"/>
                    <a:pt x="25331" y="6783"/>
                    <a:pt x="25086" y="7115"/>
                  </a:cubicBezTo>
                  <a:cubicBezTo>
                    <a:pt x="24911" y="7342"/>
                    <a:pt x="24509" y="7709"/>
                    <a:pt x="24684" y="8041"/>
                  </a:cubicBezTo>
                  <a:cubicBezTo>
                    <a:pt x="24782" y="8232"/>
                    <a:pt x="24975" y="8302"/>
                    <a:pt x="25206" y="8302"/>
                  </a:cubicBezTo>
                  <a:cubicBezTo>
                    <a:pt x="25718" y="8302"/>
                    <a:pt x="26418" y="7959"/>
                    <a:pt x="26695" y="7814"/>
                  </a:cubicBezTo>
                  <a:cubicBezTo>
                    <a:pt x="26939" y="7692"/>
                    <a:pt x="27219" y="7482"/>
                    <a:pt x="27236" y="7167"/>
                  </a:cubicBezTo>
                  <a:cubicBezTo>
                    <a:pt x="27236" y="6993"/>
                    <a:pt x="27149" y="6835"/>
                    <a:pt x="27027" y="6730"/>
                  </a:cubicBezTo>
                  <a:cubicBezTo>
                    <a:pt x="26856" y="6376"/>
                    <a:pt x="26646" y="5993"/>
                    <a:pt x="26301" y="5993"/>
                  </a:cubicBezTo>
                  <a:close/>
                  <a:moveTo>
                    <a:pt x="17132" y="3632"/>
                  </a:moveTo>
                  <a:cubicBezTo>
                    <a:pt x="16550" y="3632"/>
                    <a:pt x="16168" y="5029"/>
                    <a:pt x="16083" y="5437"/>
                  </a:cubicBezTo>
                  <a:cubicBezTo>
                    <a:pt x="15978" y="5961"/>
                    <a:pt x="15874" y="6660"/>
                    <a:pt x="16328" y="6853"/>
                  </a:cubicBezTo>
                  <a:cubicBezTo>
                    <a:pt x="16258" y="6958"/>
                    <a:pt x="16171" y="7080"/>
                    <a:pt x="16101" y="7185"/>
                  </a:cubicBezTo>
                  <a:cubicBezTo>
                    <a:pt x="15856" y="7534"/>
                    <a:pt x="15506" y="8024"/>
                    <a:pt x="15594" y="8461"/>
                  </a:cubicBezTo>
                  <a:cubicBezTo>
                    <a:pt x="15669" y="8876"/>
                    <a:pt x="16070" y="9052"/>
                    <a:pt x="16489" y="9052"/>
                  </a:cubicBezTo>
                  <a:cubicBezTo>
                    <a:pt x="16847" y="9052"/>
                    <a:pt x="17219" y="8923"/>
                    <a:pt x="17412" y="8706"/>
                  </a:cubicBezTo>
                  <a:cubicBezTo>
                    <a:pt x="17692" y="8391"/>
                    <a:pt x="17674" y="7937"/>
                    <a:pt x="17674" y="7552"/>
                  </a:cubicBezTo>
                  <a:cubicBezTo>
                    <a:pt x="17657" y="7220"/>
                    <a:pt x="17674" y="6905"/>
                    <a:pt x="17692" y="6573"/>
                  </a:cubicBezTo>
                  <a:cubicBezTo>
                    <a:pt x="17936" y="6416"/>
                    <a:pt x="18111" y="6171"/>
                    <a:pt x="18129" y="5856"/>
                  </a:cubicBezTo>
                  <a:cubicBezTo>
                    <a:pt x="18146" y="5769"/>
                    <a:pt x="18094" y="5734"/>
                    <a:pt x="18059" y="5699"/>
                  </a:cubicBezTo>
                  <a:cubicBezTo>
                    <a:pt x="17919" y="5175"/>
                    <a:pt x="17744" y="4668"/>
                    <a:pt x="17552" y="4143"/>
                  </a:cubicBezTo>
                  <a:cubicBezTo>
                    <a:pt x="17499" y="3951"/>
                    <a:pt x="17429" y="3671"/>
                    <a:pt x="17185" y="3636"/>
                  </a:cubicBezTo>
                  <a:cubicBezTo>
                    <a:pt x="17167" y="3634"/>
                    <a:pt x="17150" y="3632"/>
                    <a:pt x="17132" y="3632"/>
                  </a:cubicBezTo>
                  <a:close/>
                  <a:moveTo>
                    <a:pt x="30789" y="7459"/>
                  </a:moveTo>
                  <a:cubicBezTo>
                    <a:pt x="30529" y="7459"/>
                    <a:pt x="30279" y="7542"/>
                    <a:pt x="30103" y="7727"/>
                  </a:cubicBezTo>
                  <a:cubicBezTo>
                    <a:pt x="29631" y="8006"/>
                    <a:pt x="29072" y="8461"/>
                    <a:pt x="29404" y="8846"/>
                  </a:cubicBezTo>
                  <a:cubicBezTo>
                    <a:pt x="29649" y="9108"/>
                    <a:pt x="30243" y="9055"/>
                    <a:pt x="30558" y="9090"/>
                  </a:cubicBezTo>
                  <a:cubicBezTo>
                    <a:pt x="30816" y="9124"/>
                    <a:pt x="31124" y="9201"/>
                    <a:pt x="31418" y="9201"/>
                  </a:cubicBezTo>
                  <a:cubicBezTo>
                    <a:pt x="31582" y="9201"/>
                    <a:pt x="31742" y="9177"/>
                    <a:pt x="31886" y="9108"/>
                  </a:cubicBezTo>
                  <a:cubicBezTo>
                    <a:pt x="32743" y="8688"/>
                    <a:pt x="31974" y="7937"/>
                    <a:pt x="31467" y="7639"/>
                  </a:cubicBezTo>
                  <a:cubicBezTo>
                    <a:pt x="31261" y="7524"/>
                    <a:pt x="31021" y="7459"/>
                    <a:pt x="30789" y="7459"/>
                  </a:cubicBezTo>
                  <a:close/>
                  <a:moveTo>
                    <a:pt x="23870" y="6900"/>
                  </a:moveTo>
                  <a:cubicBezTo>
                    <a:pt x="23845" y="6900"/>
                    <a:pt x="23820" y="6901"/>
                    <a:pt x="23793" y="6905"/>
                  </a:cubicBezTo>
                  <a:cubicBezTo>
                    <a:pt x="23583" y="6940"/>
                    <a:pt x="23391" y="7115"/>
                    <a:pt x="23233" y="7237"/>
                  </a:cubicBezTo>
                  <a:cubicBezTo>
                    <a:pt x="23006" y="7395"/>
                    <a:pt x="22779" y="7569"/>
                    <a:pt x="22551" y="7727"/>
                  </a:cubicBezTo>
                  <a:cubicBezTo>
                    <a:pt x="22307" y="7919"/>
                    <a:pt x="22027" y="8094"/>
                    <a:pt x="21975" y="8409"/>
                  </a:cubicBezTo>
                  <a:cubicBezTo>
                    <a:pt x="21922" y="8706"/>
                    <a:pt x="22062" y="9090"/>
                    <a:pt x="22254" y="9300"/>
                  </a:cubicBezTo>
                  <a:cubicBezTo>
                    <a:pt x="22365" y="9429"/>
                    <a:pt x="22496" y="9471"/>
                    <a:pt x="22635" y="9471"/>
                  </a:cubicBezTo>
                  <a:cubicBezTo>
                    <a:pt x="22760" y="9471"/>
                    <a:pt x="22892" y="9438"/>
                    <a:pt x="23023" y="9405"/>
                  </a:cubicBezTo>
                  <a:cubicBezTo>
                    <a:pt x="23600" y="9265"/>
                    <a:pt x="24230" y="8916"/>
                    <a:pt x="24212" y="8286"/>
                  </a:cubicBezTo>
                  <a:cubicBezTo>
                    <a:pt x="24363" y="7801"/>
                    <a:pt x="24417" y="6900"/>
                    <a:pt x="23870" y="6900"/>
                  </a:cubicBezTo>
                  <a:close/>
                  <a:moveTo>
                    <a:pt x="12095" y="4940"/>
                  </a:moveTo>
                  <a:cubicBezTo>
                    <a:pt x="11361" y="4940"/>
                    <a:pt x="10919" y="7155"/>
                    <a:pt x="10856" y="7500"/>
                  </a:cubicBezTo>
                  <a:cubicBezTo>
                    <a:pt x="10752" y="8129"/>
                    <a:pt x="10594" y="9003"/>
                    <a:pt x="10909" y="9597"/>
                  </a:cubicBezTo>
                  <a:cubicBezTo>
                    <a:pt x="11154" y="10052"/>
                    <a:pt x="11713" y="10262"/>
                    <a:pt x="12185" y="10384"/>
                  </a:cubicBezTo>
                  <a:cubicBezTo>
                    <a:pt x="12308" y="10415"/>
                    <a:pt x="12460" y="10431"/>
                    <a:pt x="12623" y="10431"/>
                  </a:cubicBezTo>
                  <a:cubicBezTo>
                    <a:pt x="13388" y="10431"/>
                    <a:pt x="14405" y="10077"/>
                    <a:pt x="13916" y="9213"/>
                  </a:cubicBezTo>
                  <a:lnTo>
                    <a:pt x="13916" y="9195"/>
                  </a:lnTo>
                  <a:cubicBezTo>
                    <a:pt x="13898" y="9178"/>
                    <a:pt x="13881" y="9160"/>
                    <a:pt x="13863" y="9143"/>
                  </a:cubicBezTo>
                  <a:cubicBezTo>
                    <a:pt x="13409" y="8304"/>
                    <a:pt x="13024" y="7447"/>
                    <a:pt x="12779" y="6503"/>
                  </a:cubicBezTo>
                  <a:cubicBezTo>
                    <a:pt x="12674" y="6119"/>
                    <a:pt x="12727" y="5279"/>
                    <a:pt x="12360" y="5035"/>
                  </a:cubicBezTo>
                  <a:cubicBezTo>
                    <a:pt x="12268" y="4970"/>
                    <a:pt x="12179" y="4940"/>
                    <a:pt x="12095" y="4940"/>
                  </a:cubicBezTo>
                  <a:close/>
                  <a:moveTo>
                    <a:pt x="20983" y="8449"/>
                  </a:moveTo>
                  <a:cubicBezTo>
                    <a:pt x="20930" y="8449"/>
                    <a:pt x="20876" y="8453"/>
                    <a:pt x="20821" y="8461"/>
                  </a:cubicBezTo>
                  <a:cubicBezTo>
                    <a:pt x="20296" y="8531"/>
                    <a:pt x="19684" y="9055"/>
                    <a:pt x="19475" y="9545"/>
                  </a:cubicBezTo>
                  <a:cubicBezTo>
                    <a:pt x="19317" y="9929"/>
                    <a:pt x="19650" y="10576"/>
                    <a:pt x="20087" y="10611"/>
                  </a:cubicBezTo>
                  <a:cubicBezTo>
                    <a:pt x="20109" y="10614"/>
                    <a:pt x="20131" y="10615"/>
                    <a:pt x="20153" y="10615"/>
                  </a:cubicBezTo>
                  <a:cubicBezTo>
                    <a:pt x="20452" y="10615"/>
                    <a:pt x="20787" y="10409"/>
                    <a:pt x="21031" y="10279"/>
                  </a:cubicBezTo>
                  <a:cubicBezTo>
                    <a:pt x="21345" y="10104"/>
                    <a:pt x="21642" y="9894"/>
                    <a:pt x="21922" y="9650"/>
                  </a:cubicBezTo>
                  <a:cubicBezTo>
                    <a:pt x="22010" y="9580"/>
                    <a:pt x="22010" y="9492"/>
                    <a:pt x="21957" y="9422"/>
                  </a:cubicBezTo>
                  <a:cubicBezTo>
                    <a:pt x="21975" y="9388"/>
                    <a:pt x="21992" y="9353"/>
                    <a:pt x="21975" y="9318"/>
                  </a:cubicBezTo>
                  <a:cubicBezTo>
                    <a:pt x="21895" y="8812"/>
                    <a:pt x="21487" y="8449"/>
                    <a:pt x="20983" y="8449"/>
                  </a:cubicBezTo>
                  <a:close/>
                  <a:moveTo>
                    <a:pt x="27977" y="8754"/>
                  </a:moveTo>
                  <a:cubicBezTo>
                    <a:pt x="27717" y="8754"/>
                    <a:pt x="27446" y="8898"/>
                    <a:pt x="27184" y="9160"/>
                  </a:cubicBezTo>
                  <a:cubicBezTo>
                    <a:pt x="27167" y="9178"/>
                    <a:pt x="27149" y="9195"/>
                    <a:pt x="27132" y="9230"/>
                  </a:cubicBezTo>
                  <a:cubicBezTo>
                    <a:pt x="26729" y="9545"/>
                    <a:pt x="26397" y="9982"/>
                    <a:pt x="26817" y="10349"/>
                  </a:cubicBezTo>
                  <a:cubicBezTo>
                    <a:pt x="27097" y="10594"/>
                    <a:pt x="27604" y="10629"/>
                    <a:pt x="27953" y="10664"/>
                  </a:cubicBezTo>
                  <a:cubicBezTo>
                    <a:pt x="28157" y="10693"/>
                    <a:pt x="28424" y="10732"/>
                    <a:pt x="28685" y="10732"/>
                  </a:cubicBezTo>
                  <a:cubicBezTo>
                    <a:pt x="28895" y="10732"/>
                    <a:pt x="29100" y="10707"/>
                    <a:pt x="29264" y="10629"/>
                  </a:cubicBezTo>
                  <a:cubicBezTo>
                    <a:pt x="29492" y="10524"/>
                    <a:pt x="29561" y="10279"/>
                    <a:pt x="29457" y="10052"/>
                  </a:cubicBezTo>
                  <a:cubicBezTo>
                    <a:pt x="29404" y="9929"/>
                    <a:pt x="29317" y="9842"/>
                    <a:pt x="29212" y="9755"/>
                  </a:cubicBezTo>
                  <a:cubicBezTo>
                    <a:pt x="29002" y="9580"/>
                    <a:pt x="28862" y="9422"/>
                    <a:pt x="28705" y="9213"/>
                  </a:cubicBezTo>
                  <a:cubicBezTo>
                    <a:pt x="28486" y="8898"/>
                    <a:pt x="28237" y="8754"/>
                    <a:pt x="27977" y="8754"/>
                  </a:cubicBezTo>
                  <a:close/>
                  <a:moveTo>
                    <a:pt x="18030" y="9715"/>
                  </a:moveTo>
                  <a:cubicBezTo>
                    <a:pt x="17903" y="9715"/>
                    <a:pt x="17778" y="9742"/>
                    <a:pt x="17657" y="9807"/>
                  </a:cubicBezTo>
                  <a:cubicBezTo>
                    <a:pt x="17202" y="10069"/>
                    <a:pt x="17115" y="10664"/>
                    <a:pt x="17150" y="11136"/>
                  </a:cubicBezTo>
                  <a:cubicBezTo>
                    <a:pt x="17172" y="11494"/>
                    <a:pt x="17359" y="11615"/>
                    <a:pt x="17605" y="11615"/>
                  </a:cubicBezTo>
                  <a:cubicBezTo>
                    <a:pt x="17744" y="11615"/>
                    <a:pt x="17901" y="11577"/>
                    <a:pt x="18059" y="11520"/>
                  </a:cubicBezTo>
                  <a:cubicBezTo>
                    <a:pt x="18583" y="11328"/>
                    <a:pt x="19073" y="10961"/>
                    <a:pt x="19352" y="10471"/>
                  </a:cubicBezTo>
                  <a:cubicBezTo>
                    <a:pt x="19431" y="10315"/>
                    <a:pt x="19313" y="10186"/>
                    <a:pt x="19187" y="10186"/>
                  </a:cubicBezTo>
                  <a:cubicBezTo>
                    <a:pt x="19172" y="10186"/>
                    <a:pt x="19157" y="10188"/>
                    <a:pt x="19143" y="10192"/>
                  </a:cubicBezTo>
                  <a:lnTo>
                    <a:pt x="19125" y="10192"/>
                  </a:lnTo>
                  <a:cubicBezTo>
                    <a:pt x="18809" y="9968"/>
                    <a:pt x="18415" y="9715"/>
                    <a:pt x="18030" y="9715"/>
                  </a:cubicBezTo>
                  <a:close/>
                  <a:moveTo>
                    <a:pt x="25128" y="10103"/>
                  </a:moveTo>
                  <a:cubicBezTo>
                    <a:pt x="25109" y="10103"/>
                    <a:pt x="25089" y="10108"/>
                    <a:pt x="25069" y="10122"/>
                  </a:cubicBezTo>
                  <a:cubicBezTo>
                    <a:pt x="25034" y="10139"/>
                    <a:pt x="24999" y="10157"/>
                    <a:pt x="24964" y="10192"/>
                  </a:cubicBezTo>
                  <a:cubicBezTo>
                    <a:pt x="24859" y="10227"/>
                    <a:pt x="24754" y="10279"/>
                    <a:pt x="24649" y="10384"/>
                  </a:cubicBezTo>
                  <a:cubicBezTo>
                    <a:pt x="24212" y="10681"/>
                    <a:pt x="23705" y="11118"/>
                    <a:pt x="24177" y="11503"/>
                  </a:cubicBezTo>
                  <a:cubicBezTo>
                    <a:pt x="24439" y="11713"/>
                    <a:pt x="24876" y="11765"/>
                    <a:pt x="25191" y="11782"/>
                  </a:cubicBezTo>
                  <a:cubicBezTo>
                    <a:pt x="25347" y="11790"/>
                    <a:pt x="25526" y="11800"/>
                    <a:pt x="25709" y="11800"/>
                  </a:cubicBezTo>
                  <a:cubicBezTo>
                    <a:pt x="25975" y="11800"/>
                    <a:pt x="26249" y="11778"/>
                    <a:pt x="26467" y="11695"/>
                  </a:cubicBezTo>
                  <a:cubicBezTo>
                    <a:pt x="27149" y="11450"/>
                    <a:pt x="26362" y="10646"/>
                    <a:pt x="26083" y="10419"/>
                  </a:cubicBezTo>
                  <a:cubicBezTo>
                    <a:pt x="25854" y="10236"/>
                    <a:pt x="25585" y="10133"/>
                    <a:pt x="25323" y="10133"/>
                  </a:cubicBezTo>
                  <a:cubicBezTo>
                    <a:pt x="25284" y="10133"/>
                    <a:pt x="25246" y="10135"/>
                    <a:pt x="25209" y="10139"/>
                  </a:cubicBezTo>
                  <a:cubicBezTo>
                    <a:pt x="25187" y="10118"/>
                    <a:pt x="25159" y="10103"/>
                    <a:pt x="25128" y="10103"/>
                  </a:cubicBezTo>
                  <a:close/>
                  <a:moveTo>
                    <a:pt x="9395" y="9523"/>
                  </a:moveTo>
                  <a:cubicBezTo>
                    <a:pt x="9328" y="9523"/>
                    <a:pt x="9260" y="9545"/>
                    <a:pt x="9196" y="9597"/>
                  </a:cubicBezTo>
                  <a:cubicBezTo>
                    <a:pt x="8968" y="9772"/>
                    <a:pt x="9003" y="10227"/>
                    <a:pt x="8986" y="10489"/>
                  </a:cubicBezTo>
                  <a:cubicBezTo>
                    <a:pt x="8968" y="10786"/>
                    <a:pt x="8881" y="11188"/>
                    <a:pt x="9021" y="11485"/>
                  </a:cubicBezTo>
                  <a:cubicBezTo>
                    <a:pt x="9152" y="11724"/>
                    <a:pt x="9384" y="11813"/>
                    <a:pt x="9635" y="11813"/>
                  </a:cubicBezTo>
                  <a:cubicBezTo>
                    <a:pt x="9954" y="11813"/>
                    <a:pt x="10301" y="11669"/>
                    <a:pt x="10507" y="11503"/>
                  </a:cubicBezTo>
                  <a:cubicBezTo>
                    <a:pt x="10856" y="11241"/>
                    <a:pt x="10804" y="10594"/>
                    <a:pt x="10367" y="10594"/>
                  </a:cubicBezTo>
                  <a:cubicBezTo>
                    <a:pt x="10192" y="10279"/>
                    <a:pt x="10000" y="9947"/>
                    <a:pt x="9755" y="9702"/>
                  </a:cubicBezTo>
                  <a:cubicBezTo>
                    <a:pt x="9662" y="9609"/>
                    <a:pt x="9530" y="9523"/>
                    <a:pt x="9395" y="9523"/>
                  </a:cubicBezTo>
                  <a:close/>
                  <a:moveTo>
                    <a:pt x="22307" y="10886"/>
                  </a:moveTo>
                  <a:cubicBezTo>
                    <a:pt x="22100" y="10886"/>
                    <a:pt x="21896" y="10958"/>
                    <a:pt x="21712" y="11136"/>
                  </a:cubicBezTo>
                  <a:lnTo>
                    <a:pt x="21712" y="11153"/>
                  </a:lnTo>
                  <a:cubicBezTo>
                    <a:pt x="21363" y="11310"/>
                    <a:pt x="21066" y="11590"/>
                    <a:pt x="21223" y="11957"/>
                  </a:cubicBezTo>
                  <a:cubicBezTo>
                    <a:pt x="21470" y="12501"/>
                    <a:pt x="22463" y="12517"/>
                    <a:pt x="23016" y="12517"/>
                  </a:cubicBezTo>
                  <a:cubicBezTo>
                    <a:pt x="23049" y="12517"/>
                    <a:pt x="23081" y="12517"/>
                    <a:pt x="23111" y="12517"/>
                  </a:cubicBezTo>
                  <a:cubicBezTo>
                    <a:pt x="23356" y="12517"/>
                    <a:pt x="23635" y="12499"/>
                    <a:pt x="23705" y="12202"/>
                  </a:cubicBezTo>
                  <a:cubicBezTo>
                    <a:pt x="23793" y="11905"/>
                    <a:pt x="23530" y="11625"/>
                    <a:pt x="23356" y="11433"/>
                  </a:cubicBezTo>
                  <a:cubicBezTo>
                    <a:pt x="23083" y="11137"/>
                    <a:pt x="22691" y="10886"/>
                    <a:pt x="22307" y="10886"/>
                  </a:cubicBezTo>
                  <a:close/>
                  <a:moveTo>
                    <a:pt x="16021" y="10688"/>
                  </a:moveTo>
                  <a:cubicBezTo>
                    <a:pt x="15662" y="10688"/>
                    <a:pt x="15254" y="10813"/>
                    <a:pt x="15017" y="10908"/>
                  </a:cubicBezTo>
                  <a:cubicBezTo>
                    <a:pt x="14318" y="11206"/>
                    <a:pt x="13881" y="11957"/>
                    <a:pt x="13479" y="12534"/>
                  </a:cubicBezTo>
                  <a:cubicBezTo>
                    <a:pt x="13409" y="12622"/>
                    <a:pt x="13496" y="12744"/>
                    <a:pt x="13601" y="12744"/>
                  </a:cubicBezTo>
                  <a:cubicBezTo>
                    <a:pt x="13636" y="12779"/>
                    <a:pt x="13706" y="12814"/>
                    <a:pt x="13758" y="12831"/>
                  </a:cubicBezTo>
                  <a:cubicBezTo>
                    <a:pt x="14043" y="12849"/>
                    <a:pt x="14334" y="12867"/>
                    <a:pt x="14625" y="12867"/>
                  </a:cubicBezTo>
                  <a:cubicBezTo>
                    <a:pt x="15189" y="12867"/>
                    <a:pt x="15750" y="12800"/>
                    <a:pt x="16258" y="12534"/>
                  </a:cubicBezTo>
                  <a:cubicBezTo>
                    <a:pt x="16905" y="12202"/>
                    <a:pt x="16940" y="11713"/>
                    <a:pt x="16695" y="11048"/>
                  </a:cubicBezTo>
                  <a:cubicBezTo>
                    <a:pt x="16591" y="10777"/>
                    <a:pt x="16323" y="10688"/>
                    <a:pt x="16021" y="10688"/>
                  </a:cubicBezTo>
                  <a:close/>
                  <a:moveTo>
                    <a:pt x="19295" y="11530"/>
                  </a:moveTo>
                  <a:cubicBezTo>
                    <a:pt x="19286" y="11530"/>
                    <a:pt x="19277" y="11532"/>
                    <a:pt x="19265" y="11538"/>
                  </a:cubicBezTo>
                  <a:cubicBezTo>
                    <a:pt x="19247" y="11538"/>
                    <a:pt x="19230" y="11538"/>
                    <a:pt x="19212" y="11555"/>
                  </a:cubicBezTo>
                  <a:cubicBezTo>
                    <a:pt x="19003" y="11573"/>
                    <a:pt x="18810" y="11660"/>
                    <a:pt x="18636" y="11835"/>
                  </a:cubicBezTo>
                  <a:cubicBezTo>
                    <a:pt x="18234" y="12080"/>
                    <a:pt x="17866" y="12447"/>
                    <a:pt x="18041" y="12814"/>
                  </a:cubicBezTo>
                  <a:cubicBezTo>
                    <a:pt x="18146" y="13024"/>
                    <a:pt x="18408" y="13076"/>
                    <a:pt x="18636" y="13094"/>
                  </a:cubicBezTo>
                  <a:cubicBezTo>
                    <a:pt x="18766" y="13108"/>
                    <a:pt x="18899" y="13114"/>
                    <a:pt x="19035" y="13114"/>
                  </a:cubicBezTo>
                  <a:cubicBezTo>
                    <a:pt x="19392" y="13114"/>
                    <a:pt x="19762" y="13069"/>
                    <a:pt x="20104" y="13006"/>
                  </a:cubicBezTo>
                  <a:cubicBezTo>
                    <a:pt x="20366" y="12954"/>
                    <a:pt x="20716" y="12866"/>
                    <a:pt x="20768" y="12569"/>
                  </a:cubicBezTo>
                  <a:cubicBezTo>
                    <a:pt x="20838" y="12272"/>
                    <a:pt x="20541" y="12080"/>
                    <a:pt x="20331" y="11940"/>
                  </a:cubicBezTo>
                  <a:cubicBezTo>
                    <a:pt x="20034" y="11713"/>
                    <a:pt x="19684" y="11555"/>
                    <a:pt x="19352" y="11538"/>
                  </a:cubicBezTo>
                  <a:cubicBezTo>
                    <a:pt x="19329" y="11538"/>
                    <a:pt x="19313" y="11530"/>
                    <a:pt x="19295" y="11530"/>
                  </a:cubicBezTo>
                  <a:close/>
                  <a:moveTo>
                    <a:pt x="16153" y="13094"/>
                  </a:moveTo>
                  <a:cubicBezTo>
                    <a:pt x="15734" y="13198"/>
                    <a:pt x="14825" y="13758"/>
                    <a:pt x="15034" y="14300"/>
                  </a:cubicBezTo>
                  <a:cubicBezTo>
                    <a:pt x="15114" y="14512"/>
                    <a:pt x="15334" y="14553"/>
                    <a:pt x="15542" y="14553"/>
                  </a:cubicBezTo>
                  <a:cubicBezTo>
                    <a:pt x="15609" y="14553"/>
                    <a:pt x="15674" y="14549"/>
                    <a:pt x="15734" y="14544"/>
                  </a:cubicBezTo>
                  <a:cubicBezTo>
                    <a:pt x="16171" y="14527"/>
                    <a:pt x="16608" y="14475"/>
                    <a:pt x="17045" y="14387"/>
                  </a:cubicBezTo>
                  <a:cubicBezTo>
                    <a:pt x="17552" y="14282"/>
                    <a:pt x="18076" y="13898"/>
                    <a:pt x="17482" y="13496"/>
                  </a:cubicBezTo>
                  <a:cubicBezTo>
                    <a:pt x="17156" y="13278"/>
                    <a:pt x="16761" y="13102"/>
                    <a:pt x="16383" y="13102"/>
                  </a:cubicBezTo>
                  <a:cubicBezTo>
                    <a:pt x="16335" y="13102"/>
                    <a:pt x="16288" y="13105"/>
                    <a:pt x="16241" y="13111"/>
                  </a:cubicBezTo>
                  <a:cubicBezTo>
                    <a:pt x="16223" y="13094"/>
                    <a:pt x="16188" y="13094"/>
                    <a:pt x="16153" y="13094"/>
                  </a:cubicBezTo>
                  <a:close/>
                  <a:moveTo>
                    <a:pt x="811" y="12889"/>
                  </a:moveTo>
                  <a:cubicBezTo>
                    <a:pt x="671" y="12889"/>
                    <a:pt x="540" y="12934"/>
                    <a:pt x="420" y="13041"/>
                  </a:cubicBezTo>
                  <a:cubicBezTo>
                    <a:pt x="1" y="13408"/>
                    <a:pt x="70" y="14038"/>
                    <a:pt x="175" y="14527"/>
                  </a:cubicBezTo>
                  <a:cubicBezTo>
                    <a:pt x="193" y="14597"/>
                    <a:pt x="263" y="14632"/>
                    <a:pt x="315" y="14649"/>
                  </a:cubicBezTo>
                  <a:lnTo>
                    <a:pt x="368" y="14649"/>
                  </a:lnTo>
                  <a:cubicBezTo>
                    <a:pt x="385" y="14649"/>
                    <a:pt x="420" y="14649"/>
                    <a:pt x="438" y="14632"/>
                  </a:cubicBezTo>
                  <a:cubicBezTo>
                    <a:pt x="900" y="14727"/>
                    <a:pt x="1289" y="14881"/>
                    <a:pt x="1765" y="14881"/>
                  </a:cubicBezTo>
                  <a:cubicBezTo>
                    <a:pt x="1811" y="14881"/>
                    <a:pt x="1858" y="14880"/>
                    <a:pt x="1906" y="14877"/>
                  </a:cubicBezTo>
                  <a:cubicBezTo>
                    <a:pt x="2116" y="14859"/>
                    <a:pt x="2291" y="14842"/>
                    <a:pt x="2483" y="14754"/>
                  </a:cubicBezTo>
                  <a:cubicBezTo>
                    <a:pt x="2710" y="14667"/>
                    <a:pt x="2902" y="14475"/>
                    <a:pt x="3130" y="14440"/>
                  </a:cubicBezTo>
                  <a:cubicBezTo>
                    <a:pt x="3217" y="14422"/>
                    <a:pt x="3252" y="14370"/>
                    <a:pt x="3252" y="14300"/>
                  </a:cubicBezTo>
                  <a:cubicBezTo>
                    <a:pt x="3270" y="14300"/>
                    <a:pt x="3270" y="14282"/>
                    <a:pt x="3270" y="14265"/>
                  </a:cubicBezTo>
                  <a:cubicBezTo>
                    <a:pt x="3287" y="14090"/>
                    <a:pt x="3147" y="13915"/>
                    <a:pt x="3060" y="13775"/>
                  </a:cubicBezTo>
                  <a:cubicBezTo>
                    <a:pt x="2885" y="13531"/>
                    <a:pt x="2675" y="13373"/>
                    <a:pt x="2430" y="13198"/>
                  </a:cubicBezTo>
                  <a:lnTo>
                    <a:pt x="2413" y="13198"/>
                  </a:lnTo>
                  <a:cubicBezTo>
                    <a:pt x="2261" y="13092"/>
                    <a:pt x="2110" y="12999"/>
                    <a:pt x="1924" y="12999"/>
                  </a:cubicBezTo>
                  <a:cubicBezTo>
                    <a:pt x="1895" y="12999"/>
                    <a:pt x="1866" y="13001"/>
                    <a:pt x="1836" y="13006"/>
                  </a:cubicBezTo>
                  <a:cubicBezTo>
                    <a:pt x="1696" y="13024"/>
                    <a:pt x="1591" y="13111"/>
                    <a:pt x="1469" y="13198"/>
                  </a:cubicBezTo>
                  <a:cubicBezTo>
                    <a:pt x="1312" y="13076"/>
                    <a:pt x="1172" y="12936"/>
                    <a:pt x="944" y="12901"/>
                  </a:cubicBezTo>
                  <a:cubicBezTo>
                    <a:pt x="899" y="12893"/>
                    <a:pt x="855" y="12889"/>
                    <a:pt x="811" y="128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1" name="Google Shape;459;p45">
              <a:extLst>
                <a:ext uri="{FF2B5EF4-FFF2-40B4-BE49-F238E27FC236}">
                  <a16:creationId xmlns:a16="http://schemas.microsoft.com/office/drawing/2014/main" id="{E997EBCD-3F55-4B25-B019-FE2E02D9CB4A}"/>
                </a:ext>
              </a:extLst>
            </p:cNvPr>
            <p:cNvSpPr/>
            <p:nvPr/>
          </p:nvSpPr>
          <p:spPr>
            <a:xfrm>
              <a:off x="381450" y="1664600"/>
              <a:ext cx="23200" cy="16925"/>
            </a:xfrm>
            <a:custGeom>
              <a:avLst/>
              <a:gdLst/>
              <a:ahLst/>
              <a:cxnLst/>
              <a:rect l="l" t="t" r="r" b="b"/>
              <a:pathLst>
                <a:path w="928" h="677" extrusionOk="0">
                  <a:moveTo>
                    <a:pt x="744" y="0"/>
                  </a:moveTo>
                  <a:cubicBezTo>
                    <a:pt x="687" y="0"/>
                    <a:pt x="632" y="31"/>
                    <a:pt x="613" y="97"/>
                  </a:cubicBezTo>
                  <a:cubicBezTo>
                    <a:pt x="560" y="97"/>
                    <a:pt x="508" y="115"/>
                    <a:pt x="438" y="115"/>
                  </a:cubicBezTo>
                  <a:cubicBezTo>
                    <a:pt x="409" y="107"/>
                    <a:pt x="377" y="103"/>
                    <a:pt x="343" y="103"/>
                  </a:cubicBezTo>
                  <a:cubicBezTo>
                    <a:pt x="296" y="103"/>
                    <a:pt x="244" y="112"/>
                    <a:pt x="193" y="132"/>
                  </a:cubicBezTo>
                  <a:cubicBezTo>
                    <a:pt x="36" y="202"/>
                    <a:pt x="1" y="447"/>
                    <a:pt x="141" y="569"/>
                  </a:cubicBezTo>
                  <a:cubicBezTo>
                    <a:pt x="204" y="641"/>
                    <a:pt x="291" y="676"/>
                    <a:pt x="376" y="676"/>
                  </a:cubicBezTo>
                  <a:cubicBezTo>
                    <a:pt x="457" y="676"/>
                    <a:pt x="536" y="646"/>
                    <a:pt x="595" y="587"/>
                  </a:cubicBezTo>
                  <a:cubicBezTo>
                    <a:pt x="630" y="534"/>
                    <a:pt x="665" y="482"/>
                    <a:pt x="683" y="429"/>
                  </a:cubicBezTo>
                  <a:cubicBezTo>
                    <a:pt x="718" y="394"/>
                    <a:pt x="735" y="394"/>
                    <a:pt x="770" y="359"/>
                  </a:cubicBezTo>
                  <a:cubicBezTo>
                    <a:pt x="840" y="324"/>
                    <a:pt x="875" y="272"/>
                    <a:pt x="892" y="202"/>
                  </a:cubicBezTo>
                  <a:cubicBezTo>
                    <a:pt x="927" y="150"/>
                    <a:pt x="910" y="97"/>
                    <a:pt x="875" y="62"/>
                  </a:cubicBezTo>
                  <a:cubicBezTo>
                    <a:pt x="843" y="22"/>
                    <a:pt x="793" y="0"/>
                    <a:pt x="7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2" name="Google Shape;460;p45">
              <a:extLst>
                <a:ext uri="{FF2B5EF4-FFF2-40B4-BE49-F238E27FC236}">
                  <a16:creationId xmlns:a16="http://schemas.microsoft.com/office/drawing/2014/main" id="{39543668-A3D6-4672-A3CE-B68EB71C33A8}"/>
                </a:ext>
              </a:extLst>
            </p:cNvPr>
            <p:cNvSpPr/>
            <p:nvPr/>
          </p:nvSpPr>
          <p:spPr>
            <a:xfrm>
              <a:off x="432150" y="1640350"/>
              <a:ext cx="51175" cy="18850"/>
            </a:xfrm>
            <a:custGeom>
              <a:avLst/>
              <a:gdLst/>
              <a:ahLst/>
              <a:cxnLst/>
              <a:rect l="l" t="t" r="r" b="b"/>
              <a:pathLst>
                <a:path w="2047" h="754" extrusionOk="0">
                  <a:moveTo>
                    <a:pt x="1574" y="1"/>
                  </a:moveTo>
                  <a:cubicBezTo>
                    <a:pt x="1539" y="1"/>
                    <a:pt x="1487" y="1"/>
                    <a:pt x="1434" y="36"/>
                  </a:cubicBezTo>
                  <a:cubicBezTo>
                    <a:pt x="1413" y="35"/>
                    <a:pt x="1392" y="34"/>
                    <a:pt x="1370" y="34"/>
                  </a:cubicBezTo>
                  <a:cubicBezTo>
                    <a:pt x="984" y="34"/>
                    <a:pt x="557" y="176"/>
                    <a:pt x="193" y="176"/>
                  </a:cubicBezTo>
                  <a:cubicBezTo>
                    <a:pt x="1" y="193"/>
                    <a:pt x="1" y="473"/>
                    <a:pt x="193" y="473"/>
                  </a:cubicBezTo>
                  <a:cubicBezTo>
                    <a:pt x="559" y="473"/>
                    <a:pt x="912" y="754"/>
                    <a:pt x="1284" y="754"/>
                  </a:cubicBezTo>
                  <a:cubicBezTo>
                    <a:pt x="1356" y="754"/>
                    <a:pt x="1430" y="743"/>
                    <a:pt x="1504" y="717"/>
                  </a:cubicBezTo>
                  <a:cubicBezTo>
                    <a:pt x="1679" y="665"/>
                    <a:pt x="1994" y="473"/>
                    <a:pt x="2029" y="263"/>
                  </a:cubicBezTo>
                  <a:cubicBezTo>
                    <a:pt x="2046" y="158"/>
                    <a:pt x="1994" y="88"/>
                    <a:pt x="1889" y="71"/>
                  </a:cubicBezTo>
                  <a:cubicBezTo>
                    <a:pt x="1766" y="53"/>
                    <a:pt x="1679" y="36"/>
                    <a:pt x="1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 name="Google Shape;461;p45">
              <a:extLst>
                <a:ext uri="{FF2B5EF4-FFF2-40B4-BE49-F238E27FC236}">
                  <a16:creationId xmlns:a16="http://schemas.microsoft.com/office/drawing/2014/main" id="{4587758C-E686-4563-BD6B-7F2F2092F1CA}"/>
                </a:ext>
              </a:extLst>
            </p:cNvPr>
            <p:cNvSpPr/>
            <p:nvPr/>
          </p:nvSpPr>
          <p:spPr>
            <a:xfrm>
              <a:off x="790950" y="1983850"/>
              <a:ext cx="27575" cy="29950"/>
            </a:xfrm>
            <a:custGeom>
              <a:avLst/>
              <a:gdLst/>
              <a:ahLst/>
              <a:cxnLst/>
              <a:rect l="l" t="t" r="r" b="b"/>
              <a:pathLst>
                <a:path w="1103" h="1198" extrusionOk="0">
                  <a:moveTo>
                    <a:pt x="657" y="0"/>
                  </a:moveTo>
                  <a:cubicBezTo>
                    <a:pt x="608" y="0"/>
                    <a:pt x="559" y="20"/>
                    <a:pt x="525" y="53"/>
                  </a:cubicBezTo>
                  <a:cubicBezTo>
                    <a:pt x="333" y="53"/>
                    <a:pt x="141" y="71"/>
                    <a:pt x="71" y="298"/>
                  </a:cubicBezTo>
                  <a:cubicBezTo>
                    <a:pt x="53" y="368"/>
                    <a:pt x="53" y="438"/>
                    <a:pt x="53" y="508"/>
                  </a:cubicBezTo>
                  <a:cubicBezTo>
                    <a:pt x="36" y="595"/>
                    <a:pt x="18" y="683"/>
                    <a:pt x="1" y="770"/>
                  </a:cubicBezTo>
                  <a:cubicBezTo>
                    <a:pt x="1" y="910"/>
                    <a:pt x="1" y="1102"/>
                    <a:pt x="158" y="1172"/>
                  </a:cubicBezTo>
                  <a:lnTo>
                    <a:pt x="141" y="1172"/>
                  </a:lnTo>
                  <a:cubicBezTo>
                    <a:pt x="176" y="1190"/>
                    <a:pt x="211" y="1198"/>
                    <a:pt x="244" y="1198"/>
                  </a:cubicBezTo>
                  <a:cubicBezTo>
                    <a:pt x="342" y="1198"/>
                    <a:pt x="430" y="1132"/>
                    <a:pt x="508" y="1067"/>
                  </a:cubicBezTo>
                  <a:cubicBezTo>
                    <a:pt x="630" y="962"/>
                    <a:pt x="788" y="875"/>
                    <a:pt x="910" y="753"/>
                  </a:cubicBezTo>
                  <a:cubicBezTo>
                    <a:pt x="1032" y="630"/>
                    <a:pt x="1102" y="473"/>
                    <a:pt x="1050" y="298"/>
                  </a:cubicBezTo>
                  <a:cubicBezTo>
                    <a:pt x="997" y="141"/>
                    <a:pt x="875" y="88"/>
                    <a:pt x="735" y="18"/>
                  </a:cubicBezTo>
                  <a:cubicBezTo>
                    <a:pt x="710" y="6"/>
                    <a:pt x="683" y="0"/>
                    <a:pt x="6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 name="Google Shape;462;p45">
              <a:extLst>
                <a:ext uri="{FF2B5EF4-FFF2-40B4-BE49-F238E27FC236}">
                  <a16:creationId xmlns:a16="http://schemas.microsoft.com/office/drawing/2014/main" id="{B2E86014-05F5-46BC-A1DA-C90599745B1A}"/>
                </a:ext>
              </a:extLst>
            </p:cNvPr>
            <p:cNvSpPr/>
            <p:nvPr/>
          </p:nvSpPr>
          <p:spPr>
            <a:xfrm>
              <a:off x="849950" y="1977750"/>
              <a:ext cx="28450" cy="35575"/>
            </a:xfrm>
            <a:custGeom>
              <a:avLst/>
              <a:gdLst/>
              <a:ahLst/>
              <a:cxnLst/>
              <a:rect l="l" t="t" r="r" b="b"/>
              <a:pathLst>
                <a:path w="1138" h="1423" extrusionOk="0">
                  <a:moveTo>
                    <a:pt x="621" y="1"/>
                  </a:moveTo>
                  <a:cubicBezTo>
                    <a:pt x="563" y="1"/>
                    <a:pt x="507" y="12"/>
                    <a:pt x="455" y="35"/>
                  </a:cubicBezTo>
                  <a:cubicBezTo>
                    <a:pt x="228" y="70"/>
                    <a:pt x="1" y="193"/>
                    <a:pt x="1" y="437"/>
                  </a:cubicBezTo>
                  <a:cubicBezTo>
                    <a:pt x="1" y="612"/>
                    <a:pt x="123" y="769"/>
                    <a:pt x="193" y="927"/>
                  </a:cubicBezTo>
                  <a:cubicBezTo>
                    <a:pt x="281" y="1084"/>
                    <a:pt x="351" y="1241"/>
                    <a:pt x="473" y="1364"/>
                  </a:cubicBezTo>
                  <a:cubicBezTo>
                    <a:pt x="512" y="1403"/>
                    <a:pt x="552" y="1423"/>
                    <a:pt x="598" y="1423"/>
                  </a:cubicBezTo>
                  <a:cubicBezTo>
                    <a:pt x="614" y="1423"/>
                    <a:pt x="630" y="1421"/>
                    <a:pt x="648" y="1416"/>
                  </a:cubicBezTo>
                  <a:cubicBezTo>
                    <a:pt x="857" y="1346"/>
                    <a:pt x="962" y="1084"/>
                    <a:pt x="1032" y="892"/>
                  </a:cubicBezTo>
                  <a:cubicBezTo>
                    <a:pt x="1120" y="682"/>
                    <a:pt x="1137" y="420"/>
                    <a:pt x="1015" y="210"/>
                  </a:cubicBezTo>
                  <a:cubicBezTo>
                    <a:pt x="938" y="82"/>
                    <a:pt x="777"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5" name="Google Shape;463;p45">
              <a:extLst>
                <a:ext uri="{FF2B5EF4-FFF2-40B4-BE49-F238E27FC236}">
                  <a16:creationId xmlns:a16="http://schemas.microsoft.com/office/drawing/2014/main" id="{5214AB5B-99B9-4F1E-ACD7-D3DCCB2EC873}"/>
                </a:ext>
              </a:extLst>
            </p:cNvPr>
            <p:cNvSpPr/>
            <p:nvPr/>
          </p:nvSpPr>
          <p:spPr>
            <a:xfrm>
              <a:off x="733750" y="1973950"/>
              <a:ext cx="34075" cy="27575"/>
            </a:xfrm>
            <a:custGeom>
              <a:avLst/>
              <a:gdLst/>
              <a:ahLst/>
              <a:cxnLst/>
              <a:rect l="l" t="t" r="r" b="b"/>
              <a:pathLst>
                <a:path w="1363" h="1103" extrusionOk="0">
                  <a:moveTo>
                    <a:pt x="771" y="1"/>
                  </a:moveTo>
                  <a:cubicBezTo>
                    <a:pt x="427" y="1"/>
                    <a:pt x="1" y="698"/>
                    <a:pt x="156" y="1009"/>
                  </a:cubicBezTo>
                  <a:cubicBezTo>
                    <a:pt x="183" y="1077"/>
                    <a:pt x="242" y="1102"/>
                    <a:pt x="308" y="1102"/>
                  </a:cubicBezTo>
                  <a:cubicBezTo>
                    <a:pt x="327" y="1102"/>
                    <a:pt x="346" y="1100"/>
                    <a:pt x="366" y="1096"/>
                  </a:cubicBezTo>
                  <a:cubicBezTo>
                    <a:pt x="523" y="1079"/>
                    <a:pt x="593" y="956"/>
                    <a:pt x="716" y="869"/>
                  </a:cubicBezTo>
                  <a:cubicBezTo>
                    <a:pt x="838" y="782"/>
                    <a:pt x="995" y="782"/>
                    <a:pt x="1118" y="694"/>
                  </a:cubicBezTo>
                  <a:cubicBezTo>
                    <a:pt x="1362" y="537"/>
                    <a:pt x="1205" y="275"/>
                    <a:pt x="1013" y="152"/>
                  </a:cubicBezTo>
                  <a:cubicBezTo>
                    <a:pt x="1013" y="152"/>
                    <a:pt x="1013" y="152"/>
                    <a:pt x="995" y="135"/>
                  </a:cubicBezTo>
                  <a:cubicBezTo>
                    <a:pt x="931" y="40"/>
                    <a:pt x="854" y="1"/>
                    <a:pt x="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6" name="Google Shape;464;p45">
              <a:extLst>
                <a:ext uri="{FF2B5EF4-FFF2-40B4-BE49-F238E27FC236}">
                  <a16:creationId xmlns:a16="http://schemas.microsoft.com/office/drawing/2014/main" id="{D882F01D-3294-4810-AFE7-E7F8C51765FA}"/>
                </a:ext>
              </a:extLst>
            </p:cNvPr>
            <p:cNvSpPr/>
            <p:nvPr/>
          </p:nvSpPr>
          <p:spPr>
            <a:xfrm>
              <a:off x="1318025" y="1918800"/>
              <a:ext cx="38475" cy="26500"/>
            </a:xfrm>
            <a:custGeom>
              <a:avLst/>
              <a:gdLst/>
              <a:ahLst/>
              <a:cxnLst/>
              <a:rect l="l" t="t" r="r" b="b"/>
              <a:pathLst>
                <a:path w="1539" h="1060" extrusionOk="0">
                  <a:moveTo>
                    <a:pt x="820" y="1"/>
                  </a:moveTo>
                  <a:cubicBezTo>
                    <a:pt x="744" y="1"/>
                    <a:pt x="665" y="25"/>
                    <a:pt x="577" y="86"/>
                  </a:cubicBezTo>
                  <a:cubicBezTo>
                    <a:pt x="298" y="260"/>
                    <a:pt x="35" y="540"/>
                    <a:pt x="0" y="872"/>
                  </a:cubicBezTo>
                  <a:cubicBezTo>
                    <a:pt x="0" y="942"/>
                    <a:pt x="70" y="1030"/>
                    <a:pt x="140" y="1047"/>
                  </a:cubicBezTo>
                  <a:cubicBezTo>
                    <a:pt x="186" y="1056"/>
                    <a:pt x="233" y="1060"/>
                    <a:pt x="281" y="1060"/>
                  </a:cubicBezTo>
                  <a:cubicBezTo>
                    <a:pt x="522" y="1060"/>
                    <a:pt x="778" y="960"/>
                    <a:pt x="997" y="872"/>
                  </a:cubicBezTo>
                  <a:cubicBezTo>
                    <a:pt x="1207" y="802"/>
                    <a:pt x="1451" y="698"/>
                    <a:pt x="1521" y="470"/>
                  </a:cubicBezTo>
                  <a:cubicBezTo>
                    <a:pt x="1539" y="418"/>
                    <a:pt x="1521" y="348"/>
                    <a:pt x="1469" y="313"/>
                  </a:cubicBezTo>
                  <a:cubicBezTo>
                    <a:pt x="1381" y="226"/>
                    <a:pt x="1277" y="173"/>
                    <a:pt x="1172" y="138"/>
                  </a:cubicBezTo>
                  <a:cubicBezTo>
                    <a:pt x="1053" y="63"/>
                    <a:pt x="942"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7" name="Google Shape;465;p45">
              <a:extLst>
                <a:ext uri="{FF2B5EF4-FFF2-40B4-BE49-F238E27FC236}">
                  <a16:creationId xmlns:a16="http://schemas.microsoft.com/office/drawing/2014/main" id="{9DCC16F4-2334-4587-86BA-26A3F70A2B22}"/>
                </a:ext>
              </a:extLst>
            </p:cNvPr>
            <p:cNvSpPr/>
            <p:nvPr/>
          </p:nvSpPr>
          <p:spPr>
            <a:xfrm>
              <a:off x="1370025" y="1933500"/>
              <a:ext cx="33250" cy="29175"/>
            </a:xfrm>
            <a:custGeom>
              <a:avLst/>
              <a:gdLst/>
              <a:ahLst/>
              <a:cxnLst/>
              <a:rect l="l" t="t" r="r" b="b"/>
              <a:pathLst>
                <a:path w="1330" h="1167" extrusionOk="0">
                  <a:moveTo>
                    <a:pt x="760" y="0"/>
                  </a:moveTo>
                  <a:cubicBezTo>
                    <a:pt x="741" y="0"/>
                    <a:pt x="721" y="2"/>
                    <a:pt x="700" y="5"/>
                  </a:cubicBezTo>
                  <a:cubicBezTo>
                    <a:pt x="455" y="22"/>
                    <a:pt x="350" y="249"/>
                    <a:pt x="245" y="442"/>
                  </a:cubicBezTo>
                  <a:cubicBezTo>
                    <a:pt x="158" y="599"/>
                    <a:pt x="1" y="791"/>
                    <a:pt x="53" y="984"/>
                  </a:cubicBezTo>
                  <a:cubicBezTo>
                    <a:pt x="84" y="1117"/>
                    <a:pt x="199" y="1166"/>
                    <a:pt x="321" y="1166"/>
                  </a:cubicBezTo>
                  <a:cubicBezTo>
                    <a:pt x="407" y="1166"/>
                    <a:pt x="495" y="1142"/>
                    <a:pt x="560" y="1106"/>
                  </a:cubicBezTo>
                  <a:cubicBezTo>
                    <a:pt x="717" y="1019"/>
                    <a:pt x="857" y="861"/>
                    <a:pt x="1015" y="756"/>
                  </a:cubicBezTo>
                  <a:cubicBezTo>
                    <a:pt x="1085" y="686"/>
                    <a:pt x="1154" y="616"/>
                    <a:pt x="1207" y="529"/>
                  </a:cubicBezTo>
                  <a:cubicBezTo>
                    <a:pt x="1277" y="494"/>
                    <a:pt x="1329" y="424"/>
                    <a:pt x="1294" y="337"/>
                  </a:cubicBezTo>
                  <a:cubicBezTo>
                    <a:pt x="1259" y="197"/>
                    <a:pt x="1172" y="127"/>
                    <a:pt x="1050" y="110"/>
                  </a:cubicBezTo>
                  <a:cubicBezTo>
                    <a:pt x="1032" y="92"/>
                    <a:pt x="1015" y="92"/>
                    <a:pt x="997" y="92"/>
                  </a:cubicBezTo>
                  <a:cubicBezTo>
                    <a:pt x="925" y="34"/>
                    <a:pt x="852"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8" name="Google Shape;466;p45">
              <a:extLst>
                <a:ext uri="{FF2B5EF4-FFF2-40B4-BE49-F238E27FC236}">
                  <a16:creationId xmlns:a16="http://schemas.microsoft.com/office/drawing/2014/main" id="{3CCFFF55-37EC-4656-A3FD-0C5BC834BF7B}"/>
                </a:ext>
              </a:extLst>
            </p:cNvPr>
            <p:cNvSpPr/>
            <p:nvPr/>
          </p:nvSpPr>
          <p:spPr>
            <a:xfrm>
              <a:off x="1428600" y="1935175"/>
              <a:ext cx="31925" cy="27225"/>
            </a:xfrm>
            <a:custGeom>
              <a:avLst/>
              <a:gdLst/>
              <a:ahLst/>
              <a:cxnLst/>
              <a:rect l="l" t="t" r="r" b="b"/>
              <a:pathLst>
                <a:path w="1277" h="1089" extrusionOk="0">
                  <a:moveTo>
                    <a:pt x="591" y="1"/>
                  </a:moveTo>
                  <a:cubicBezTo>
                    <a:pt x="563" y="1"/>
                    <a:pt x="535" y="3"/>
                    <a:pt x="507" y="8"/>
                  </a:cubicBezTo>
                  <a:cubicBezTo>
                    <a:pt x="280" y="60"/>
                    <a:pt x="297" y="252"/>
                    <a:pt x="210" y="410"/>
                  </a:cubicBezTo>
                  <a:cubicBezTo>
                    <a:pt x="140" y="567"/>
                    <a:pt x="0" y="882"/>
                    <a:pt x="140" y="1021"/>
                  </a:cubicBezTo>
                  <a:cubicBezTo>
                    <a:pt x="188" y="1070"/>
                    <a:pt x="243" y="1089"/>
                    <a:pt x="299" y="1089"/>
                  </a:cubicBezTo>
                  <a:cubicBezTo>
                    <a:pt x="404" y="1089"/>
                    <a:pt x="514" y="1020"/>
                    <a:pt x="595" y="952"/>
                  </a:cubicBezTo>
                  <a:cubicBezTo>
                    <a:pt x="699" y="864"/>
                    <a:pt x="787" y="724"/>
                    <a:pt x="892" y="637"/>
                  </a:cubicBezTo>
                  <a:cubicBezTo>
                    <a:pt x="1014" y="532"/>
                    <a:pt x="1276" y="392"/>
                    <a:pt x="1154" y="182"/>
                  </a:cubicBezTo>
                  <a:cubicBezTo>
                    <a:pt x="1098" y="85"/>
                    <a:pt x="998" y="32"/>
                    <a:pt x="889" y="32"/>
                  </a:cubicBezTo>
                  <a:cubicBezTo>
                    <a:pt x="861" y="32"/>
                    <a:pt x="833" y="35"/>
                    <a:pt x="804" y="43"/>
                  </a:cubicBezTo>
                  <a:cubicBezTo>
                    <a:pt x="740" y="17"/>
                    <a:pt x="667" y="1"/>
                    <a:pt x="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9" name="Google Shape;467;p45">
              <a:extLst>
                <a:ext uri="{FF2B5EF4-FFF2-40B4-BE49-F238E27FC236}">
                  <a16:creationId xmlns:a16="http://schemas.microsoft.com/office/drawing/2014/main" id="{09200C0B-4656-474A-BB02-19750F285096}"/>
                </a:ext>
              </a:extLst>
            </p:cNvPr>
            <p:cNvSpPr/>
            <p:nvPr/>
          </p:nvSpPr>
          <p:spPr>
            <a:xfrm>
              <a:off x="1354300" y="1780650"/>
              <a:ext cx="25" cy="25"/>
            </a:xfrm>
            <a:custGeom>
              <a:avLst/>
              <a:gdLst/>
              <a:ahLst/>
              <a:cxnLst/>
              <a:rect l="l" t="t" r="r" b="b"/>
              <a:pathLst>
                <a:path w="1" h="1" extrusionOk="0">
                  <a:moveTo>
                    <a:pt x="0" y="0"/>
                  </a:moveTo>
                  <a:lnTo>
                    <a:pt x="0" y="0"/>
                  </a:lnTo>
                  <a:close/>
                </a:path>
              </a:pathLst>
            </a:custGeom>
            <a:solidFill>
              <a:srgbClr val="493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0" name="Google Shape;468;p45">
              <a:extLst>
                <a:ext uri="{FF2B5EF4-FFF2-40B4-BE49-F238E27FC236}">
                  <a16:creationId xmlns:a16="http://schemas.microsoft.com/office/drawing/2014/main" id="{617C3E9F-7F62-4A5B-9111-FE9855502552}"/>
                </a:ext>
              </a:extLst>
            </p:cNvPr>
            <p:cNvSpPr/>
            <p:nvPr/>
          </p:nvSpPr>
          <p:spPr>
            <a:xfrm>
              <a:off x="466250" y="1642975"/>
              <a:ext cx="7000" cy="5700"/>
            </a:xfrm>
            <a:custGeom>
              <a:avLst/>
              <a:gdLst/>
              <a:ahLst/>
              <a:cxnLst/>
              <a:rect l="l" t="t" r="r" b="b"/>
              <a:pathLst>
                <a:path w="280" h="228" extrusionOk="0">
                  <a:moveTo>
                    <a:pt x="140" y="1"/>
                  </a:moveTo>
                  <a:cubicBezTo>
                    <a:pt x="0" y="1"/>
                    <a:pt x="0" y="228"/>
                    <a:pt x="140" y="228"/>
                  </a:cubicBezTo>
                  <a:cubicBezTo>
                    <a:pt x="280" y="228"/>
                    <a:pt x="280" y="1"/>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2" name="Text Box 32">
            <a:extLst>
              <a:ext uri="{FF2B5EF4-FFF2-40B4-BE49-F238E27FC236}">
                <a16:creationId xmlns:a16="http://schemas.microsoft.com/office/drawing/2014/main" id="{66BAFA76-0CDE-E3AA-3706-C8CB5DB34589}"/>
              </a:ext>
            </a:extLst>
          </p:cNvPr>
          <p:cNvSpPr txBox="1">
            <a:spLocks noChangeArrowheads="1"/>
          </p:cNvSpPr>
          <p:nvPr/>
        </p:nvSpPr>
        <p:spPr bwMode="auto">
          <a:xfrm>
            <a:off x="0" y="182656"/>
            <a:ext cx="90008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sym typeface="Arial"/>
              </a:rPr>
              <a:t>TRƯỜNG TIỂU HỌC </a:t>
            </a:r>
            <a:r>
              <a:rPr lang="en-US" altLang="en-US" sz="2400" b="1" noProof="0" dirty="0" smtClean="0">
                <a:solidFill>
                  <a:srgbClr val="0000FF"/>
                </a:solidFill>
                <a:latin typeface="Cambria" panose="02040503050406030204" pitchFamily="18" charset="0"/>
                <a:ea typeface="Cambria" panose="02040503050406030204" pitchFamily="18" charset="0"/>
              </a:rPr>
              <a:t>TÂN</a:t>
            </a:r>
            <a:r>
              <a:rPr kumimoji="0" lang="en-US" altLang="en-US" sz="2400" b="1" i="0" u="none" strike="noStrike" kern="1200" cap="none" spc="0" normalizeH="0" baseline="0" noProof="0" dirty="0" smtClean="0">
                <a:ln>
                  <a:noFill/>
                </a:ln>
                <a:solidFill>
                  <a:srgbClr val="0000FF"/>
                </a:solidFill>
                <a:effectLst/>
                <a:uLnTx/>
                <a:uFillTx/>
                <a:latin typeface="Cambria" panose="02040503050406030204" pitchFamily="18" charset="0"/>
                <a:ea typeface="Cambria" panose="02040503050406030204" pitchFamily="18" charset="0"/>
                <a:sym typeface="Arial"/>
              </a:rPr>
              <a:t> </a:t>
            </a:r>
            <a:r>
              <a:rPr kumimoji="0" lang="en-US" altLang="en-US" sz="24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sym typeface="Arial"/>
              </a:rPr>
              <a:t>THÀNH</a:t>
            </a:r>
          </a:p>
        </p:txBody>
      </p:sp>
      <p:sp>
        <p:nvSpPr>
          <p:cNvPr id="3" name="Text Box 32">
            <a:extLst>
              <a:ext uri="{FF2B5EF4-FFF2-40B4-BE49-F238E27FC236}">
                <a16:creationId xmlns:a16="http://schemas.microsoft.com/office/drawing/2014/main" id="{7EAE9185-5C62-B0A5-B9CB-859FC14F45FC}"/>
              </a:ext>
            </a:extLst>
          </p:cNvPr>
          <p:cNvSpPr txBox="1">
            <a:spLocks noChangeArrowheads="1"/>
          </p:cNvSpPr>
          <p:nvPr/>
        </p:nvSpPr>
        <p:spPr bwMode="auto">
          <a:xfrm>
            <a:off x="1001659" y="4597840"/>
            <a:ext cx="663443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None/>
              <a:defRPr/>
            </a:pPr>
            <a:r>
              <a:rPr lang="en-US" altLang="en-US" sz="2400" b="1" kern="1200" dirty="0">
                <a:solidFill>
                  <a:srgbClr val="0000FF"/>
                </a:solidFill>
                <a:latin typeface="Cambria" panose="02040503050406030204" pitchFamily="18" charset="0"/>
                <a:ea typeface="Cambria" panose="02040503050406030204" pitchFamily="18" charset="0"/>
              </a:rPr>
              <a:t>GIÁO </a:t>
            </a:r>
            <a:r>
              <a:rPr lang="en-US" altLang="en-US" sz="2400" b="1" kern="1200" dirty="0" smtClean="0">
                <a:solidFill>
                  <a:srgbClr val="0000FF"/>
                </a:solidFill>
                <a:latin typeface="Cambria" panose="02040503050406030204" pitchFamily="18" charset="0"/>
                <a:ea typeface="Cambria" panose="02040503050406030204" pitchFamily="18" charset="0"/>
              </a:rPr>
              <a:t>VIÊN:NGUYỄN VĂN KỶ</a:t>
            </a:r>
            <a:r>
              <a:rPr lang="en-US" altLang="en-US" sz="2400" b="1" dirty="0" smtClean="0">
                <a:solidFill>
                  <a:srgbClr val="0000FF"/>
                </a:solidFill>
                <a:latin typeface="Cambria" panose="02040503050406030204" pitchFamily="18" charset="0"/>
                <a:ea typeface="Cambria" panose="02040503050406030204" pitchFamily="18" charset="0"/>
              </a:rPr>
              <a:t> </a:t>
            </a:r>
            <a:r>
              <a:rPr lang="en-US" altLang="en-US" sz="2400" b="1" dirty="0">
                <a:solidFill>
                  <a:srgbClr val="0000FF"/>
                </a:solidFill>
                <a:latin typeface="Cambria" panose="02040503050406030204" pitchFamily="18" charset="0"/>
                <a:ea typeface="Cambria" panose="02040503050406030204" pitchFamily="18" charset="0"/>
              </a:rPr>
              <a:t>– LỚP </a:t>
            </a:r>
            <a:r>
              <a:rPr lang="en-US" altLang="en-US" sz="2400" b="1" dirty="0" smtClean="0">
                <a:solidFill>
                  <a:srgbClr val="0000FF"/>
                </a:solidFill>
                <a:latin typeface="Cambria" panose="02040503050406030204" pitchFamily="18" charset="0"/>
                <a:ea typeface="Cambria" panose="02040503050406030204" pitchFamily="18" charset="0"/>
              </a:rPr>
              <a:t>5A</a:t>
            </a:r>
            <a:endParaRPr lang="en-US" altLang="en-US" sz="2400" b="1" kern="1200" dirty="0">
              <a:solidFill>
                <a:srgbClr val="0000FF"/>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en-US" sz="2400" b="1" i="0"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sym typeface="Arial"/>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9" grpId="0" animBg="1"/>
      <p:bldP spid="2" grpId="0"/>
      <p:bldP spid="2" grpId="1"/>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39" name="Rounded Rectangle 12">
            <a:extLst>
              <a:ext uri="{FF2B5EF4-FFF2-40B4-BE49-F238E27FC236}">
                <a16:creationId xmlns:a16="http://schemas.microsoft.com/office/drawing/2014/main" id="{9BF5CA3F-EB8C-3B8F-051C-03FB68845C6B}"/>
              </a:ext>
            </a:extLst>
          </p:cNvPr>
          <p:cNvSpPr/>
          <p:nvPr/>
        </p:nvSpPr>
        <p:spPr>
          <a:xfrm>
            <a:off x="914399" y="265115"/>
            <a:ext cx="7315200" cy="627513"/>
          </a:xfrm>
          <a:prstGeom prst="roundRect">
            <a:avLst>
              <a:gd name="adj" fmla="val 18641"/>
            </a:avLst>
          </a:prstGeom>
          <a:solidFill>
            <a:schemeClr val="accent1"/>
          </a:solid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457200" rtl="0" eaLnBrk="1" fontAlgn="auto" latinLnBrk="0" hangingPunct="1">
              <a:spcBef>
                <a:spcPts val="0"/>
              </a:spcBef>
              <a:spcAft>
                <a:spcPts val="0"/>
              </a:spcAft>
              <a:buClr>
                <a:srgbClr val="000000"/>
              </a:buClr>
              <a:buSzTx/>
              <a:buFont typeface="Arial"/>
              <a:buNone/>
              <a:tabLst/>
              <a:defRPr/>
            </a:pPr>
            <a:r>
              <a:rPr kumimoji="0" lang="en-US" sz="2400" b="1" i="0" u="none" strike="noStrike" kern="1200" cap="none" spc="0" normalizeH="0" baseline="0" noProof="0">
                <a:ln>
                  <a:noFill/>
                </a:ln>
                <a:solidFill>
                  <a:srgbClr val="FFFFF3"/>
                </a:solidFill>
                <a:effectLst/>
                <a:uLnTx/>
                <a:uFillTx/>
                <a:latin typeface="Cambria" panose="02040503050406030204" pitchFamily="18" charset="0"/>
                <a:ea typeface="Cambria" panose="02040503050406030204" pitchFamily="18" charset="0"/>
                <a:cs typeface="Arial" panose="020B0604020202020204" pitchFamily="34" charset="0"/>
                <a:sym typeface="Arial"/>
              </a:rPr>
              <a:t>HƯỚNG DẪN CỤ THỂ</a:t>
            </a:r>
            <a:endParaRPr kumimoji="0" lang="en-US" sz="2400" b="1" i="0" u="none" strike="noStrike" kern="1200" cap="none" spc="0" normalizeH="0" baseline="0" noProof="0" dirty="0">
              <a:ln>
                <a:noFill/>
              </a:ln>
              <a:solidFill>
                <a:srgbClr val="FFFFF3"/>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p:txBody>
      </p:sp>
      <p:sp>
        <p:nvSpPr>
          <p:cNvPr id="9" name="Rectangle: Rounded Corners 8">
            <a:extLst>
              <a:ext uri="{FF2B5EF4-FFF2-40B4-BE49-F238E27FC236}">
                <a16:creationId xmlns:a16="http://schemas.microsoft.com/office/drawing/2014/main" id="{C97782A8-F88C-4EA7-85DA-002054B4D964}"/>
              </a:ext>
            </a:extLst>
          </p:cNvPr>
          <p:cNvSpPr/>
          <p:nvPr/>
        </p:nvSpPr>
        <p:spPr>
          <a:xfrm>
            <a:off x="288470" y="1167940"/>
            <a:ext cx="8567057" cy="3710445"/>
          </a:xfrm>
          <a:prstGeom prst="roundRect">
            <a:avLst>
              <a:gd name="adj" fmla="val 9045"/>
            </a:avLst>
          </a:prstGeom>
          <a:solidFill>
            <a:srgbClr val="FFFFFF"/>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698500" algn="l"/>
              </a:tabLst>
            </a:pPr>
            <a:r>
              <a:rPr lang="vi-VN" sz="24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 Cách viết </a:t>
            </a:r>
          </a:p>
          <a:p>
            <a:pPr marL="342900" indent="-342900" algn="just">
              <a:buFont typeface="Arial" panose="020B0604020202020204" pitchFamily="34" charset="0"/>
              <a:buChar char="•"/>
              <a:tabLst>
                <a:tab pos="698500" algn="l"/>
              </a:tabLst>
            </a:pPr>
            <a:r>
              <a:rPr lang="vi-VN" sz="240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văn cần có mở đoạn (nêu tên câu chuyện, sự việc hoặc ấn tượng chung của em), thân đoạn (bày tỏ tình cảm, cảm xúc cụ thể), kết đoạn (củng cố chủ đề). </a:t>
            </a:r>
          </a:p>
          <a:p>
            <a:pPr marL="342900" indent="-342900" algn="just">
              <a:buFont typeface="Arial" panose="020B0604020202020204" pitchFamily="34" charset="0"/>
              <a:buChar char="•"/>
              <a:tabLst>
                <a:tab pos="698500" algn="l"/>
              </a:tabLst>
            </a:pPr>
            <a:r>
              <a:rPr lang="vi-VN" sz="240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Cần thể hiện được tình cảm, cảm xúc của em về câu chuyện hoặc sự việc đó. </a:t>
            </a:r>
          </a:p>
          <a:p>
            <a:pPr marL="342900" indent="-342900" algn="just">
              <a:buFont typeface="Arial" panose="020B0604020202020204" pitchFamily="34" charset="0"/>
              <a:buChar char="•"/>
              <a:tabLst>
                <a:tab pos="698500" algn="l"/>
              </a:tabLst>
            </a:pPr>
            <a:r>
              <a:rPr lang="vi-VN" sz="240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Viết xong, cần đọc lại, sửa các lỗi về cấu tạo và nội dung đoạn văn, lỗi dùng từ, đặt câu, chính tả,… </a:t>
            </a:r>
          </a:p>
        </p:txBody>
      </p:sp>
    </p:spTree>
    <p:extLst>
      <p:ext uri="{BB962C8B-B14F-4D97-AF65-F5344CB8AC3E}">
        <p14:creationId xmlns:p14="http://schemas.microsoft.com/office/powerpoint/2010/main" val="395987537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41" name="Google Shape;441;p45"/>
          <p:cNvSpPr/>
          <p:nvPr/>
        </p:nvSpPr>
        <p:spPr>
          <a:xfrm>
            <a:off x="151605" y="1950004"/>
            <a:ext cx="1972276" cy="782449"/>
          </a:xfrm>
          <a:custGeom>
            <a:avLst/>
            <a:gdLst/>
            <a:ahLst/>
            <a:cxnLst/>
            <a:rect l="l" t="t" r="r" b="b"/>
            <a:pathLst>
              <a:path w="60190" h="14433" extrusionOk="0">
                <a:moveTo>
                  <a:pt x="24216" y="1"/>
                </a:moveTo>
                <a:cubicBezTo>
                  <a:pt x="23154" y="1"/>
                  <a:pt x="22058" y="108"/>
                  <a:pt x="21083" y="444"/>
                </a:cubicBezTo>
                <a:cubicBezTo>
                  <a:pt x="19964" y="479"/>
                  <a:pt x="18881" y="706"/>
                  <a:pt x="18234" y="1563"/>
                </a:cubicBezTo>
                <a:cubicBezTo>
                  <a:pt x="17570" y="2454"/>
                  <a:pt x="17744" y="3398"/>
                  <a:pt x="16416" y="3731"/>
                </a:cubicBezTo>
                <a:cubicBezTo>
                  <a:pt x="15858" y="3868"/>
                  <a:pt x="15270" y="3913"/>
                  <a:pt x="14675" y="3913"/>
                </a:cubicBezTo>
                <a:cubicBezTo>
                  <a:pt x="13836" y="3913"/>
                  <a:pt x="12984" y="3824"/>
                  <a:pt x="12185" y="3783"/>
                </a:cubicBezTo>
                <a:cubicBezTo>
                  <a:pt x="11499" y="3746"/>
                  <a:pt x="10703" y="3712"/>
                  <a:pt x="9858" y="3712"/>
                </a:cubicBezTo>
                <a:cubicBezTo>
                  <a:pt x="7134" y="3712"/>
                  <a:pt x="3907" y="4059"/>
                  <a:pt x="2238" y="5741"/>
                </a:cubicBezTo>
                <a:cubicBezTo>
                  <a:pt x="1" y="7978"/>
                  <a:pt x="2798" y="10129"/>
                  <a:pt x="4896" y="10688"/>
                </a:cubicBezTo>
                <a:cubicBezTo>
                  <a:pt x="6804" y="11197"/>
                  <a:pt x="8810" y="11333"/>
                  <a:pt x="10821" y="11333"/>
                </a:cubicBezTo>
                <a:cubicBezTo>
                  <a:pt x="12402" y="11333"/>
                  <a:pt x="13985" y="11249"/>
                  <a:pt x="15524" y="11195"/>
                </a:cubicBezTo>
                <a:cubicBezTo>
                  <a:pt x="15791" y="11185"/>
                  <a:pt x="16058" y="11180"/>
                  <a:pt x="16324" y="11180"/>
                </a:cubicBezTo>
                <a:cubicBezTo>
                  <a:pt x="18282" y="11180"/>
                  <a:pt x="20218" y="11423"/>
                  <a:pt x="22167" y="11423"/>
                </a:cubicBezTo>
                <a:cubicBezTo>
                  <a:pt x="22225" y="11423"/>
                  <a:pt x="22283" y="11423"/>
                  <a:pt x="22342" y="11422"/>
                </a:cubicBezTo>
                <a:cubicBezTo>
                  <a:pt x="23618" y="11405"/>
                  <a:pt x="24719" y="11160"/>
                  <a:pt x="25961" y="10933"/>
                </a:cubicBezTo>
                <a:cubicBezTo>
                  <a:pt x="26331" y="10862"/>
                  <a:pt x="26712" y="10834"/>
                  <a:pt x="27101" y="10834"/>
                </a:cubicBezTo>
                <a:cubicBezTo>
                  <a:pt x="28345" y="10834"/>
                  <a:pt x="29656" y="11123"/>
                  <a:pt x="30855" y="11230"/>
                </a:cubicBezTo>
                <a:cubicBezTo>
                  <a:pt x="32226" y="11347"/>
                  <a:pt x="33600" y="11425"/>
                  <a:pt x="34970" y="11425"/>
                </a:cubicBezTo>
                <a:cubicBezTo>
                  <a:pt x="36868" y="11425"/>
                  <a:pt x="38760" y="11276"/>
                  <a:pt x="40627" y="10880"/>
                </a:cubicBezTo>
                <a:cubicBezTo>
                  <a:pt x="42120" y="10554"/>
                  <a:pt x="43565" y="10445"/>
                  <a:pt x="45007" y="10445"/>
                </a:cubicBezTo>
                <a:cubicBezTo>
                  <a:pt x="46808" y="10445"/>
                  <a:pt x="48604" y="10614"/>
                  <a:pt x="50487" y="10741"/>
                </a:cubicBezTo>
                <a:cubicBezTo>
                  <a:pt x="52096" y="10850"/>
                  <a:pt x="53842" y="11249"/>
                  <a:pt x="55528" y="11249"/>
                </a:cubicBezTo>
                <a:cubicBezTo>
                  <a:pt x="56259" y="11249"/>
                  <a:pt x="56979" y="11174"/>
                  <a:pt x="57672" y="10968"/>
                </a:cubicBezTo>
                <a:cubicBezTo>
                  <a:pt x="58808" y="10636"/>
                  <a:pt x="60189" y="9657"/>
                  <a:pt x="59944" y="8328"/>
                </a:cubicBezTo>
                <a:lnTo>
                  <a:pt x="59944" y="8311"/>
                </a:lnTo>
                <a:cubicBezTo>
                  <a:pt x="59682" y="6930"/>
                  <a:pt x="57881" y="6056"/>
                  <a:pt x="56745" y="5531"/>
                </a:cubicBezTo>
                <a:cubicBezTo>
                  <a:pt x="54997" y="4727"/>
                  <a:pt x="53231" y="4342"/>
                  <a:pt x="51309" y="4168"/>
                </a:cubicBezTo>
                <a:cubicBezTo>
                  <a:pt x="50202" y="4072"/>
                  <a:pt x="49090" y="4035"/>
                  <a:pt x="47974" y="4035"/>
                </a:cubicBezTo>
                <a:cubicBezTo>
                  <a:pt x="45017" y="4035"/>
                  <a:pt x="42039" y="4293"/>
                  <a:pt x="39107" y="4395"/>
                </a:cubicBezTo>
                <a:cubicBezTo>
                  <a:pt x="38055" y="4424"/>
                  <a:pt x="36960" y="4548"/>
                  <a:pt x="35879" y="4548"/>
                </a:cubicBezTo>
                <a:cubicBezTo>
                  <a:pt x="35037" y="4548"/>
                  <a:pt x="34204" y="4473"/>
                  <a:pt x="33408" y="4220"/>
                </a:cubicBezTo>
                <a:cubicBezTo>
                  <a:pt x="31974" y="3783"/>
                  <a:pt x="32236" y="2856"/>
                  <a:pt x="31415" y="1930"/>
                </a:cubicBezTo>
                <a:cubicBezTo>
                  <a:pt x="30191" y="531"/>
                  <a:pt x="27831" y="234"/>
                  <a:pt x="26100" y="94"/>
                </a:cubicBezTo>
                <a:cubicBezTo>
                  <a:pt x="25509" y="41"/>
                  <a:pt x="24869" y="1"/>
                  <a:pt x="24216" y="1"/>
                </a:cubicBezTo>
                <a:close/>
                <a:moveTo>
                  <a:pt x="44268" y="11342"/>
                </a:moveTo>
                <a:cubicBezTo>
                  <a:pt x="43960" y="11342"/>
                  <a:pt x="43659" y="11368"/>
                  <a:pt x="43372" y="11422"/>
                </a:cubicBezTo>
                <a:cubicBezTo>
                  <a:pt x="42463" y="11580"/>
                  <a:pt x="41414" y="12436"/>
                  <a:pt x="42183" y="13380"/>
                </a:cubicBezTo>
                <a:cubicBezTo>
                  <a:pt x="42935" y="14307"/>
                  <a:pt x="44805" y="14307"/>
                  <a:pt x="45872" y="14359"/>
                </a:cubicBezTo>
                <a:cubicBezTo>
                  <a:pt x="46438" y="14389"/>
                  <a:pt x="47069" y="14433"/>
                  <a:pt x="47703" y="14433"/>
                </a:cubicBezTo>
                <a:cubicBezTo>
                  <a:pt x="48538" y="14433"/>
                  <a:pt x="49379" y="14358"/>
                  <a:pt x="50085" y="14079"/>
                </a:cubicBezTo>
                <a:cubicBezTo>
                  <a:pt x="50242" y="14027"/>
                  <a:pt x="50417" y="13870"/>
                  <a:pt x="50399" y="13677"/>
                </a:cubicBezTo>
                <a:cubicBezTo>
                  <a:pt x="50120" y="11580"/>
                  <a:pt x="47358" y="11684"/>
                  <a:pt x="45732" y="11510"/>
                </a:cubicBezTo>
                <a:cubicBezTo>
                  <a:pt x="45243" y="11403"/>
                  <a:pt x="44747" y="11342"/>
                  <a:pt x="44268" y="1134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 name="Google Shape;483;p46">
            <a:extLst>
              <a:ext uri="{FF2B5EF4-FFF2-40B4-BE49-F238E27FC236}">
                <a16:creationId xmlns:a16="http://schemas.microsoft.com/office/drawing/2014/main" id="{B20F9F7D-BE3D-4F2B-833A-39EBB6943B8A}"/>
              </a:ext>
            </a:extLst>
          </p:cNvPr>
          <p:cNvSpPr txBox="1">
            <a:spLocks/>
          </p:cNvSpPr>
          <p:nvPr/>
        </p:nvSpPr>
        <p:spPr>
          <a:xfrm>
            <a:off x="3819923" y="954630"/>
            <a:ext cx="1268711" cy="1031773"/>
          </a:xfrm>
          <a:prstGeom prst="rect">
            <a:avLst/>
          </a:prstGeom>
          <a:solidFill>
            <a:schemeClr val="accent2">
              <a:lumMod val="60000"/>
              <a:lumOff val="40000"/>
            </a:schemeClr>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7200" b="1">
                <a:solidFill>
                  <a:srgbClr val="FFFFFF"/>
                </a:solidFill>
                <a:latin typeface="Cambria" panose="02040503050406030204" pitchFamily="18" charset="0"/>
                <a:ea typeface="Cambria" panose="02040503050406030204" pitchFamily="18" charset="0"/>
              </a:rPr>
              <a:t>03</a:t>
            </a:r>
          </a:p>
        </p:txBody>
      </p:sp>
      <p:sp>
        <p:nvSpPr>
          <p:cNvPr id="46" name="TextBox 45">
            <a:extLst>
              <a:ext uri="{FF2B5EF4-FFF2-40B4-BE49-F238E27FC236}">
                <a16:creationId xmlns:a16="http://schemas.microsoft.com/office/drawing/2014/main" id="{458BC8ED-A7CE-42B9-8970-582FD712F592}"/>
              </a:ext>
            </a:extLst>
          </p:cNvPr>
          <p:cNvSpPr txBox="1"/>
          <p:nvPr/>
        </p:nvSpPr>
        <p:spPr>
          <a:xfrm>
            <a:off x="1309580" y="2147917"/>
            <a:ext cx="5979295" cy="901593"/>
          </a:xfrm>
          <a:prstGeom prst="rect">
            <a:avLst/>
          </a:prstGeom>
          <a:noFill/>
        </p:spPr>
        <p:txBody>
          <a:bodyPr wrap="square" rtlCol="0">
            <a:spAutoFit/>
          </a:bodyPr>
          <a:lstStyle/>
          <a:p>
            <a:pPr algn="ctr">
              <a:lnSpc>
                <a:spcPct val="150000"/>
              </a:lnSpc>
            </a:pPr>
            <a:r>
              <a:rPr lang="en-US" sz="4000" b="1" dirty="0">
                <a:solidFill>
                  <a:srgbClr val="FF0000"/>
                </a:solidFill>
                <a:latin typeface="Cambria" panose="02040503050406030204" pitchFamily="18" charset="0"/>
                <a:ea typeface="Cambria" panose="02040503050406030204" pitchFamily="18" charset="0"/>
              </a:rPr>
              <a:t>TRẢ BÀI VIẾT</a:t>
            </a:r>
          </a:p>
        </p:txBody>
      </p:sp>
      <p:grpSp>
        <p:nvGrpSpPr>
          <p:cNvPr id="49" name="Google Shape;753;p56">
            <a:extLst>
              <a:ext uri="{FF2B5EF4-FFF2-40B4-BE49-F238E27FC236}">
                <a16:creationId xmlns:a16="http://schemas.microsoft.com/office/drawing/2014/main" id="{B4A673E9-4686-44B9-B406-4A9DC8DFB917}"/>
              </a:ext>
            </a:extLst>
          </p:cNvPr>
          <p:cNvGrpSpPr/>
          <p:nvPr/>
        </p:nvGrpSpPr>
        <p:grpSpPr>
          <a:xfrm flipH="1">
            <a:off x="6455228" y="2571750"/>
            <a:ext cx="3366372" cy="2583136"/>
            <a:chOff x="237675" y="2619250"/>
            <a:chExt cx="1139800" cy="979975"/>
          </a:xfrm>
        </p:grpSpPr>
        <p:sp>
          <p:nvSpPr>
            <p:cNvPr id="50" name="Google Shape;754;p56">
              <a:extLst>
                <a:ext uri="{FF2B5EF4-FFF2-40B4-BE49-F238E27FC236}">
                  <a16:creationId xmlns:a16="http://schemas.microsoft.com/office/drawing/2014/main" id="{5F732CAC-2ACC-4560-9F4B-8EDF3202C382}"/>
                </a:ext>
              </a:extLst>
            </p:cNvPr>
            <p:cNvSpPr/>
            <p:nvPr/>
          </p:nvSpPr>
          <p:spPr>
            <a:xfrm>
              <a:off x="828550" y="3144200"/>
              <a:ext cx="239525" cy="429200"/>
            </a:xfrm>
            <a:custGeom>
              <a:avLst/>
              <a:gdLst/>
              <a:ahLst/>
              <a:cxnLst/>
              <a:rect l="l" t="t" r="r" b="b"/>
              <a:pathLst>
                <a:path w="9581" h="17168" extrusionOk="0">
                  <a:moveTo>
                    <a:pt x="5179" y="0"/>
                  </a:moveTo>
                  <a:cubicBezTo>
                    <a:pt x="5116" y="0"/>
                    <a:pt x="5050" y="6"/>
                    <a:pt x="4982" y="17"/>
                  </a:cubicBezTo>
                  <a:cubicBezTo>
                    <a:pt x="3951" y="192"/>
                    <a:pt x="2885" y="1014"/>
                    <a:pt x="2797" y="2097"/>
                  </a:cubicBezTo>
                  <a:cubicBezTo>
                    <a:pt x="2116" y="2482"/>
                    <a:pt x="1311" y="3041"/>
                    <a:pt x="1014" y="3671"/>
                  </a:cubicBezTo>
                  <a:cubicBezTo>
                    <a:pt x="560" y="4685"/>
                    <a:pt x="769" y="5908"/>
                    <a:pt x="909" y="6992"/>
                  </a:cubicBezTo>
                  <a:cubicBezTo>
                    <a:pt x="542" y="7237"/>
                    <a:pt x="210" y="7587"/>
                    <a:pt x="88" y="8006"/>
                  </a:cubicBezTo>
                  <a:cubicBezTo>
                    <a:pt x="0" y="8268"/>
                    <a:pt x="35" y="8531"/>
                    <a:pt x="140" y="8793"/>
                  </a:cubicBezTo>
                  <a:cubicBezTo>
                    <a:pt x="280" y="9072"/>
                    <a:pt x="437" y="9335"/>
                    <a:pt x="577" y="9614"/>
                  </a:cubicBezTo>
                  <a:cubicBezTo>
                    <a:pt x="490" y="10488"/>
                    <a:pt x="385" y="11310"/>
                    <a:pt x="630" y="12167"/>
                  </a:cubicBezTo>
                  <a:cubicBezTo>
                    <a:pt x="735" y="12516"/>
                    <a:pt x="647" y="12761"/>
                    <a:pt x="857" y="13041"/>
                  </a:cubicBezTo>
                  <a:cubicBezTo>
                    <a:pt x="1067" y="13303"/>
                    <a:pt x="1311" y="13495"/>
                    <a:pt x="1539" y="13705"/>
                  </a:cubicBezTo>
                  <a:cubicBezTo>
                    <a:pt x="1661" y="14544"/>
                    <a:pt x="1748" y="15453"/>
                    <a:pt x="2378" y="16065"/>
                  </a:cubicBezTo>
                  <a:cubicBezTo>
                    <a:pt x="2675" y="16345"/>
                    <a:pt x="3112" y="16519"/>
                    <a:pt x="3514" y="16572"/>
                  </a:cubicBezTo>
                  <a:cubicBezTo>
                    <a:pt x="3560" y="16577"/>
                    <a:pt x="3603" y="16579"/>
                    <a:pt x="3644" y="16579"/>
                  </a:cubicBezTo>
                  <a:cubicBezTo>
                    <a:pt x="3742" y="16579"/>
                    <a:pt x="3824" y="16567"/>
                    <a:pt x="3899" y="16554"/>
                  </a:cubicBezTo>
                  <a:cubicBezTo>
                    <a:pt x="4423" y="16799"/>
                    <a:pt x="5017" y="16817"/>
                    <a:pt x="5577" y="16922"/>
                  </a:cubicBezTo>
                  <a:cubicBezTo>
                    <a:pt x="6012" y="16988"/>
                    <a:pt x="6543" y="17167"/>
                    <a:pt x="6986" y="17167"/>
                  </a:cubicBezTo>
                  <a:cubicBezTo>
                    <a:pt x="7006" y="17167"/>
                    <a:pt x="7026" y="17167"/>
                    <a:pt x="7045" y="17166"/>
                  </a:cubicBezTo>
                  <a:cubicBezTo>
                    <a:pt x="7447" y="17131"/>
                    <a:pt x="7640" y="16834"/>
                    <a:pt x="7919" y="16607"/>
                  </a:cubicBezTo>
                  <a:cubicBezTo>
                    <a:pt x="8164" y="16415"/>
                    <a:pt x="8426" y="16345"/>
                    <a:pt x="8671" y="16205"/>
                  </a:cubicBezTo>
                  <a:cubicBezTo>
                    <a:pt x="8863" y="16065"/>
                    <a:pt x="9038" y="15873"/>
                    <a:pt x="9248" y="15750"/>
                  </a:cubicBezTo>
                  <a:cubicBezTo>
                    <a:pt x="9248" y="15750"/>
                    <a:pt x="9265" y="15733"/>
                    <a:pt x="9283" y="15733"/>
                  </a:cubicBezTo>
                  <a:cubicBezTo>
                    <a:pt x="9388" y="15680"/>
                    <a:pt x="9475" y="15523"/>
                    <a:pt x="9370" y="15383"/>
                  </a:cubicBezTo>
                  <a:cubicBezTo>
                    <a:pt x="9073" y="15016"/>
                    <a:pt x="9335" y="14562"/>
                    <a:pt x="9510" y="14212"/>
                  </a:cubicBezTo>
                  <a:cubicBezTo>
                    <a:pt x="9580" y="14055"/>
                    <a:pt x="9580" y="13880"/>
                    <a:pt x="9388" y="13792"/>
                  </a:cubicBezTo>
                  <a:cubicBezTo>
                    <a:pt x="9295" y="13750"/>
                    <a:pt x="9176" y="13736"/>
                    <a:pt x="9053" y="13736"/>
                  </a:cubicBezTo>
                  <a:cubicBezTo>
                    <a:pt x="8876" y="13736"/>
                    <a:pt x="8690" y="13765"/>
                    <a:pt x="8566" y="13775"/>
                  </a:cubicBezTo>
                  <a:cubicBezTo>
                    <a:pt x="8286" y="13810"/>
                    <a:pt x="8024" y="13810"/>
                    <a:pt x="7762" y="13810"/>
                  </a:cubicBezTo>
                  <a:cubicBezTo>
                    <a:pt x="6661" y="13373"/>
                    <a:pt x="5524" y="12901"/>
                    <a:pt x="4738" y="12027"/>
                  </a:cubicBezTo>
                  <a:cubicBezTo>
                    <a:pt x="4213" y="11432"/>
                    <a:pt x="3759" y="10786"/>
                    <a:pt x="3374" y="10104"/>
                  </a:cubicBezTo>
                  <a:cubicBezTo>
                    <a:pt x="3060" y="9527"/>
                    <a:pt x="2902" y="8985"/>
                    <a:pt x="2727" y="8391"/>
                  </a:cubicBezTo>
                  <a:cubicBezTo>
                    <a:pt x="2780" y="8268"/>
                    <a:pt x="2850" y="8146"/>
                    <a:pt x="2920" y="8024"/>
                  </a:cubicBezTo>
                  <a:cubicBezTo>
                    <a:pt x="3182" y="7639"/>
                    <a:pt x="3549" y="7342"/>
                    <a:pt x="3881" y="7027"/>
                  </a:cubicBezTo>
                  <a:cubicBezTo>
                    <a:pt x="4493" y="6468"/>
                    <a:pt x="5017" y="5751"/>
                    <a:pt x="5542" y="5104"/>
                  </a:cubicBezTo>
                  <a:cubicBezTo>
                    <a:pt x="5926" y="4650"/>
                    <a:pt x="6346" y="4090"/>
                    <a:pt x="6468" y="3496"/>
                  </a:cubicBezTo>
                  <a:cubicBezTo>
                    <a:pt x="6573" y="2902"/>
                    <a:pt x="6451" y="2360"/>
                    <a:pt x="6346" y="1783"/>
                  </a:cubicBezTo>
                  <a:cubicBezTo>
                    <a:pt x="6433" y="1398"/>
                    <a:pt x="6416" y="1014"/>
                    <a:pt x="6171" y="629"/>
                  </a:cubicBezTo>
                  <a:cubicBezTo>
                    <a:pt x="5928" y="248"/>
                    <a:pt x="5605" y="0"/>
                    <a:pt x="5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55;p56">
              <a:extLst>
                <a:ext uri="{FF2B5EF4-FFF2-40B4-BE49-F238E27FC236}">
                  <a16:creationId xmlns:a16="http://schemas.microsoft.com/office/drawing/2014/main" id="{FB7B5CDF-C778-486E-81BE-039512BC23F2}"/>
                </a:ext>
              </a:extLst>
            </p:cNvPr>
            <p:cNvSpPr/>
            <p:nvPr/>
          </p:nvSpPr>
          <p:spPr>
            <a:xfrm>
              <a:off x="1040500" y="2982075"/>
              <a:ext cx="336975" cy="237725"/>
            </a:xfrm>
            <a:custGeom>
              <a:avLst/>
              <a:gdLst/>
              <a:ahLst/>
              <a:cxnLst/>
              <a:rect l="l" t="t" r="r" b="b"/>
              <a:pathLst>
                <a:path w="13479" h="9509" extrusionOk="0">
                  <a:moveTo>
                    <a:pt x="1645" y="0"/>
                  </a:moveTo>
                  <a:cubicBezTo>
                    <a:pt x="1132" y="0"/>
                    <a:pt x="613" y="499"/>
                    <a:pt x="438" y="1083"/>
                  </a:cubicBezTo>
                  <a:cubicBezTo>
                    <a:pt x="1" y="2551"/>
                    <a:pt x="1347" y="3688"/>
                    <a:pt x="2308" y="4597"/>
                  </a:cubicBezTo>
                  <a:cubicBezTo>
                    <a:pt x="3042" y="5313"/>
                    <a:pt x="3654" y="6153"/>
                    <a:pt x="4389" y="6852"/>
                  </a:cubicBezTo>
                  <a:cubicBezTo>
                    <a:pt x="4669" y="7104"/>
                    <a:pt x="4972" y="7267"/>
                    <a:pt x="5316" y="7267"/>
                  </a:cubicBezTo>
                  <a:cubicBezTo>
                    <a:pt x="5401" y="7267"/>
                    <a:pt x="5488" y="7257"/>
                    <a:pt x="5577" y="7236"/>
                  </a:cubicBezTo>
                  <a:cubicBezTo>
                    <a:pt x="6259" y="7079"/>
                    <a:pt x="6749" y="6362"/>
                    <a:pt x="7081" y="5820"/>
                  </a:cubicBezTo>
                  <a:cubicBezTo>
                    <a:pt x="7518" y="5139"/>
                    <a:pt x="7832" y="4369"/>
                    <a:pt x="8234" y="3670"/>
                  </a:cubicBezTo>
                  <a:cubicBezTo>
                    <a:pt x="8392" y="3723"/>
                    <a:pt x="8567" y="3740"/>
                    <a:pt x="8671" y="3775"/>
                  </a:cubicBezTo>
                  <a:cubicBezTo>
                    <a:pt x="8899" y="3810"/>
                    <a:pt x="9091" y="3810"/>
                    <a:pt x="9301" y="3810"/>
                  </a:cubicBezTo>
                  <a:cubicBezTo>
                    <a:pt x="9493" y="3810"/>
                    <a:pt x="9633" y="3845"/>
                    <a:pt x="9790" y="3897"/>
                  </a:cubicBezTo>
                  <a:cubicBezTo>
                    <a:pt x="10000" y="4230"/>
                    <a:pt x="10175" y="4562"/>
                    <a:pt x="10455" y="4859"/>
                  </a:cubicBezTo>
                  <a:cubicBezTo>
                    <a:pt x="10612" y="5016"/>
                    <a:pt x="10787" y="5104"/>
                    <a:pt x="10979" y="5226"/>
                  </a:cubicBezTo>
                  <a:cubicBezTo>
                    <a:pt x="11171" y="5348"/>
                    <a:pt x="11329" y="5558"/>
                    <a:pt x="11486" y="5733"/>
                  </a:cubicBezTo>
                  <a:cubicBezTo>
                    <a:pt x="11503" y="5750"/>
                    <a:pt x="11521" y="5768"/>
                    <a:pt x="11538" y="5768"/>
                  </a:cubicBezTo>
                  <a:cubicBezTo>
                    <a:pt x="11556" y="6153"/>
                    <a:pt x="11713" y="6625"/>
                    <a:pt x="11748" y="6887"/>
                  </a:cubicBezTo>
                  <a:cubicBezTo>
                    <a:pt x="11783" y="7289"/>
                    <a:pt x="11521" y="7638"/>
                    <a:pt x="11591" y="8041"/>
                  </a:cubicBezTo>
                  <a:cubicBezTo>
                    <a:pt x="11608" y="8128"/>
                    <a:pt x="11678" y="8198"/>
                    <a:pt x="11678" y="8285"/>
                  </a:cubicBezTo>
                  <a:cubicBezTo>
                    <a:pt x="11713" y="8705"/>
                    <a:pt x="11608" y="8932"/>
                    <a:pt x="11399" y="9247"/>
                  </a:cubicBezTo>
                  <a:cubicBezTo>
                    <a:pt x="11297" y="9378"/>
                    <a:pt x="11425" y="9509"/>
                    <a:pt x="11561" y="9509"/>
                  </a:cubicBezTo>
                  <a:cubicBezTo>
                    <a:pt x="11589" y="9509"/>
                    <a:pt x="11617" y="9503"/>
                    <a:pt x="11643" y="9491"/>
                  </a:cubicBezTo>
                  <a:cubicBezTo>
                    <a:pt x="12098" y="9264"/>
                    <a:pt x="12273" y="8775"/>
                    <a:pt x="12308" y="8303"/>
                  </a:cubicBezTo>
                  <a:lnTo>
                    <a:pt x="12343" y="8303"/>
                  </a:lnTo>
                  <a:cubicBezTo>
                    <a:pt x="12395" y="8285"/>
                    <a:pt x="12465" y="8250"/>
                    <a:pt x="12517" y="8233"/>
                  </a:cubicBezTo>
                  <a:cubicBezTo>
                    <a:pt x="12640" y="8460"/>
                    <a:pt x="12692" y="8687"/>
                    <a:pt x="12640" y="8950"/>
                  </a:cubicBezTo>
                  <a:cubicBezTo>
                    <a:pt x="12640" y="9002"/>
                    <a:pt x="12622" y="9037"/>
                    <a:pt x="12605" y="9089"/>
                  </a:cubicBezTo>
                  <a:cubicBezTo>
                    <a:pt x="12563" y="9237"/>
                    <a:pt x="12679" y="9334"/>
                    <a:pt x="12798" y="9334"/>
                  </a:cubicBezTo>
                  <a:cubicBezTo>
                    <a:pt x="12876" y="9334"/>
                    <a:pt x="12955" y="9292"/>
                    <a:pt x="12989" y="9194"/>
                  </a:cubicBezTo>
                  <a:cubicBezTo>
                    <a:pt x="13269" y="8303"/>
                    <a:pt x="13479" y="7376"/>
                    <a:pt x="13182" y="6450"/>
                  </a:cubicBezTo>
                  <a:cubicBezTo>
                    <a:pt x="12937" y="5750"/>
                    <a:pt x="12412" y="5121"/>
                    <a:pt x="11906" y="4562"/>
                  </a:cubicBezTo>
                  <a:cubicBezTo>
                    <a:pt x="11643" y="3985"/>
                    <a:pt x="11573" y="3408"/>
                    <a:pt x="11066" y="2971"/>
                  </a:cubicBezTo>
                  <a:cubicBezTo>
                    <a:pt x="10682" y="2621"/>
                    <a:pt x="10087" y="2342"/>
                    <a:pt x="9563" y="2324"/>
                  </a:cubicBezTo>
                  <a:cubicBezTo>
                    <a:pt x="9239" y="1919"/>
                    <a:pt x="8874" y="1556"/>
                    <a:pt x="8378" y="1556"/>
                  </a:cubicBezTo>
                  <a:cubicBezTo>
                    <a:pt x="8232" y="1556"/>
                    <a:pt x="8074" y="1588"/>
                    <a:pt x="7902" y="1660"/>
                  </a:cubicBezTo>
                  <a:cubicBezTo>
                    <a:pt x="7553" y="1817"/>
                    <a:pt x="7011" y="2412"/>
                    <a:pt x="7011" y="2884"/>
                  </a:cubicBezTo>
                  <a:cubicBezTo>
                    <a:pt x="6679" y="3146"/>
                    <a:pt x="6364" y="3443"/>
                    <a:pt x="6067" y="3740"/>
                  </a:cubicBezTo>
                  <a:cubicBezTo>
                    <a:pt x="5822" y="4002"/>
                    <a:pt x="5612" y="4265"/>
                    <a:pt x="5368" y="4527"/>
                  </a:cubicBezTo>
                  <a:cubicBezTo>
                    <a:pt x="5333" y="4562"/>
                    <a:pt x="5298" y="4597"/>
                    <a:pt x="5280" y="4614"/>
                  </a:cubicBezTo>
                  <a:cubicBezTo>
                    <a:pt x="4878" y="3985"/>
                    <a:pt x="4563" y="3286"/>
                    <a:pt x="4109" y="2674"/>
                  </a:cubicBezTo>
                  <a:cubicBezTo>
                    <a:pt x="3549" y="1922"/>
                    <a:pt x="2938" y="1223"/>
                    <a:pt x="2413" y="454"/>
                  </a:cubicBezTo>
                  <a:cubicBezTo>
                    <a:pt x="2396" y="436"/>
                    <a:pt x="2378" y="419"/>
                    <a:pt x="2361" y="419"/>
                  </a:cubicBezTo>
                  <a:cubicBezTo>
                    <a:pt x="2152" y="123"/>
                    <a:pt x="1899" y="0"/>
                    <a:pt x="1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56;p56">
              <a:extLst>
                <a:ext uri="{FF2B5EF4-FFF2-40B4-BE49-F238E27FC236}">
                  <a16:creationId xmlns:a16="http://schemas.microsoft.com/office/drawing/2014/main" id="{63FDF6A7-E331-4EF2-B49A-87963F20B7A6}"/>
                </a:ext>
              </a:extLst>
            </p:cNvPr>
            <p:cNvSpPr/>
            <p:nvPr/>
          </p:nvSpPr>
          <p:spPr>
            <a:xfrm>
              <a:off x="237725" y="2619250"/>
              <a:ext cx="1133200" cy="715975"/>
            </a:xfrm>
            <a:custGeom>
              <a:avLst/>
              <a:gdLst/>
              <a:ahLst/>
              <a:cxnLst/>
              <a:rect l="l" t="t" r="r" b="b"/>
              <a:pathLst>
                <a:path w="45328" h="28639" extrusionOk="0">
                  <a:moveTo>
                    <a:pt x="37439" y="1"/>
                  </a:moveTo>
                  <a:cubicBezTo>
                    <a:pt x="37195" y="1"/>
                    <a:pt x="36952" y="21"/>
                    <a:pt x="36709" y="73"/>
                  </a:cubicBezTo>
                  <a:cubicBezTo>
                    <a:pt x="36465" y="125"/>
                    <a:pt x="36045" y="212"/>
                    <a:pt x="35748" y="387"/>
                  </a:cubicBezTo>
                  <a:cubicBezTo>
                    <a:pt x="35014" y="440"/>
                    <a:pt x="34349" y="597"/>
                    <a:pt x="33772" y="1069"/>
                  </a:cubicBezTo>
                  <a:cubicBezTo>
                    <a:pt x="33370" y="1191"/>
                    <a:pt x="33003" y="1419"/>
                    <a:pt x="32636" y="1856"/>
                  </a:cubicBezTo>
                  <a:cubicBezTo>
                    <a:pt x="31867" y="2695"/>
                    <a:pt x="31780" y="3814"/>
                    <a:pt x="31570" y="4880"/>
                  </a:cubicBezTo>
                  <a:cubicBezTo>
                    <a:pt x="31308" y="6296"/>
                    <a:pt x="31098" y="7694"/>
                    <a:pt x="30975" y="9145"/>
                  </a:cubicBezTo>
                  <a:cubicBezTo>
                    <a:pt x="30906" y="9967"/>
                    <a:pt x="30696" y="10754"/>
                    <a:pt x="30538" y="11575"/>
                  </a:cubicBezTo>
                  <a:cubicBezTo>
                    <a:pt x="30503" y="11698"/>
                    <a:pt x="30486" y="11820"/>
                    <a:pt x="30468" y="11942"/>
                  </a:cubicBezTo>
                  <a:cubicBezTo>
                    <a:pt x="29607" y="11760"/>
                    <a:pt x="28736" y="11392"/>
                    <a:pt x="27877" y="11392"/>
                  </a:cubicBezTo>
                  <a:cubicBezTo>
                    <a:pt x="27585" y="11392"/>
                    <a:pt x="27295" y="11434"/>
                    <a:pt x="27007" y="11540"/>
                  </a:cubicBezTo>
                  <a:cubicBezTo>
                    <a:pt x="26360" y="11768"/>
                    <a:pt x="25836" y="12187"/>
                    <a:pt x="25224" y="12484"/>
                  </a:cubicBezTo>
                  <a:cubicBezTo>
                    <a:pt x="24857" y="12677"/>
                    <a:pt x="24472" y="12851"/>
                    <a:pt x="24123" y="13079"/>
                  </a:cubicBezTo>
                  <a:cubicBezTo>
                    <a:pt x="23598" y="12886"/>
                    <a:pt x="23056" y="12677"/>
                    <a:pt x="22514" y="12589"/>
                  </a:cubicBezTo>
                  <a:cubicBezTo>
                    <a:pt x="22355" y="12560"/>
                    <a:pt x="22188" y="12546"/>
                    <a:pt x="22017" y="12546"/>
                  </a:cubicBezTo>
                  <a:cubicBezTo>
                    <a:pt x="21380" y="12546"/>
                    <a:pt x="20684" y="12728"/>
                    <a:pt x="20120" y="12921"/>
                  </a:cubicBezTo>
                  <a:cubicBezTo>
                    <a:pt x="19298" y="13219"/>
                    <a:pt x="18651" y="13813"/>
                    <a:pt x="18022" y="14390"/>
                  </a:cubicBezTo>
                  <a:cubicBezTo>
                    <a:pt x="17952" y="14460"/>
                    <a:pt x="17864" y="14530"/>
                    <a:pt x="17777" y="14600"/>
                  </a:cubicBezTo>
                  <a:cubicBezTo>
                    <a:pt x="17721" y="14598"/>
                    <a:pt x="17665" y="14597"/>
                    <a:pt x="17609" y="14597"/>
                  </a:cubicBezTo>
                  <a:cubicBezTo>
                    <a:pt x="16996" y="14597"/>
                    <a:pt x="16367" y="14684"/>
                    <a:pt x="15854" y="14844"/>
                  </a:cubicBezTo>
                  <a:cubicBezTo>
                    <a:pt x="14910" y="15107"/>
                    <a:pt x="14176" y="15806"/>
                    <a:pt x="13372" y="16313"/>
                  </a:cubicBezTo>
                  <a:cubicBezTo>
                    <a:pt x="12515" y="16837"/>
                    <a:pt x="11903" y="17501"/>
                    <a:pt x="11274" y="18271"/>
                  </a:cubicBezTo>
                  <a:cubicBezTo>
                    <a:pt x="10942" y="18690"/>
                    <a:pt x="10540" y="19040"/>
                    <a:pt x="10225" y="19477"/>
                  </a:cubicBezTo>
                  <a:cubicBezTo>
                    <a:pt x="9910" y="19896"/>
                    <a:pt x="9736" y="20368"/>
                    <a:pt x="9386" y="20770"/>
                  </a:cubicBezTo>
                  <a:cubicBezTo>
                    <a:pt x="9001" y="21207"/>
                    <a:pt x="8477" y="21365"/>
                    <a:pt x="8075" y="21732"/>
                  </a:cubicBezTo>
                  <a:cubicBezTo>
                    <a:pt x="7848" y="21942"/>
                    <a:pt x="7673" y="22221"/>
                    <a:pt x="7498" y="22484"/>
                  </a:cubicBezTo>
                  <a:cubicBezTo>
                    <a:pt x="7113" y="23008"/>
                    <a:pt x="6834" y="23410"/>
                    <a:pt x="6257" y="23725"/>
                  </a:cubicBezTo>
                  <a:cubicBezTo>
                    <a:pt x="5837" y="23952"/>
                    <a:pt x="5435" y="24144"/>
                    <a:pt x="5068" y="24442"/>
                  </a:cubicBezTo>
                  <a:cubicBezTo>
                    <a:pt x="4089" y="25228"/>
                    <a:pt x="3145" y="25962"/>
                    <a:pt x="2096" y="26627"/>
                  </a:cubicBezTo>
                  <a:cubicBezTo>
                    <a:pt x="1362" y="27099"/>
                    <a:pt x="645" y="27711"/>
                    <a:pt x="68" y="28375"/>
                  </a:cubicBezTo>
                  <a:cubicBezTo>
                    <a:pt x="51" y="28392"/>
                    <a:pt x="33" y="28410"/>
                    <a:pt x="33" y="28427"/>
                  </a:cubicBezTo>
                  <a:cubicBezTo>
                    <a:pt x="1" y="28525"/>
                    <a:pt x="29" y="28639"/>
                    <a:pt x="147" y="28639"/>
                  </a:cubicBezTo>
                  <a:cubicBezTo>
                    <a:pt x="156" y="28639"/>
                    <a:pt x="164" y="28638"/>
                    <a:pt x="173" y="28637"/>
                  </a:cubicBezTo>
                  <a:cubicBezTo>
                    <a:pt x="2254" y="28497"/>
                    <a:pt x="3827" y="27011"/>
                    <a:pt x="5645" y="26207"/>
                  </a:cubicBezTo>
                  <a:cubicBezTo>
                    <a:pt x="7533" y="25368"/>
                    <a:pt x="8966" y="24004"/>
                    <a:pt x="10645" y="22851"/>
                  </a:cubicBezTo>
                  <a:cubicBezTo>
                    <a:pt x="11501" y="22239"/>
                    <a:pt x="12288" y="21749"/>
                    <a:pt x="13040" y="20980"/>
                  </a:cubicBezTo>
                  <a:cubicBezTo>
                    <a:pt x="13389" y="20596"/>
                    <a:pt x="13756" y="20141"/>
                    <a:pt x="14211" y="19861"/>
                  </a:cubicBezTo>
                  <a:cubicBezTo>
                    <a:pt x="14570" y="19641"/>
                    <a:pt x="15051" y="19544"/>
                    <a:pt x="15519" y="19544"/>
                  </a:cubicBezTo>
                  <a:cubicBezTo>
                    <a:pt x="15757" y="19544"/>
                    <a:pt x="15991" y="19569"/>
                    <a:pt x="16204" y="19617"/>
                  </a:cubicBezTo>
                  <a:cubicBezTo>
                    <a:pt x="17375" y="19879"/>
                    <a:pt x="17847" y="20788"/>
                    <a:pt x="18424" y="21697"/>
                  </a:cubicBezTo>
                  <a:cubicBezTo>
                    <a:pt x="18529" y="22431"/>
                    <a:pt x="19595" y="22903"/>
                    <a:pt x="20189" y="23183"/>
                  </a:cubicBezTo>
                  <a:cubicBezTo>
                    <a:pt x="20749" y="23463"/>
                    <a:pt x="21308" y="23812"/>
                    <a:pt x="21903" y="24004"/>
                  </a:cubicBezTo>
                  <a:cubicBezTo>
                    <a:pt x="22514" y="24232"/>
                    <a:pt x="23196" y="24197"/>
                    <a:pt x="23826" y="24302"/>
                  </a:cubicBezTo>
                  <a:cubicBezTo>
                    <a:pt x="24272" y="24373"/>
                    <a:pt x="24725" y="24404"/>
                    <a:pt x="25179" y="24404"/>
                  </a:cubicBezTo>
                  <a:cubicBezTo>
                    <a:pt x="26059" y="24404"/>
                    <a:pt x="26947" y="24288"/>
                    <a:pt x="27811" y="24127"/>
                  </a:cubicBezTo>
                  <a:cubicBezTo>
                    <a:pt x="28563" y="23970"/>
                    <a:pt x="29297" y="23795"/>
                    <a:pt x="30014" y="23515"/>
                  </a:cubicBezTo>
                  <a:cubicBezTo>
                    <a:pt x="30643" y="23253"/>
                    <a:pt x="31133" y="22833"/>
                    <a:pt x="31675" y="22414"/>
                  </a:cubicBezTo>
                  <a:cubicBezTo>
                    <a:pt x="33668" y="20805"/>
                    <a:pt x="34979" y="18201"/>
                    <a:pt x="35556" y="15736"/>
                  </a:cubicBezTo>
                  <a:cubicBezTo>
                    <a:pt x="35905" y="14215"/>
                    <a:pt x="36167" y="12694"/>
                    <a:pt x="36692" y="11226"/>
                  </a:cubicBezTo>
                  <a:cubicBezTo>
                    <a:pt x="36989" y="10422"/>
                    <a:pt x="37216" y="9635"/>
                    <a:pt x="37548" y="8866"/>
                  </a:cubicBezTo>
                  <a:cubicBezTo>
                    <a:pt x="37741" y="8429"/>
                    <a:pt x="37863" y="8044"/>
                    <a:pt x="38283" y="7782"/>
                  </a:cubicBezTo>
                  <a:cubicBezTo>
                    <a:pt x="38318" y="7764"/>
                    <a:pt x="38370" y="7747"/>
                    <a:pt x="38405" y="7712"/>
                  </a:cubicBezTo>
                  <a:cubicBezTo>
                    <a:pt x="38650" y="7712"/>
                    <a:pt x="38877" y="7694"/>
                    <a:pt x="39122" y="7642"/>
                  </a:cubicBezTo>
                  <a:cubicBezTo>
                    <a:pt x="39629" y="7520"/>
                    <a:pt x="40118" y="7222"/>
                    <a:pt x="40625" y="6995"/>
                  </a:cubicBezTo>
                  <a:lnTo>
                    <a:pt x="40713" y="6995"/>
                  </a:lnTo>
                  <a:cubicBezTo>
                    <a:pt x="40822" y="6998"/>
                    <a:pt x="40931" y="6999"/>
                    <a:pt x="41039" y="6999"/>
                  </a:cubicBezTo>
                  <a:cubicBezTo>
                    <a:pt x="41204" y="6999"/>
                    <a:pt x="41368" y="6997"/>
                    <a:pt x="41531" y="6997"/>
                  </a:cubicBezTo>
                  <a:cubicBezTo>
                    <a:pt x="41873" y="6997"/>
                    <a:pt x="42214" y="7007"/>
                    <a:pt x="42566" y="7065"/>
                  </a:cubicBezTo>
                  <a:cubicBezTo>
                    <a:pt x="42950" y="7127"/>
                    <a:pt x="43321" y="7229"/>
                    <a:pt x="43701" y="7229"/>
                  </a:cubicBezTo>
                  <a:cubicBezTo>
                    <a:pt x="43754" y="7229"/>
                    <a:pt x="43806" y="7227"/>
                    <a:pt x="43859" y="7222"/>
                  </a:cubicBezTo>
                  <a:cubicBezTo>
                    <a:pt x="44349" y="7170"/>
                    <a:pt x="44943" y="6978"/>
                    <a:pt x="45188" y="6523"/>
                  </a:cubicBezTo>
                  <a:cubicBezTo>
                    <a:pt x="45328" y="6244"/>
                    <a:pt x="45328" y="5946"/>
                    <a:pt x="45293" y="5667"/>
                  </a:cubicBezTo>
                  <a:lnTo>
                    <a:pt x="45293" y="5649"/>
                  </a:lnTo>
                  <a:cubicBezTo>
                    <a:pt x="45240" y="5160"/>
                    <a:pt x="45293" y="4600"/>
                    <a:pt x="45205" y="4111"/>
                  </a:cubicBezTo>
                  <a:cubicBezTo>
                    <a:pt x="45083" y="3516"/>
                    <a:pt x="44698" y="2957"/>
                    <a:pt x="44226" y="2590"/>
                  </a:cubicBezTo>
                  <a:cubicBezTo>
                    <a:pt x="43475" y="1996"/>
                    <a:pt x="42845" y="1226"/>
                    <a:pt x="42076" y="667"/>
                  </a:cubicBezTo>
                  <a:cubicBezTo>
                    <a:pt x="41549" y="295"/>
                    <a:pt x="41119" y="61"/>
                    <a:pt x="40541" y="61"/>
                  </a:cubicBezTo>
                  <a:cubicBezTo>
                    <a:pt x="40467" y="61"/>
                    <a:pt x="40390" y="65"/>
                    <a:pt x="40310" y="73"/>
                  </a:cubicBezTo>
                  <a:cubicBezTo>
                    <a:pt x="40257" y="78"/>
                    <a:pt x="40204" y="80"/>
                    <a:pt x="40149" y="80"/>
                  </a:cubicBezTo>
                  <a:cubicBezTo>
                    <a:pt x="39856" y="80"/>
                    <a:pt x="39546" y="18"/>
                    <a:pt x="39233" y="18"/>
                  </a:cubicBezTo>
                  <a:cubicBezTo>
                    <a:pt x="39202" y="18"/>
                    <a:pt x="39171" y="19"/>
                    <a:pt x="39139" y="20"/>
                  </a:cubicBezTo>
                  <a:cubicBezTo>
                    <a:pt x="38895" y="20"/>
                    <a:pt x="38667" y="55"/>
                    <a:pt x="38457" y="90"/>
                  </a:cubicBezTo>
                  <a:cubicBezTo>
                    <a:pt x="38113" y="40"/>
                    <a:pt x="37775" y="1"/>
                    <a:pt x="374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57;p56">
              <a:extLst>
                <a:ext uri="{FF2B5EF4-FFF2-40B4-BE49-F238E27FC236}">
                  <a16:creationId xmlns:a16="http://schemas.microsoft.com/office/drawing/2014/main" id="{FD5568CE-250C-4D6B-A9DB-CFAB5FAFC752}"/>
                </a:ext>
              </a:extLst>
            </p:cNvPr>
            <p:cNvSpPr/>
            <p:nvPr/>
          </p:nvSpPr>
          <p:spPr>
            <a:xfrm>
              <a:off x="899775" y="3004950"/>
              <a:ext cx="315575" cy="430200"/>
            </a:xfrm>
            <a:custGeom>
              <a:avLst/>
              <a:gdLst/>
              <a:ahLst/>
              <a:cxnLst/>
              <a:rect l="l" t="t" r="r" b="b"/>
              <a:pathLst>
                <a:path w="12623" h="17208" extrusionOk="0">
                  <a:moveTo>
                    <a:pt x="1327" y="0"/>
                  </a:moveTo>
                  <a:cubicBezTo>
                    <a:pt x="1110" y="0"/>
                    <a:pt x="883" y="57"/>
                    <a:pt x="648" y="185"/>
                  </a:cubicBezTo>
                  <a:cubicBezTo>
                    <a:pt x="53" y="518"/>
                    <a:pt x="1" y="1392"/>
                    <a:pt x="18" y="2004"/>
                  </a:cubicBezTo>
                  <a:cubicBezTo>
                    <a:pt x="36" y="2388"/>
                    <a:pt x="88" y="2773"/>
                    <a:pt x="141" y="3157"/>
                  </a:cubicBezTo>
                  <a:cubicBezTo>
                    <a:pt x="228" y="3664"/>
                    <a:pt x="141" y="4259"/>
                    <a:pt x="298" y="4748"/>
                  </a:cubicBezTo>
                  <a:cubicBezTo>
                    <a:pt x="420" y="5168"/>
                    <a:pt x="683" y="5517"/>
                    <a:pt x="752" y="5972"/>
                  </a:cubicBezTo>
                  <a:cubicBezTo>
                    <a:pt x="840" y="6514"/>
                    <a:pt x="787" y="7021"/>
                    <a:pt x="787" y="7563"/>
                  </a:cubicBezTo>
                  <a:cubicBezTo>
                    <a:pt x="787" y="8157"/>
                    <a:pt x="857" y="8594"/>
                    <a:pt x="1434" y="8856"/>
                  </a:cubicBezTo>
                  <a:cubicBezTo>
                    <a:pt x="1687" y="8973"/>
                    <a:pt x="1944" y="9016"/>
                    <a:pt x="2202" y="9016"/>
                  </a:cubicBezTo>
                  <a:cubicBezTo>
                    <a:pt x="2677" y="9016"/>
                    <a:pt x="3155" y="8871"/>
                    <a:pt x="3619" y="8769"/>
                  </a:cubicBezTo>
                  <a:cubicBezTo>
                    <a:pt x="4424" y="8576"/>
                    <a:pt x="5245" y="8472"/>
                    <a:pt x="6084" y="8419"/>
                  </a:cubicBezTo>
                  <a:cubicBezTo>
                    <a:pt x="6329" y="8891"/>
                    <a:pt x="6941" y="9101"/>
                    <a:pt x="7483" y="9223"/>
                  </a:cubicBezTo>
                  <a:cubicBezTo>
                    <a:pt x="7448" y="9940"/>
                    <a:pt x="7535" y="10692"/>
                    <a:pt x="7693" y="11408"/>
                  </a:cubicBezTo>
                  <a:cubicBezTo>
                    <a:pt x="7885" y="12265"/>
                    <a:pt x="8322" y="13419"/>
                    <a:pt x="7570" y="14136"/>
                  </a:cubicBezTo>
                  <a:cubicBezTo>
                    <a:pt x="7360" y="14328"/>
                    <a:pt x="6696" y="14503"/>
                    <a:pt x="6696" y="14887"/>
                  </a:cubicBezTo>
                  <a:cubicBezTo>
                    <a:pt x="6696" y="14905"/>
                    <a:pt x="6696" y="14940"/>
                    <a:pt x="6714" y="14975"/>
                  </a:cubicBezTo>
                  <a:cubicBezTo>
                    <a:pt x="6644" y="15010"/>
                    <a:pt x="6574" y="15062"/>
                    <a:pt x="6521" y="15114"/>
                  </a:cubicBezTo>
                  <a:cubicBezTo>
                    <a:pt x="6364" y="15202"/>
                    <a:pt x="6137" y="15342"/>
                    <a:pt x="6189" y="15569"/>
                  </a:cubicBezTo>
                  <a:cubicBezTo>
                    <a:pt x="6225" y="15722"/>
                    <a:pt x="6356" y="15772"/>
                    <a:pt x="6496" y="15772"/>
                  </a:cubicBezTo>
                  <a:cubicBezTo>
                    <a:pt x="6564" y="15772"/>
                    <a:pt x="6634" y="15761"/>
                    <a:pt x="6696" y="15744"/>
                  </a:cubicBezTo>
                  <a:cubicBezTo>
                    <a:pt x="6784" y="15709"/>
                    <a:pt x="6871" y="15656"/>
                    <a:pt x="6976" y="15639"/>
                  </a:cubicBezTo>
                  <a:cubicBezTo>
                    <a:pt x="7063" y="15604"/>
                    <a:pt x="7151" y="15604"/>
                    <a:pt x="7238" y="15569"/>
                  </a:cubicBezTo>
                  <a:cubicBezTo>
                    <a:pt x="7273" y="15552"/>
                    <a:pt x="7325" y="15517"/>
                    <a:pt x="7378" y="15482"/>
                  </a:cubicBezTo>
                  <a:cubicBezTo>
                    <a:pt x="7425" y="15492"/>
                    <a:pt x="7471" y="15496"/>
                    <a:pt x="7515" y="15496"/>
                  </a:cubicBezTo>
                  <a:cubicBezTo>
                    <a:pt x="8094" y="15496"/>
                    <a:pt x="8428" y="14694"/>
                    <a:pt x="8671" y="14223"/>
                  </a:cubicBezTo>
                  <a:cubicBezTo>
                    <a:pt x="8916" y="13751"/>
                    <a:pt x="8951" y="13261"/>
                    <a:pt x="8969" y="12737"/>
                  </a:cubicBezTo>
                  <a:cubicBezTo>
                    <a:pt x="8986" y="12230"/>
                    <a:pt x="9004" y="11723"/>
                    <a:pt x="9021" y="11216"/>
                  </a:cubicBezTo>
                  <a:cubicBezTo>
                    <a:pt x="9196" y="11531"/>
                    <a:pt x="9353" y="11863"/>
                    <a:pt x="9528" y="12195"/>
                  </a:cubicBezTo>
                  <a:cubicBezTo>
                    <a:pt x="9633" y="12422"/>
                    <a:pt x="9720" y="12685"/>
                    <a:pt x="9825" y="12947"/>
                  </a:cubicBezTo>
                  <a:cubicBezTo>
                    <a:pt x="9773" y="13419"/>
                    <a:pt x="9808" y="13908"/>
                    <a:pt x="9668" y="14380"/>
                  </a:cubicBezTo>
                  <a:cubicBezTo>
                    <a:pt x="9581" y="14695"/>
                    <a:pt x="9441" y="14975"/>
                    <a:pt x="9476" y="15307"/>
                  </a:cubicBezTo>
                  <a:cubicBezTo>
                    <a:pt x="9476" y="15377"/>
                    <a:pt x="9511" y="15447"/>
                    <a:pt x="9598" y="15464"/>
                  </a:cubicBezTo>
                  <a:lnTo>
                    <a:pt x="9668" y="15482"/>
                  </a:lnTo>
                  <a:cubicBezTo>
                    <a:pt x="9650" y="15569"/>
                    <a:pt x="9650" y="15639"/>
                    <a:pt x="9633" y="15726"/>
                  </a:cubicBezTo>
                  <a:cubicBezTo>
                    <a:pt x="9598" y="15954"/>
                    <a:pt x="9581" y="16163"/>
                    <a:pt x="9511" y="16373"/>
                  </a:cubicBezTo>
                  <a:cubicBezTo>
                    <a:pt x="9458" y="16530"/>
                    <a:pt x="9406" y="16688"/>
                    <a:pt x="9388" y="16863"/>
                  </a:cubicBezTo>
                  <a:cubicBezTo>
                    <a:pt x="9388" y="17120"/>
                    <a:pt x="9518" y="17207"/>
                    <a:pt x="9686" y="17207"/>
                  </a:cubicBezTo>
                  <a:cubicBezTo>
                    <a:pt x="9882" y="17207"/>
                    <a:pt x="10129" y="17089"/>
                    <a:pt x="10280" y="16985"/>
                  </a:cubicBezTo>
                  <a:cubicBezTo>
                    <a:pt x="10699" y="16670"/>
                    <a:pt x="10892" y="16251"/>
                    <a:pt x="10927" y="15779"/>
                  </a:cubicBezTo>
                  <a:cubicBezTo>
                    <a:pt x="11259" y="15674"/>
                    <a:pt x="11259" y="15254"/>
                    <a:pt x="11294" y="14940"/>
                  </a:cubicBezTo>
                  <a:cubicBezTo>
                    <a:pt x="11399" y="13751"/>
                    <a:pt x="11119" y="12702"/>
                    <a:pt x="10682" y="11671"/>
                  </a:cubicBezTo>
                  <a:lnTo>
                    <a:pt x="10682" y="11671"/>
                  </a:lnTo>
                  <a:cubicBezTo>
                    <a:pt x="10857" y="11968"/>
                    <a:pt x="11014" y="12283"/>
                    <a:pt x="11171" y="12597"/>
                  </a:cubicBezTo>
                  <a:cubicBezTo>
                    <a:pt x="11259" y="12772"/>
                    <a:pt x="11364" y="13139"/>
                    <a:pt x="11573" y="13209"/>
                  </a:cubicBezTo>
                  <a:cubicBezTo>
                    <a:pt x="11612" y="13215"/>
                    <a:pt x="11648" y="13219"/>
                    <a:pt x="11683" y="13219"/>
                  </a:cubicBezTo>
                  <a:cubicBezTo>
                    <a:pt x="11745" y="13219"/>
                    <a:pt x="11804" y="13207"/>
                    <a:pt x="11871" y="13174"/>
                  </a:cubicBezTo>
                  <a:cubicBezTo>
                    <a:pt x="11923" y="13296"/>
                    <a:pt x="11975" y="13436"/>
                    <a:pt x="12028" y="13559"/>
                  </a:cubicBezTo>
                  <a:cubicBezTo>
                    <a:pt x="12098" y="13733"/>
                    <a:pt x="12098" y="13961"/>
                    <a:pt x="12203" y="14118"/>
                  </a:cubicBezTo>
                  <a:cubicBezTo>
                    <a:pt x="12238" y="14170"/>
                    <a:pt x="12295" y="14197"/>
                    <a:pt x="12351" y="14197"/>
                  </a:cubicBezTo>
                  <a:cubicBezTo>
                    <a:pt x="12408" y="14197"/>
                    <a:pt x="12465" y="14170"/>
                    <a:pt x="12500" y="14118"/>
                  </a:cubicBezTo>
                  <a:cubicBezTo>
                    <a:pt x="12622" y="13926"/>
                    <a:pt x="12605" y="13664"/>
                    <a:pt x="12587" y="13454"/>
                  </a:cubicBezTo>
                  <a:lnTo>
                    <a:pt x="12570" y="13454"/>
                  </a:lnTo>
                  <a:cubicBezTo>
                    <a:pt x="12552" y="13296"/>
                    <a:pt x="12517" y="13157"/>
                    <a:pt x="12465" y="13017"/>
                  </a:cubicBezTo>
                  <a:cubicBezTo>
                    <a:pt x="12465" y="12985"/>
                    <a:pt x="12380" y="12727"/>
                    <a:pt x="12325" y="12727"/>
                  </a:cubicBezTo>
                  <a:cubicBezTo>
                    <a:pt x="12321" y="12727"/>
                    <a:pt x="12317" y="12728"/>
                    <a:pt x="12313" y="12731"/>
                  </a:cubicBezTo>
                  <a:lnTo>
                    <a:pt x="12313" y="12731"/>
                  </a:lnTo>
                  <a:cubicBezTo>
                    <a:pt x="12360" y="12679"/>
                    <a:pt x="12359" y="12613"/>
                    <a:pt x="12325" y="12562"/>
                  </a:cubicBezTo>
                  <a:cubicBezTo>
                    <a:pt x="12325" y="12562"/>
                    <a:pt x="12325" y="12562"/>
                    <a:pt x="12325" y="12545"/>
                  </a:cubicBezTo>
                  <a:cubicBezTo>
                    <a:pt x="12465" y="11811"/>
                    <a:pt x="11381" y="10884"/>
                    <a:pt x="10962" y="10412"/>
                  </a:cubicBezTo>
                  <a:cubicBezTo>
                    <a:pt x="10472" y="9853"/>
                    <a:pt x="9895" y="9293"/>
                    <a:pt x="9301" y="8821"/>
                  </a:cubicBezTo>
                  <a:cubicBezTo>
                    <a:pt x="9336" y="8751"/>
                    <a:pt x="9336" y="8664"/>
                    <a:pt x="9266" y="8594"/>
                  </a:cubicBezTo>
                  <a:cubicBezTo>
                    <a:pt x="8584" y="7807"/>
                    <a:pt x="7902" y="6776"/>
                    <a:pt x="6749" y="6689"/>
                  </a:cubicBezTo>
                  <a:cubicBezTo>
                    <a:pt x="6707" y="6685"/>
                    <a:pt x="6666" y="6683"/>
                    <a:pt x="6625" y="6683"/>
                  </a:cubicBezTo>
                  <a:cubicBezTo>
                    <a:pt x="6095" y="6683"/>
                    <a:pt x="5614" y="6969"/>
                    <a:pt x="5079" y="6969"/>
                  </a:cubicBezTo>
                  <a:cubicBezTo>
                    <a:pt x="5064" y="6969"/>
                    <a:pt x="5050" y="6969"/>
                    <a:pt x="5035" y="6968"/>
                  </a:cubicBezTo>
                  <a:cubicBezTo>
                    <a:pt x="4406" y="6933"/>
                    <a:pt x="3672" y="6776"/>
                    <a:pt x="3025" y="6619"/>
                  </a:cubicBezTo>
                  <a:cubicBezTo>
                    <a:pt x="3008" y="5954"/>
                    <a:pt x="3077" y="5307"/>
                    <a:pt x="2990" y="4626"/>
                  </a:cubicBezTo>
                  <a:cubicBezTo>
                    <a:pt x="2973" y="4363"/>
                    <a:pt x="2955" y="4049"/>
                    <a:pt x="2920" y="3752"/>
                  </a:cubicBezTo>
                  <a:cubicBezTo>
                    <a:pt x="2938" y="3734"/>
                    <a:pt x="2955" y="3699"/>
                    <a:pt x="2955" y="3664"/>
                  </a:cubicBezTo>
                  <a:cubicBezTo>
                    <a:pt x="3060" y="3420"/>
                    <a:pt x="3217" y="3175"/>
                    <a:pt x="3287" y="2913"/>
                  </a:cubicBezTo>
                  <a:cubicBezTo>
                    <a:pt x="3375" y="2633"/>
                    <a:pt x="3287" y="2353"/>
                    <a:pt x="3217" y="2091"/>
                  </a:cubicBezTo>
                  <a:cubicBezTo>
                    <a:pt x="3074" y="1187"/>
                    <a:pt x="2318" y="0"/>
                    <a:pt x="13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58;p56">
              <a:extLst>
                <a:ext uri="{FF2B5EF4-FFF2-40B4-BE49-F238E27FC236}">
                  <a16:creationId xmlns:a16="http://schemas.microsoft.com/office/drawing/2014/main" id="{7C9A72B3-3B06-4083-82C4-A5F55301C6F8}"/>
                </a:ext>
              </a:extLst>
            </p:cNvPr>
            <p:cNvSpPr/>
            <p:nvPr/>
          </p:nvSpPr>
          <p:spPr>
            <a:xfrm>
              <a:off x="523925" y="2999600"/>
              <a:ext cx="313375" cy="540025"/>
            </a:xfrm>
            <a:custGeom>
              <a:avLst/>
              <a:gdLst/>
              <a:ahLst/>
              <a:cxnLst/>
              <a:rect l="l" t="t" r="r" b="b"/>
              <a:pathLst>
                <a:path w="12535" h="21601" extrusionOk="0">
                  <a:moveTo>
                    <a:pt x="8453" y="0"/>
                  </a:moveTo>
                  <a:cubicBezTo>
                    <a:pt x="7906" y="0"/>
                    <a:pt x="7396" y="224"/>
                    <a:pt x="7028" y="784"/>
                  </a:cubicBezTo>
                  <a:cubicBezTo>
                    <a:pt x="6993" y="837"/>
                    <a:pt x="7011" y="889"/>
                    <a:pt x="7028" y="941"/>
                  </a:cubicBezTo>
                  <a:cubicBezTo>
                    <a:pt x="6259" y="1850"/>
                    <a:pt x="5944" y="3196"/>
                    <a:pt x="5805" y="4350"/>
                  </a:cubicBezTo>
                  <a:cubicBezTo>
                    <a:pt x="5665" y="5591"/>
                    <a:pt x="5560" y="7042"/>
                    <a:pt x="5735" y="8353"/>
                  </a:cubicBezTo>
                  <a:cubicBezTo>
                    <a:pt x="5631" y="8329"/>
                    <a:pt x="5520" y="8319"/>
                    <a:pt x="5405" y="8319"/>
                  </a:cubicBezTo>
                  <a:cubicBezTo>
                    <a:pt x="5110" y="8319"/>
                    <a:pt x="4792" y="8381"/>
                    <a:pt x="4528" y="8406"/>
                  </a:cubicBezTo>
                  <a:cubicBezTo>
                    <a:pt x="3969" y="8458"/>
                    <a:pt x="3602" y="8668"/>
                    <a:pt x="3235" y="9123"/>
                  </a:cubicBezTo>
                  <a:cubicBezTo>
                    <a:pt x="2606" y="9927"/>
                    <a:pt x="2518" y="10923"/>
                    <a:pt x="2431" y="11902"/>
                  </a:cubicBezTo>
                  <a:cubicBezTo>
                    <a:pt x="1801" y="12059"/>
                    <a:pt x="1120" y="12094"/>
                    <a:pt x="840" y="12794"/>
                  </a:cubicBezTo>
                  <a:cubicBezTo>
                    <a:pt x="525" y="13545"/>
                    <a:pt x="805" y="14367"/>
                    <a:pt x="980" y="15136"/>
                  </a:cubicBezTo>
                  <a:cubicBezTo>
                    <a:pt x="683" y="15731"/>
                    <a:pt x="648" y="16517"/>
                    <a:pt x="525" y="17129"/>
                  </a:cubicBezTo>
                  <a:cubicBezTo>
                    <a:pt x="420" y="17671"/>
                    <a:pt x="280" y="18195"/>
                    <a:pt x="246" y="18737"/>
                  </a:cubicBezTo>
                  <a:cubicBezTo>
                    <a:pt x="193" y="19279"/>
                    <a:pt x="1" y="19891"/>
                    <a:pt x="1" y="20416"/>
                  </a:cubicBezTo>
                  <a:cubicBezTo>
                    <a:pt x="18" y="20940"/>
                    <a:pt x="403" y="21377"/>
                    <a:pt x="875" y="21534"/>
                  </a:cubicBezTo>
                  <a:cubicBezTo>
                    <a:pt x="1011" y="21581"/>
                    <a:pt x="1136" y="21601"/>
                    <a:pt x="1254" y="21601"/>
                  </a:cubicBezTo>
                  <a:cubicBezTo>
                    <a:pt x="1761" y="21601"/>
                    <a:pt x="2135" y="21233"/>
                    <a:pt x="2588" y="20992"/>
                  </a:cubicBezTo>
                  <a:lnTo>
                    <a:pt x="2606" y="20992"/>
                  </a:lnTo>
                  <a:cubicBezTo>
                    <a:pt x="2858" y="21157"/>
                    <a:pt x="3193" y="21246"/>
                    <a:pt x="3520" y="21246"/>
                  </a:cubicBezTo>
                  <a:cubicBezTo>
                    <a:pt x="3714" y="21246"/>
                    <a:pt x="3905" y="21215"/>
                    <a:pt x="4074" y="21150"/>
                  </a:cubicBezTo>
                  <a:cubicBezTo>
                    <a:pt x="4299" y="21345"/>
                    <a:pt x="4588" y="21552"/>
                    <a:pt x="4864" y="21552"/>
                  </a:cubicBezTo>
                  <a:cubicBezTo>
                    <a:pt x="4910" y="21552"/>
                    <a:pt x="4956" y="21547"/>
                    <a:pt x="5000" y="21534"/>
                  </a:cubicBezTo>
                  <a:cubicBezTo>
                    <a:pt x="5280" y="21447"/>
                    <a:pt x="5403" y="21062"/>
                    <a:pt x="5472" y="20800"/>
                  </a:cubicBezTo>
                  <a:cubicBezTo>
                    <a:pt x="5560" y="20363"/>
                    <a:pt x="5455" y="20048"/>
                    <a:pt x="5315" y="19664"/>
                  </a:cubicBezTo>
                  <a:cubicBezTo>
                    <a:pt x="5245" y="19419"/>
                    <a:pt x="5315" y="19262"/>
                    <a:pt x="5315" y="19017"/>
                  </a:cubicBezTo>
                  <a:cubicBezTo>
                    <a:pt x="5315" y="18842"/>
                    <a:pt x="5158" y="18667"/>
                    <a:pt x="5193" y="18493"/>
                  </a:cubicBezTo>
                  <a:cubicBezTo>
                    <a:pt x="5210" y="18388"/>
                    <a:pt x="5158" y="18318"/>
                    <a:pt x="5088" y="18265"/>
                  </a:cubicBezTo>
                  <a:cubicBezTo>
                    <a:pt x="5105" y="18213"/>
                    <a:pt x="5088" y="18143"/>
                    <a:pt x="5018" y="18091"/>
                  </a:cubicBezTo>
                  <a:cubicBezTo>
                    <a:pt x="4406" y="17671"/>
                    <a:pt x="3777" y="17024"/>
                    <a:pt x="3515" y="16325"/>
                  </a:cubicBezTo>
                  <a:cubicBezTo>
                    <a:pt x="3252" y="15643"/>
                    <a:pt x="3357" y="14822"/>
                    <a:pt x="3322" y="14070"/>
                  </a:cubicBezTo>
                  <a:cubicBezTo>
                    <a:pt x="4231" y="13371"/>
                    <a:pt x="5298" y="12846"/>
                    <a:pt x="6137" y="12042"/>
                  </a:cubicBezTo>
                  <a:cubicBezTo>
                    <a:pt x="6784" y="11990"/>
                    <a:pt x="7448" y="12025"/>
                    <a:pt x="7972" y="11675"/>
                  </a:cubicBezTo>
                  <a:cubicBezTo>
                    <a:pt x="8707" y="11150"/>
                    <a:pt x="9126" y="10224"/>
                    <a:pt x="9685" y="9542"/>
                  </a:cubicBezTo>
                  <a:cubicBezTo>
                    <a:pt x="10245" y="8895"/>
                    <a:pt x="10979" y="8511"/>
                    <a:pt x="11434" y="7759"/>
                  </a:cubicBezTo>
                  <a:cubicBezTo>
                    <a:pt x="11504" y="7619"/>
                    <a:pt x="11573" y="7497"/>
                    <a:pt x="11643" y="7357"/>
                  </a:cubicBezTo>
                  <a:cubicBezTo>
                    <a:pt x="12115" y="6885"/>
                    <a:pt x="12535" y="6413"/>
                    <a:pt x="12500" y="5661"/>
                  </a:cubicBezTo>
                  <a:cubicBezTo>
                    <a:pt x="12465" y="5049"/>
                    <a:pt x="12220" y="4385"/>
                    <a:pt x="12080" y="3791"/>
                  </a:cubicBezTo>
                  <a:cubicBezTo>
                    <a:pt x="11941" y="3179"/>
                    <a:pt x="11766" y="2602"/>
                    <a:pt x="11504" y="2025"/>
                  </a:cubicBezTo>
                  <a:cubicBezTo>
                    <a:pt x="11024" y="1066"/>
                    <a:pt x="9648" y="0"/>
                    <a:pt x="8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59;p56">
              <a:extLst>
                <a:ext uri="{FF2B5EF4-FFF2-40B4-BE49-F238E27FC236}">
                  <a16:creationId xmlns:a16="http://schemas.microsoft.com/office/drawing/2014/main" id="{E3C53790-4395-4A39-97C4-115647323A27}"/>
                </a:ext>
              </a:extLst>
            </p:cNvPr>
            <p:cNvSpPr/>
            <p:nvPr/>
          </p:nvSpPr>
          <p:spPr>
            <a:xfrm>
              <a:off x="1047500" y="3493375"/>
              <a:ext cx="68650" cy="54300"/>
            </a:xfrm>
            <a:custGeom>
              <a:avLst/>
              <a:gdLst/>
              <a:ahLst/>
              <a:cxnLst/>
              <a:rect l="l" t="t" r="r" b="b"/>
              <a:pathLst>
                <a:path w="2746" h="2172" extrusionOk="0">
                  <a:moveTo>
                    <a:pt x="822" y="0"/>
                  </a:moveTo>
                  <a:cubicBezTo>
                    <a:pt x="525" y="53"/>
                    <a:pt x="263" y="158"/>
                    <a:pt x="53" y="385"/>
                  </a:cubicBezTo>
                  <a:cubicBezTo>
                    <a:pt x="18" y="490"/>
                    <a:pt x="0" y="595"/>
                    <a:pt x="18" y="734"/>
                  </a:cubicBezTo>
                  <a:cubicBezTo>
                    <a:pt x="35" y="1032"/>
                    <a:pt x="193" y="1294"/>
                    <a:pt x="455" y="1451"/>
                  </a:cubicBezTo>
                  <a:cubicBezTo>
                    <a:pt x="577" y="1521"/>
                    <a:pt x="682" y="1521"/>
                    <a:pt x="822" y="1539"/>
                  </a:cubicBezTo>
                  <a:cubicBezTo>
                    <a:pt x="1032" y="1574"/>
                    <a:pt x="1242" y="1661"/>
                    <a:pt x="1434" y="1748"/>
                  </a:cubicBezTo>
                  <a:cubicBezTo>
                    <a:pt x="1749" y="1853"/>
                    <a:pt x="2028" y="2150"/>
                    <a:pt x="2360" y="2168"/>
                  </a:cubicBezTo>
                  <a:cubicBezTo>
                    <a:pt x="2370" y="2170"/>
                    <a:pt x="2379" y="2171"/>
                    <a:pt x="2388" y="2171"/>
                  </a:cubicBezTo>
                  <a:cubicBezTo>
                    <a:pt x="2448" y="2171"/>
                    <a:pt x="2505" y="2126"/>
                    <a:pt x="2535" y="2080"/>
                  </a:cubicBezTo>
                  <a:cubicBezTo>
                    <a:pt x="2745" y="1591"/>
                    <a:pt x="2430" y="997"/>
                    <a:pt x="2133" y="595"/>
                  </a:cubicBezTo>
                  <a:cubicBezTo>
                    <a:pt x="1853" y="193"/>
                    <a:pt x="1312" y="18"/>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60;p56">
              <a:extLst>
                <a:ext uri="{FF2B5EF4-FFF2-40B4-BE49-F238E27FC236}">
                  <a16:creationId xmlns:a16="http://schemas.microsoft.com/office/drawing/2014/main" id="{1974FD63-B4F0-45DA-9C38-31E448F9963A}"/>
                </a:ext>
              </a:extLst>
            </p:cNvPr>
            <p:cNvSpPr/>
            <p:nvPr/>
          </p:nvSpPr>
          <p:spPr>
            <a:xfrm>
              <a:off x="995500" y="3534450"/>
              <a:ext cx="62500" cy="64775"/>
            </a:xfrm>
            <a:custGeom>
              <a:avLst/>
              <a:gdLst/>
              <a:ahLst/>
              <a:cxnLst/>
              <a:rect l="l" t="t" r="r" b="b"/>
              <a:pathLst>
                <a:path w="2500" h="2591" extrusionOk="0">
                  <a:moveTo>
                    <a:pt x="507" y="0"/>
                  </a:moveTo>
                  <a:cubicBezTo>
                    <a:pt x="140" y="245"/>
                    <a:pt x="0" y="770"/>
                    <a:pt x="227" y="1224"/>
                  </a:cubicBezTo>
                  <a:cubicBezTo>
                    <a:pt x="437" y="1591"/>
                    <a:pt x="804" y="1696"/>
                    <a:pt x="1136" y="1906"/>
                  </a:cubicBezTo>
                  <a:cubicBezTo>
                    <a:pt x="1469" y="2098"/>
                    <a:pt x="1801" y="2518"/>
                    <a:pt x="2185" y="2588"/>
                  </a:cubicBezTo>
                  <a:cubicBezTo>
                    <a:pt x="2199" y="2589"/>
                    <a:pt x="2213" y="2590"/>
                    <a:pt x="2226" y="2590"/>
                  </a:cubicBezTo>
                  <a:cubicBezTo>
                    <a:pt x="2342" y="2590"/>
                    <a:pt x="2414" y="2521"/>
                    <a:pt x="2430" y="2395"/>
                  </a:cubicBezTo>
                  <a:cubicBezTo>
                    <a:pt x="2500" y="1888"/>
                    <a:pt x="2378" y="1277"/>
                    <a:pt x="2080" y="840"/>
                  </a:cubicBezTo>
                  <a:cubicBezTo>
                    <a:pt x="1923" y="630"/>
                    <a:pt x="1731" y="472"/>
                    <a:pt x="1521" y="298"/>
                  </a:cubicBezTo>
                  <a:cubicBezTo>
                    <a:pt x="1416" y="210"/>
                    <a:pt x="1294" y="140"/>
                    <a:pt x="1171" y="70"/>
                  </a:cubicBezTo>
                  <a:cubicBezTo>
                    <a:pt x="962" y="18"/>
                    <a:pt x="734" y="0"/>
                    <a:pt x="5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61;p56">
              <a:extLst>
                <a:ext uri="{FF2B5EF4-FFF2-40B4-BE49-F238E27FC236}">
                  <a16:creationId xmlns:a16="http://schemas.microsoft.com/office/drawing/2014/main" id="{C3AA94DA-732E-4FDA-BCDB-462988811BB8}"/>
                </a:ext>
              </a:extLst>
            </p:cNvPr>
            <p:cNvSpPr/>
            <p:nvPr/>
          </p:nvSpPr>
          <p:spPr>
            <a:xfrm>
              <a:off x="901975" y="3466125"/>
              <a:ext cx="73450" cy="73075"/>
            </a:xfrm>
            <a:custGeom>
              <a:avLst/>
              <a:gdLst/>
              <a:ahLst/>
              <a:cxnLst/>
              <a:rect l="l" t="t" r="r" b="b"/>
              <a:pathLst>
                <a:path w="2938" h="2923" extrusionOk="0">
                  <a:moveTo>
                    <a:pt x="1421" y="0"/>
                  </a:moveTo>
                  <a:cubicBezTo>
                    <a:pt x="941" y="0"/>
                    <a:pt x="432" y="288"/>
                    <a:pt x="192" y="688"/>
                  </a:cubicBezTo>
                  <a:cubicBezTo>
                    <a:pt x="192" y="706"/>
                    <a:pt x="192" y="706"/>
                    <a:pt x="192" y="723"/>
                  </a:cubicBezTo>
                  <a:cubicBezTo>
                    <a:pt x="35" y="863"/>
                    <a:pt x="0" y="1038"/>
                    <a:pt x="105" y="1300"/>
                  </a:cubicBezTo>
                  <a:cubicBezTo>
                    <a:pt x="227" y="1615"/>
                    <a:pt x="455" y="2087"/>
                    <a:pt x="822" y="2157"/>
                  </a:cubicBezTo>
                  <a:cubicBezTo>
                    <a:pt x="853" y="2165"/>
                    <a:pt x="883" y="2168"/>
                    <a:pt x="914" y="2168"/>
                  </a:cubicBezTo>
                  <a:cubicBezTo>
                    <a:pt x="1050" y="2168"/>
                    <a:pt x="1179" y="2098"/>
                    <a:pt x="1316" y="2098"/>
                  </a:cubicBezTo>
                  <a:cubicBezTo>
                    <a:pt x="1338" y="2098"/>
                    <a:pt x="1359" y="2100"/>
                    <a:pt x="1381" y="2104"/>
                  </a:cubicBezTo>
                  <a:cubicBezTo>
                    <a:pt x="1696" y="2157"/>
                    <a:pt x="1888" y="2506"/>
                    <a:pt x="2080" y="2716"/>
                  </a:cubicBezTo>
                  <a:cubicBezTo>
                    <a:pt x="2186" y="2832"/>
                    <a:pt x="2317" y="2922"/>
                    <a:pt x="2446" y="2922"/>
                  </a:cubicBezTo>
                  <a:cubicBezTo>
                    <a:pt x="2531" y="2922"/>
                    <a:pt x="2616" y="2883"/>
                    <a:pt x="2692" y="2786"/>
                  </a:cubicBezTo>
                  <a:cubicBezTo>
                    <a:pt x="2937" y="2471"/>
                    <a:pt x="2710" y="1842"/>
                    <a:pt x="2657" y="1475"/>
                  </a:cubicBezTo>
                  <a:cubicBezTo>
                    <a:pt x="2570" y="1038"/>
                    <a:pt x="2465" y="583"/>
                    <a:pt x="2115" y="269"/>
                  </a:cubicBezTo>
                  <a:cubicBezTo>
                    <a:pt x="1922" y="81"/>
                    <a:pt x="1676" y="0"/>
                    <a:pt x="1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62;p56">
              <a:extLst>
                <a:ext uri="{FF2B5EF4-FFF2-40B4-BE49-F238E27FC236}">
                  <a16:creationId xmlns:a16="http://schemas.microsoft.com/office/drawing/2014/main" id="{9D44E342-231B-4CB2-8680-31D4EF985754}"/>
                </a:ext>
              </a:extLst>
            </p:cNvPr>
            <p:cNvSpPr/>
            <p:nvPr/>
          </p:nvSpPr>
          <p:spPr>
            <a:xfrm>
              <a:off x="624875" y="3430875"/>
              <a:ext cx="79150" cy="64150"/>
            </a:xfrm>
            <a:custGeom>
              <a:avLst/>
              <a:gdLst/>
              <a:ahLst/>
              <a:cxnLst/>
              <a:rect l="l" t="t" r="r" b="b"/>
              <a:pathLst>
                <a:path w="3166" h="2566" extrusionOk="0">
                  <a:moveTo>
                    <a:pt x="1463" y="0"/>
                  </a:moveTo>
                  <a:cubicBezTo>
                    <a:pt x="1242" y="0"/>
                    <a:pt x="1037" y="92"/>
                    <a:pt x="840" y="228"/>
                  </a:cubicBezTo>
                  <a:cubicBezTo>
                    <a:pt x="595" y="385"/>
                    <a:pt x="333" y="612"/>
                    <a:pt x="176" y="874"/>
                  </a:cubicBezTo>
                  <a:cubicBezTo>
                    <a:pt x="71" y="997"/>
                    <a:pt x="1" y="1172"/>
                    <a:pt x="123" y="1259"/>
                  </a:cubicBezTo>
                  <a:cubicBezTo>
                    <a:pt x="158" y="1277"/>
                    <a:pt x="176" y="1294"/>
                    <a:pt x="193" y="1312"/>
                  </a:cubicBezTo>
                  <a:cubicBezTo>
                    <a:pt x="246" y="1346"/>
                    <a:pt x="281" y="1416"/>
                    <a:pt x="333" y="1416"/>
                  </a:cubicBezTo>
                  <a:cubicBezTo>
                    <a:pt x="403" y="1486"/>
                    <a:pt x="525" y="1574"/>
                    <a:pt x="543" y="1591"/>
                  </a:cubicBezTo>
                  <a:cubicBezTo>
                    <a:pt x="648" y="1661"/>
                    <a:pt x="753" y="1714"/>
                    <a:pt x="875" y="1731"/>
                  </a:cubicBezTo>
                  <a:cubicBezTo>
                    <a:pt x="1330" y="1801"/>
                    <a:pt x="1679" y="1993"/>
                    <a:pt x="2081" y="2238"/>
                  </a:cubicBezTo>
                  <a:cubicBezTo>
                    <a:pt x="2269" y="2354"/>
                    <a:pt x="2529" y="2565"/>
                    <a:pt x="2782" y="2565"/>
                  </a:cubicBezTo>
                  <a:cubicBezTo>
                    <a:pt x="2835" y="2565"/>
                    <a:pt x="2887" y="2556"/>
                    <a:pt x="2938" y="2535"/>
                  </a:cubicBezTo>
                  <a:cubicBezTo>
                    <a:pt x="3165" y="2448"/>
                    <a:pt x="3130" y="2203"/>
                    <a:pt x="3060" y="1993"/>
                  </a:cubicBezTo>
                  <a:cubicBezTo>
                    <a:pt x="2938" y="1556"/>
                    <a:pt x="2693" y="1102"/>
                    <a:pt x="2448" y="717"/>
                  </a:cubicBezTo>
                  <a:cubicBezTo>
                    <a:pt x="2291" y="437"/>
                    <a:pt x="2064" y="158"/>
                    <a:pt x="1749" y="53"/>
                  </a:cubicBezTo>
                  <a:cubicBezTo>
                    <a:pt x="1651" y="17"/>
                    <a:pt x="1555" y="0"/>
                    <a:pt x="1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63;p56">
              <a:extLst>
                <a:ext uri="{FF2B5EF4-FFF2-40B4-BE49-F238E27FC236}">
                  <a16:creationId xmlns:a16="http://schemas.microsoft.com/office/drawing/2014/main" id="{B3FDE6E4-2987-4383-B573-533F95245BD5}"/>
                </a:ext>
              </a:extLst>
            </p:cNvPr>
            <p:cNvSpPr/>
            <p:nvPr/>
          </p:nvSpPr>
          <p:spPr>
            <a:xfrm>
              <a:off x="547525" y="3498225"/>
              <a:ext cx="42425" cy="51400"/>
            </a:xfrm>
            <a:custGeom>
              <a:avLst/>
              <a:gdLst/>
              <a:ahLst/>
              <a:cxnLst/>
              <a:rect l="l" t="t" r="r" b="b"/>
              <a:pathLst>
                <a:path w="1697" h="2056" extrusionOk="0">
                  <a:moveTo>
                    <a:pt x="905" y="1"/>
                  </a:moveTo>
                  <a:cubicBezTo>
                    <a:pt x="855" y="1"/>
                    <a:pt x="804" y="6"/>
                    <a:pt x="752" y="16"/>
                  </a:cubicBezTo>
                  <a:cubicBezTo>
                    <a:pt x="368" y="68"/>
                    <a:pt x="106" y="401"/>
                    <a:pt x="36" y="750"/>
                  </a:cubicBezTo>
                  <a:cubicBezTo>
                    <a:pt x="18" y="785"/>
                    <a:pt x="1" y="820"/>
                    <a:pt x="1" y="873"/>
                  </a:cubicBezTo>
                  <a:cubicBezTo>
                    <a:pt x="1" y="908"/>
                    <a:pt x="18" y="925"/>
                    <a:pt x="18" y="960"/>
                  </a:cubicBezTo>
                  <a:cubicBezTo>
                    <a:pt x="18" y="1047"/>
                    <a:pt x="36" y="1135"/>
                    <a:pt x="71" y="1222"/>
                  </a:cubicBezTo>
                  <a:cubicBezTo>
                    <a:pt x="88" y="1275"/>
                    <a:pt x="141" y="1310"/>
                    <a:pt x="193" y="1310"/>
                  </a:cubicBezTo>
                  <a:cubicBezTo>
                    <a:pt x="263" y="1397"/>
                    <a:pt x="333" y="1467"/>
                    <a:pt x="420" y="1554"/>
                  </a:cubicBezTo>
                  <a:cubicBezTo>
                    <a:pt x="613" y="1729"/>
                    <a:pt x="857" y="1991"/>
                    <a:pt x="1137" y="2044"/>
                  </a:cubicBezTo>
                  <a:cubicBezTo>
                    <a:pt x="1172" y="2052"/>
                    <a:pt x="1205" y="2055"/>
                    <a:pt x="1235" y="2055"/>
                  </a:cubicBezTo>
                  <a:cubicBezTo>
                    <a:pt x="1677" y="2055"/>
                    <a:pt x="1662" y="1272"/>
                    <a:pt x="1662" y="977"/>
                  </a:cubicBezTo>
                  <a:lnTo>
                    <a:pt x="1644" y="977"/>
                  </a:lnTo>
                  <a:cubicBezTo>
                    <a:pt x="1644" y="698"/>
                    <a:pt x="1696" y="436"/>
                    <a:pt x="1469" y="226"/>
                  </a:cubicBezTo>
                  <a:cubicBezTo>
                    <a:pt x="1314" y="85"/>
                    <a:pt x="1114" y="1"/>
                    <a:pt x="9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64;p56">
              <a:extLst>
                <a:ext uri="{FF2B5EF4-FFF2-40B4-BE49-F238E27FC236}">
                  <a16:creationId xmlns:a16="http://schemas.microsoft.com/office/drawing/2014/main" id="{5083E836-DBD4-4ECF-A8A3-B8C79EFB8866}"/>
                </a:ext>
              </a:extLst>
            </p:cNvPr>
            <p:cNvSpPr/>
            <p:nvPr/>
          </p:nvSpPr>
          <p:spPr>
            <a:xfrm>
              <a:off x="635375" y="3488450"/>
              <a:ext cx="52025" cy="60825"/>
            </a:xfrm>
            <a:custGeom>
              <a:avLst/>
              <a:gdLst/>
              <a:ahLst/>
              <a:cxnLst/>
              <a:rect l="l" t="t" r="r" b="b"/>
              <a:pathLst>
                <a:path w="2081" h="2433" extrusionOk="0">
                  <a:moveTo>
                    <a:pt x="961" y="1"/>
                  </a:moveTo>
                  <a:cubicBezTo>
                    <a:pt x="807" y="1"/>
                    <a:pt x="659" y="70"/>
                    <a:pt x="542" y="197"/>
                  </a:cubicBezTo>
                  <a:cubicBezTo>
                    <a:pt x="333" y="442"/>
                    <a:pt x="1" y="1141"/>
                    <a:pt x="385" y="1613"/>
                  </a:cubicBezTo>
                  <a:cubicBezTo>
                    <a:pt x="420" y="1666"/>
                    <a:pt x="507" y="1753"/>
                    <a:pt x="560" y="1823"/>
                  </a:cubicBezTo>
                  <a:cubicBezTo>
                    <a:pt x="822" y="2103"/>
                    <a:pt x="1154" y="2208"/>
                    <a:pt x="1486" y="2382"/>
                  </a:cubicBezTo>
                  <a:cubicBezTo>
                    <a:pt x="1557" y="2415"/>
                    <a:pt x="1632" y="2432"/>
                    <a:pt x="1702" y="2432"/>
                  </a:cubicBezTo>
                  <a:cubicBezTo>
                    <a:pt x="1859" y="2432"/>
                    <a:pt x="1998" y="2348"/>
                    <a:pt x="2046" y="2155"/>
                  </a:cubicBezTo>
                  <a:cubicBezTo>
                    <a:pt x="2081" y="1998"/>
                    <a:pt x="2011" y="1823"/>
                    <a:pt x="1958" y="1666"/>
                  </a:cubicBezTo>
                  <a:cubicBezTo>
                    <a:pt x="1889" y="1456"/>
                    <a:pt x="1836" y="1246"/>
                    <a:pt x="1766" y="1036"/>
                  </a:cubicBezTo>
                  <a:cubicBezTo>
                    <a:pt x="1661" y="739"/>
                    <a:pt x="1539" y="285"/>
                    <a:pt x="1259" y="92"/>
                  </a:cubicBezTo>
                  <a:cubicBezTo>
                    <a:pt x="1163" y="30"/>
                    <a:pt x="1061" y="1"/>
                    <a:pt x="9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65;p56">
              <a:extLst>
                <a:ext uri="{FF2B5EF4-FFF2-40B4-BE49-F238E27FC236}">
                  <a16:creationId xmlns:a16="http://schemas.microsoft.com/office/drawing/2014/main" id="{0607A292-01CE-484D-BE1E-8C3515956286}"/>
                </a:ext>
              </a:extLst>
            </p:cNvPr>
            <p:cNvSpPr/>
            <p:nvPr/>
          </p:nvSpPr>
          <p:spPr>
            <a:xfrm>
              <a:off x="237675" y="2619250"/>
              <a:ext cx="1132825" cy="715925"/>
            </a:xfrm>
            <a:custGeom>
              <a:avLst/>
              <a:gdLst/>
              <a:ahLst/>
              <a:cxnLst/>
              <a:rect l="l" t="t" r="r" b="b"/>
              <a:pathLst>
                <a:path w="45313" h="28637" extrusionOk="0">
                  <a:moveTo>
                    <a:pt x="37441" y="1"/>
                  </a:moveTo>
                  <a:cubicBezTo>
                    <a:pt x="37197" y="1"/>
                    <a:pt x="36954" y="21"/>
                    <a:pt x="36711" y="73"/>
                  </a:cubicBezTo>
                  <a:cubicBezTo>
                    <a:pt x="36449" y="125"/>
                    <a:pt x="36047" y="212"/>
                    <a:pt x="35750" y="387"/>
                  </a:cubicBezTo>
                  <a:cubicBezTo>
                    <a:pt x="35016" y="440"/>
                    <a:pt x="34351" y="597"/>
                    <a:pt x="33757" y="1069"/>
                  </a:cubicBezTo>
                  <a:cubicBezTo>
                    <a:pt x="33372" y="1191"/>
                    <a:pt x="33005" y="1419"/>
                    <a:pt x="32621" y="1856"/>
                  </a:cubicBezTo>
                  <a:cubicBezTo>
                    <a:pt x="31869" y="2695"/>
                    <a:pt x="31782" y="3814"/>
                    <a:pt x="31572" y="4880"/>
                  </a:cubicBezTo>
                  <a:cubicBezTo>
                    <a:pt x="31310" y="6296"/>
                    <a:pt x="31100" y="7694"/>
                    <a:pt x="30960" y="9145"/>
                  </a:cubicBezTo>
                  <a:cubicBezTo>
                    <a:pt x="30890" y="9967"/>
                    <a:pt x="30698" y="10754"/>
                    <a:pt x="30540" y="11575"/>
                  </a:cubicBezTo>
                  <a:cubicBezTo>
                    <a:pt x="30505" y="11698"/>
                    <a:pt x="30488" y="11820"/>
                    <a:pt x="30453" y="11942"/>
                  </a:cubicBezTo>
                  <a:cubicBezTo>
                    <a:pt x="29605" y="11760"/>
                    <a:pt x="28737" y="11392"/>
                    <a:pt x="27871" y="11392"/>
                  </a:cubicBezTo>
                  <a:cubicBezTo>
                    <a:pt x="27577" y="11392"/>
                    <a:pt x="27284" y="11434"/>
                    <a:pt x="26992" y="11540"/>
                  </a:cubicBezTo>
                  <a:cubicBezTo>
                    <a:pt x="26362" y="11768"/>
                    <a:pt x="25838" y="12187"/>
                    <a:pt x="25226" y="12484"/>
                  </a:cubicBezTo>
                  <a:cubicBezTo>
                    <a:pt x="24859" y="12677"/>
                    <a:pt x="24474" y="12851"/>
                    <a:pt x="24125" y="13079"/>
                  </a:cubicBezTo>
                  <a:cubicBezTo>
                    <a:pt x="23583" y="12886"/>
                    <a:pt x="23058" y="12677"/>
                    <a:pt x="22516" y="12589"/>
                  </a:cubicBezTo>
                  <a:cubicBezTo>
                    <a:pt x="22357" y="12560"/>
                    <a:pt x="22189" y="12546"/>
                    <a:pt x="22017" y="12546"/>
                  </a:cubicBezTo>
                  <a:cubicBezTo>
                    <a:pt x="21376" y="12546"/>
                    <a:pt x="20673" y="12728"/>
                    <a:pt x="20122" y="12921"/>
                  </a:cubicBezTo>
                  <a:cubicBezTo>
                    <a:pt x="19300" y="13219"/>
                    <a:pt x="18653" y="13813"/>
                    <a:pt x="18024" y="14390"/>
                  </a:cubicBezTo>
                  <a:cubicBezTo>
                    <a:pt x="17954" y="14460"/>
                    <a:pt x="17866" y="14530"/>
                    <a:pt x="17779" y="14600"/>
                  </a:cubicBezTo>
                  <a:cubicBezTo>
                    <a:pt x="17723" y="14598"/>
                    <a:pt x="17667" y="14597"/>
                    <a:pt x="17611" y="14597"/>
                  </a:cubicBezTo>
                  <a:cubicBezTo>
                    <a:pt x="16998" y="14597"/>
                    <a:pt x="16369" y="14684"/>
                    <a:pt x="15856" y="14844"/>
                  </a:cubicBezTo>
                  <a:cubicBezTo>
                    <a:pt x="14912" y="15107"/>
                    <a:pt x="14160" y="15806"/>
                    <a:pt x="13356" y="16313"/>
                  </a:cubicBezTo>
                  <a:cubicBezTo>
                    <a:pt x="12517" y="16837"/>
                    <a:pt x="11905" y="17501"/>
                    <a:pt x="11276" y="18271"/>
                  </a:cubicBezTo>
                  <a:cubicBezTo>
                    <a:pt x="10944" y="18690"/>
                    <a:pt x="10542" y="19040"/>
                    <a:pt x="10227" y="19477"/>
                  </a:cubicBezTo>
                  <a:cubicBezTo>
                    <a:pt x="9912" y="19896"/>
                    <a:pt x="9738" y="20368"/>
                    <a:pt x="9388" y="20770"/>
                  </a:cubicBezTo>
                  <a:cubicBezTo>
                    <a:pt x="9003" y="21207"/>
                    <a:pt x="8479" y="21365"/>
                    <a:pt x="8077" y="21732"/>
                  </a:cubicBezTo>
                  <a:cubicBezTo>
                    <a:pt x="7850" y="21942"/>
                    <a:pt x="7675" y="22221"/>
                    <a:pt x="7500" y="22484"/>
                  </a:cubicBezTo>
                  <a:cubicBezTo>
                    <a:pt x="7115" y="23008"/>
                    <a:pt x="6836" y="23410"/>
                    <a:pt x="6241" y="23725"/>
                  </a:cubicBezTo>
                  <a:cubicBezTo>
                    <a:pt x="5822" y="23952"/>
                    <a:pt x="5437" y="24144"/>
                    <a:pt x="5070" y="24442"/>
                  </a:cubicBezTo>
                  <a:cubicBezTo>
                    <a:pt x="4091" y="25228"/>
                    <a:pt x="3147" y="25962"/>
                    <a:pt x="2098" y="26627"/>
                  </a:cubicBezTo>
                  <a:cubicBezTo>
                    <a:pt x="1364" y="27099"/>
                    <a:pt x="630" y="27711"/>
                    <a:pt x="70" y="28375"/>
                  </a:cubicBezTo>
                  <a:cubicBezTo>
                    <a:pt x="53" y="28392"/>
                    <a:pt x="35" y="28410"/>
                    <a:pt x="35" y="28427"/>
                  </a:cubicBezTo>
                  <a:cubicBezTo>
                    <a:pt x="1" y="28515"/>
                    <a:pt x="35" y="28620"/>
                    <a:pt x="123" y="28637"/>
                  </a:cubicBezTo>
                  <a:cubicBezTo>
                    <a:pt x="385" y="28532"/>
                    <a:pt x="647" y="28410"/>
                    <a:pt x="857" y="28305"/>
                  </a:cubicBezTo>
                  <a:cubicBezTo>
                    <a:pt x="1679" y="27938"/>
                    <a:pt x="2448" y="27396"/>
                    <a:pt x="3235" y="26959"/>
                  </a:cubicBezTo>
                  <a:cubicBezTo>
                    <a:pt x="3742" y="26679"/>
                    <a:pt x="4406" y="26417"/>
                    <a:pt x="4825" y="26015"/>
                  </a:cubicBezTo>
                  <a:cubicBezTo>
                    <a:pt x="5280" y="25578"/>
                    <a:pt x="5682" y="25351"/>
                    <a:pt x="6259" y="25123"/>
                  </a:cubicBezTo>
                  <a:cubicBezTo>
                    <a:pt x="6643" y="24966"/>
                    <a:pt x="6958" y="24774"/>
                    <a:pt x="7255" y="24459"/>
                  </a:cubicBezTo>
                  <a:cubicBezTo>
                    <a:pt x="7360" y="24354"/>
                    <a:pt x="7430" y="24214"/>
                    <a:pt x="7535" y="24092"/>
                  </a:cubicBezTo>
                  <a:cubicBezTo>
                    <a:pt x="7885" y="23672"/>
                    <a:pt x="8059" y="23655"/>
                    <a:pt x="8479" y="23445"/>
                  </a:cubicBezTo>
                  <a:cubicBezTo>
                    <a:pt x="8759" y="23305"/>
                    <a:pt x="8933" y="23148"/>
                    <a:pt x="9126" y="22921"/>
                  </a:cubicBezTo>
                  <a:cubicBezTo>
                    <a:pt x="9545" y="22466"/>
                    <a:pt x="9773" y="21977"/>
                    <a:pt x="10349" y="21714"/>
                  </a:cubicBezTo>
                  <a:cubicBezTo>
                    <a:pt x="10664" y="21592"/>
                    <a:pt x="10734" y="21627"/>
                    <a:pt x="10944" y="21365"/>
                  </a:cubicBezTo>
                  <a:cubicBezTo>
                    <a:pt x="11416" y="20805"/>
                    <a:pt x="11661" y="20561"/>
                    <a:pt x="12430" y="20421"/>
                  </a:cubicBezTo>
                  <a:cubicBezTo>
                    <a:pt x="12779" y="20351"/>
                    <a:pt x="13269" y="20403"/>
                    <a:pt x="13584" y="20229"/>
                  </a:cubicBezTo>
                  <a:cubicBezTo>
                    <a:pt x="14038" y="19966"/>
                    <a:pt x="14056" y="19424"/>
                    <a:pt x="14388" y="19075"/>
                  </a:cubicBezTo>
                  <a:cubicBezTo>
                    <a:pt x="14672" y="18770"/>
                    <a:pt x="14979" y="18731"/>
                    <a:pt x="15300" y="18731"/>
                  </a:cubicBezTo>
                  <a:cubicBezTo>
                    <a:pt x="15412" y="18731"/>
                    <a:pt x="15526" y="18736"/>
                    <a:pt x="15642" y="18736"/>
                  </a:cubicBezTo>
                  <a:cubicBezTo>
                    <a:pt x="15764" y="18736"/>
                    <a:pt x="15889" y="18730"/>
                    <a:pt x="16013" y="18708"/>
                  </a:cubicBezTo>
                  <a:cubicBezTo>
                    <a:pt x="16101" y="18673"/>
                    <a:pt x="16153" y="18585"/>
                    <a:pt x="16171" y="18498"/>
                  </a:cubicBezTo>
                  <a:cubicBezTo>
                    <a:pt x="16171" y="18428"/>
                    <a:pt x="17325" y="18445"/>
                    <a:pt x="17482" y="18358"/>
                  </a:cubicBezTo>
                  <a:cubicBezTo>
                    <a:pt x="17604" y="18271"/>
                    <a:pt x="17622" y="18183"/>
                    <a:pt x="17709" y="18096"/>
                  </a:cubicBezTo>
                  <a:cubicBezTo>
                    <a:pt x="18072" y="17775"/>
                    <a:pt x="18312" y="17610"/>
                    <a:pt x="18671" y="17610"/>
                  </a:cubicBezTo>
                  <a:cubicBezTo>
                    <a:pt x="18761" y="17610"/>
                    <a:pt x="18859" y="17620"/>
                    <a:pt x="18968" y="17641"/>
                  </a:cubicBezTo>
                  <a:cubicBezTo>
                    <a:pt x="19492" y="17729"/>
                    <a:pt x="19912" y="18166"/>
                    <a:pt x="20436" y="18201"/>
                  </a:cubicBezTo>
                  <a:cubicBezTo>
                    <a:pt x="20455" y="18202"/>
                    <a:pt x="20473" y="18203"/>
                    <a:pt x="20490" y="18203"/>
                  </a:cubicBezTo>
                  <a:cubicBezTo>
                    <a:pt x="20821" y="18203"/>
                    <a:pt x="21061" y="17942"/>
                    <a:pt x="21403" y="17942"/>
                  </a:cubicBezTo>
                  <a:cubicBezTo>
                    <a:pt x="21446" y="17942"/>
                    <a:pt x="21491" y="17947"/>
                    <a:pt x="21538" y="17956"/>
                  </a:cubicBezTo>
                  <a:cubicBezTo>
                    <a:pt x="21756" y="17990"/>
                    <a:pt x="21797" y="18202"/>
                    <a:pt x="22065" y="18202"/>
                  </a:cubicBezTo>
                  <a:cubicBezTo>
                    <a:pt x="22075" y="18202"/>
                    <a:pt x="22086" y="18201"/>
                    <a:pt x="22097" y="18201"/>
                  </a:cubicBezTo>
                  <a:cubicBezTo>
                    <a:pt x="22359" y="18201"/>
                    <a:pt x="22569" y="18026"/>
                    <a:pt x="22726" y="17834"/>
                  </a:cubicBezTo>
                  <a:cubicBezTo>
                    <a:pt x="22988" y="17519"/>
                    <a:pt x="23093" y="17064"/>
                    <a:pt x="23338" y="16715"/>
                  </a:cubicBezTo>
                  <a:cubicBezTo>
                    <a:pt x="23638" y="16278"/>
                    <a:pt x="23991" y="16023"/>
                    <a:pt x="24448" y="16023"/>
                  </a:cubicBezTo>
                  <a:cubicBezTo>
                    <a:pt x="24576" y="16023"/>
                    <a:pt x="24713" y="16043"/>
                    <a:pt x="24859" y="16085"/>
                  </a:cubicBezTo>
                  <a:cubicBezTo>
                    <a:pt x="25191" y="16173"/>
                    <a:pt x="25383" y="16365"/>
                    <a:pt x="25663" y="16523"/>
                  </a:cubicBezTo>
                  <a:cubicBezTo>
                    <a:pt x="25704" y="16533"/>
                    <a:pt x="25744" y="16543"/>
                    <a:pt x="25784" y="16543"/>
                  </a:cubicBezTo>
                  <a:cubicBezTo>
                    <a:pt x="25814" y="16543"/>
                    <a:pt x="25843" y="16537"/>
                    <a:pt x="25873" y="16523"/>
                  </a:cubicBezTo>
                  <a:cubicBezTo>
                    <a:pt x="25995" y="16435"/>
                    <a:pt x="26223" y="16138"/>
                    <a:pt x="26345" y="16120"/>
                  </a:cubicBezTo>
                  <a:cubicBezTo>
                    <a:pt x="26350" y="16120"/>
                    <a:pt x="26354" y="16120"/>
                    <a:pt x="26359" y="16120"/>
                  </a:cubicBezTo>
                  <a:cubicBezTo>
                    <a:pt x="26664" y="16120"/>
                    <a:pt x="26820" y="16682"/>
                    <a:pt x="27027" y="16837"/>
                  </a:cubicBezTo>
                  <a:cubicBezTo>
                    <a:pt x="27145" y="16933"/>
                    <a:pt x="27219" y="16970"/>
                    <a:pt x="27287" y="16970"/>
                  </a:cubicBezTo>
                  <a:cubicBezTo>
                    <a:pt x="27379" y="16970"/>
                    <a:pt x="27459" y="16901"/>
                    <a:pt x="27621" y="16820"/>
                  </a:cubicBezTo>
                  <a:cubicBezTo>
                    <a:pt x="27740" y="16755"/>
                    <a:pt x="27853" y="16737"/>
                    <a:pt x="27964" y="16737"/>
                  </a:cubicBezTo>
                  <a:cubicBezTo>
                    <a:pt x="28105" y="16737"/>
                    <a:pt x="28242" y="16767"/>
                    <a:pt x="28380" y="16767"/>
                  </a:cubicBezTo>
                  <a:cubicBezTo>
                    <a:pt x="28514" y="16767"/>
                    <a:pt x="28650" y="16739"/>
                    <a:pt x="28792" y="16627"/>
                  </a:cubicBezTo>
                  <a:cubicBezTo>
                    <a:pt x="29194" y="16295"/>
                    <a:pt x="29334" y="15701"/>
                    <a:pt x="29701" y="15334"/>
                  </a:cubicBezTo>
                  <a:cubicBezTo>
                    <a:pt x="29737" y="15405"/>
                    <a:pt x="29806" y="15461"/>
                    <a:pt x="29890" y="15461"/>
                  </a:cubicBezTo>
                  <a:cubicBezTo>
                    <a:pt x="29929" y="15461"/>
                    <a:pt x="29972" y="15449"/>
                    <a:pt x="30016" y="15421"/>
                  </a:cubicBezTo>
                  <a:cubicBezTo>
                    <a:pt x="30366" y="15194"/>
                    <a:pt x="30296" y="14862"/>
                    <a:pt x="30523" y="14582"/>
                  </a:cubicBezTo>
                  <a:cubicBezTo>
                    <a:pt x="30768" y="14302"/>
                    <a:pt x="31432" y="14512"/>
                    <a:pt x="31817" y="14337"/>
                  </a:cubicBezTo>
                  <a:cubicBezTo>
                    <a:pt x="32236" y="14145"/>
                    <a:pt x="32324" y="13865"/>
                    <a:pt x="32498" y="13463"/>
                  </a:cubicBezTo>
                  <a:cubicBezTo>
                    <a:pt x="32708" y="13009"/>
                    <a:pt x="32883" y="12694"/>
                    <a:pt x="33268" y="12344"/>
                  </a:cubicBezTo>
                  <a:cubicBezTo>
                    <a:pt x="33442" y="12170"/>
                    <a:pt x="33565" y="12100"/>
                    <a:pt x="33687" y="11890"/>
                  </a:cubicBezTo>
                  <a:cubicBezTo>
                    <a:pt x="33827" y="11663"/>
                    <a:pt x="33844" y="11366"/>
                    <a:pt x="33914" y="11121"/>
                  </a:cubicBezTo>
                  <a:cubicBezTo>
                    <a:pt x="34019" y="10736"/>
                    <a:pt x="34194" y="10369"/>
                    <a:pt x="34316" y="9967"/>
                  </a:cubicBezTo>
                  <a:cubicBezTo>
                    <a:pt x="34404" y="9652"/>
                    <a:pt x="34474" y="9338"/>
                    <a:pt x="34561" y="9023"/>
                  </a:cubicBezTo>
                  <a:cubicBezTo>
                    <a:pt x="34631" y="8726"/>
                    <a:pt x="34806" y="8464"/>
                    <a:pt x="34911" y="8184"/>
                  </a:cubicBezTo>
                  <a:cubicBezTo>
                    <a:pt x="35051" y="7712"/>
                    <a:pt x="34876" y="7292"/>
                    <a:pt x="34614" y="6925"/>
                  </a:cubicBezTo>
                  <a:cubicBezTo>
                    <a:pt x="34474" y="6750"/>
                    <a:pt x="34316" y="6628"/>
                    <a:pt x="34194" y="6453"/>
                  </a:cubicBezTo>
                  <a:cubicBezTo>
                    <a:pt x="33914" y="6174"/>
                    <a:pt x="33827" y="5841"/>
                    <a:pt x="33932" y="5474"/>
                  </a:cubicBezTo>
                  <a:lnTo>
                    <a:pt x="33932" y="5474"/>
                  </a:lnTo>
                  <a:cubicBezTo>
                    <a:pt x="34037" y="5521"/>
                    <a:pt x="34142" y="5529"/>
                    <a:pt x="34267" y="5529"/>
                  </a:cubicBezTo>
                  <a:cubicBezTo>
                    <a:pt x="34330" y="5529"/>
                    <a:pt x="34398" y="5527"/>
                    <a:pt x="34474" y="5527"/>
                  </a:cubicBezTo>
                  <a:cubicBezTo>
                    <a:pt x="34561" y="5527"/>
                    <a:pt x="34614" y="5509"/>
                    <a:pt x="34701" y="5492"/>
                  </a:cubicBezTo>
                  <a:cubicBezTo>
                    <a:pt x="34806" y="5492"/>
                    <a:pt x="34911" y="5530"/>
                    <a:pt x="35016" y="5530"/>
                  </a:cubicBezTo>
                  <a:cubicBezTo>
                    <a:pt x="35033" y="5530"/>
                    <a:pt x="35051" y="5529"/>
                    <a:pt x="35068" y="5527"/>
                  </a:cubicBezTo>
                  <a:cubicBezTo>
                    <a:pt x="35400" y="5492"/>
                    <a:pt x="35837" y="5404"/>
                    <a:pt x="36187" y="5282"/>
                  </a:cubicBezTo>
                  <a:cubicBezTo>
                    <a:pt x="36515" y="5161"/>
                    <a:pt x="36818" y="5110"/>
                    <a:pt x="37112" y="5110"/>
                  </a:cubicBezTo>
                  <a:cubicBezTo>
                    <a:pt x="37711" y="5110"/>
                    <a:pt x="38269" y="5321"/>
                    <a:pt x="38914" y="5579"/>
                  </a:cubicBezTo>
                  <a:cubicBezTo>
                    <a:pt x="39536" y="5828"/>
                    <a:pt x="40143" y="6007"/>
                    <a:pt x="40811" y="6007"/>
                  </a:cubicBezTo>
                  <a:cubicBezTo>
                    <a:pt x="40894" y="6007"/>
                    <a:pt x="40979" y="6005"/>
                    <a:pt x="41064" y="5999"/>
                  </a:cubicBezTo>
                  <a:cubicBezTo>
                    <a:pt x="41802" y="5966"/>
                    <a:pt x="42493" y="5733"/>
                    <a:pt x="43240" y="5733"/>
                  </a:cubicBezTo>
                  <a:cubicBezTo>
                    <a:pt x="43289" y="5733"/>
                    <a:pt x="43339" y="5734"/>
                    <a:pt x="43389" y="5737"/>
                  </a:cubicBezTo>
                  <a:cubicBezTo>
                    <a:pt x="43826" y="5760"/>
                    <a:pt x="44256" y="5856"/>
                    <a:pt x="44683" y="5856"/>
                  </a:cubicBezTo>
                  <a:cubicBezTo>
                    <a:pt x="44887" y="5856"/>
                    <a:pt x="45091" y="5834"/>
                    <a:pt x="45295" y="5772"/>
                  </a:cubicBezTo>
                  <a:lnTo>
                    <a:pt x="45312" y="5772"/>
                  </a:lnTo>
                  <a:cubicBezTo>
                    <a:pt x="45295" y="5737"/>
                    <a:pt x="45295" y="5702"/>
                    <a:pt x="45295" y="5649"/>
                  </a:cubicBezTo>
                  <a:cubicBezTo>
                    <a:pt x="45242" y="5160"/>
                    <a:pt x="45295" y="4600"/>
                    <a:pt x="45207" y="4111"/>
                  </a:cubicBezTo>
                  <a:cubicBezTo>
                    <a:pt x="45085" y="3516"/>
                    <a:pt x="44700" y="2957"/>
                    <a:pt x="44228" y="2590"/>
                  </a:cubicBezTo>
                  <a:cubicBezTo>
                    <a:pt x="43477" y="1996"/>
                    <a:pt x="42847" y="1226"/>
                    <a:pt x="42078" y="667"/>
                  </a:cubicBezTo>
                  <a:cubicBezTo>
                    <a:pt x="41551" y="295"/>
                    <a:pt x="41121" y="61"/>
                    <a:pt x="40543" y="61"/>
                  </a:cubicBezTo>
                  <a:cubicBezTo>
                    <a:pt x="40469" y="61"/>
                    <a:pt x="40392" y="65"/>
                    <a:pt x="40312" y="73"/>
                  </a:cubicBezTo>
                  <a:cubicBezTo>
                    <a:pt x="40257" y="78"/>
                    <a:pt x="40201" y="80"/>
                    <a:pt x="40145" y="80"/>
                  </a:cubicBezTo>
                  <a:cubicBezTo>
                    <a:pt x="39842" y="80"/>
                    <a:pt x="39532" y="18"/>
                    <a:pt x="39231" y="18"/>
                  </a:cubicBezTo>
                  <a:cubicBezTo>
                    <a:pt x="39201" y="18"/>
                    <a:pt x="39171" y="19"/>
                    <a:pt x="39141" y="20"/>
                  </a:cubicBezTo>
                  <a:cubicBezTo>
                    <a:pt x="38897" y="20"/>
                    <a:pt x="38669" y="55"/>
                    <a:pt x="38459" y="90"/>
                  </a:cubicBezTo>
                  <a:cubicBezTo>
                    <a:pt x="38115" y="40"/>
                    <a:pt x="37777" y="1"/>
                    <a:pt x="37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66;p56">
              <a:extLst>
                <a:ext uri="{FF2B5EF4-FFF2-40B4-BE49-F238E27FC236}">
                  <a16:creationId xmlns:a16="http://schemas.microsoft.com/office/drawing/2014/main" id="{70EC5863-E0A0-4B8C-A7EF-5CCDCF455886}"/>
                </a:ext>
              </a:extLst>
            </p:cNvPr>
            <p:cNvSpPr/>
            <p:nvPr/>
          </p:nvSpPr>
          <p:spPr>
            <a:xfrm>
              <a:off x="1140575" y="2655700"/>
              <a:ext cx="45500" cy="34000"/>
            </a:xfrm>
            <a:custGeom>
              <a:avLst/>
              <a:gdLst/>
              <a:ahLst/>
              <a:cxnLst/>
              <a:rect l="l" t="t" r="r" b="b"/>
              <a:pathLst>
                <a:path w="1820" h="1360" extrusionOk="0">
                  <a:moveTo>
                    <a:pt x="676" y="1"/>
                  </a:moveTo>
                  <a:cubicBezTo>
                    <a:pt x="338" y="1"/>
                    <a:pt x="48" y="346"/>
                    <a:pt x="1" y="677"/>
                  </a:cubicBezTo>
                  <a:cubicBezTo>
                    <a:pt x="1" y="712"/>
                    <a:pt x="1" y="730"/>
                    <a:pt x="18" y="747"/>
                  </a:cubicBezTo>
                  <a:cubicBezTo>
                    <a:pt x="18" y="747"/>
                    <a:pt x="18" y="765"/>
                    <a:pt x="18" y="782"/>
                  </a:cubicBezTo>
                  <a:cubicBezTo>
                    <a:pt x="88" y="1149"/>
                    <a:pt x="630" y="1359"/>
                    <a:pt x="962" y="1359"/>
                  </a:cubicBezTo>
                  <a:cubicBezTo>
                    <a:pt x="1242" y="1359"/>
                    <a:pt x="1819" y="1045"/>
                    <a:pt x="1557" y="712"/>
                  </a:cubicBezTo>
                  <a:cubicBezTo>
                    <a:pt x="1452" y="573"/>
                    <a:pt x="1312" y="450"/>
                    <a:pt x="1207" y="310"/>
                  </a:cubicBezTo>
                  <a:cubicBezTo>
                    <a:pt x="1102" y="170"/>
                    <a:pt x="962" y="48"/>
                    <a:pt x="788" y="13"/>
                  </a:cubicBezTo>
                  <a:cubicBezTo>
                    <a:pt x="750" y="5"/>
                    <a:pt x="713" y="1"/>
                    <a:pt x="6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67;p56">
              <a:extLst>
                <a:ext uri="{FF2B5EF4-FFF2-40B4-BE49-F238E27FC236}">
                  <a16:creationId xmlns:a16="http://schemas.microsoft.com/office/drawing/2014/main" id="{3A706A3D-5AC9-4BD6-A59B-14B164BB2216}"/>
                </a:ext>
              </a:extLst>
            </p:cNvPr>
            <p:cNvSpPr/>
            <p:nvPr/>
          </p:nvSpPr>
          <p:spPr>
            <a:xfrm>
              <a:off x="1153700" y="2660375"/>
              <a:ext cx="6575" cy="23625"/>
            </a:xfrm>
            <a:custGeom>
              <a:avLst/>
              <a:gdLst/>
              <a:ahLst/>
              <a:cxnLst/>
              <a:rect l="l" t="t" r="r" b="b"/>
              <a:pathLst>
                <a:path w="263" h="945" extrusionOk="0">
                  <a:moveTo>
                    <a:pt x="140" y="1"/>
                  </a:moveTo>
                  <a:cubicBezTo>
                    <a:pt x="53" y="1"/>
                    <a:pt x="0" y="211"/>
                    <a:pt x="0" y="473"/>
                  </a:cubicBezTo>
                  <a:cubicBezTo>
                    <a:pt x="0" y="735"/>
                    <a:pt x="53" y="945"/>
                    <a:pt x="140" y="945"/>
                  </a:cubicBezTo>
                  <a:cubicBezTo>
                    <a:pt x="210" y="945"/>
                    <a:pt x="263" y="735"/>
                    <a:pt x="263" y="473"/>
                  </a:cubicBezTo>
                  <a:cubicBezTo>
                    <a:pt x="263" y="211"/>
                    <a:pt x="210"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522;p48">
            <a:extLst>
              <a:ext uri="{FF2B5EF4-FFF2-40B4-BE49-F238E27FC236}">
                <a16:creationId xmlns:a16="http://schemas.microsoft.com/office/drawing/2014/main" id="{282B79D4-FC1D-40B5-B3A2-767EFF6C6DC6}"/>
              </a:ext>
            </a:extLst>
          </p:cNvPr>
          <p:cNvGrpSpPr/>
          <p:nvPr/>
        </p:nvGrpSpPr>
        <p:grpSpPr>
          <a:xfrm>
            <a:off x="-1082915" y="71866"/>
            <a:ext cx="4090565" cy="2185344"/>
            <a:chOff x="1518250" y="2842025"/>
            <a:chExt cx="1286150" cy="604350"/>
          </a:xfrm>
        </p:grpSpPr>
        <p:sp>
          <p:nvSpPr>
            <p:cNvPr id="65" name="Google Shape;523;p48">
              <a:extLst>
                <a:ext uri="{FF2B5EF4-FFF2-40B4-BE49-F238E27FC236}">
                  <a16:creationId xmlns:a16="http://schemas.microsoft.com/office/drawing/2014/main" id="{1A27F71C-79A4-4A99-B2CC-5555142D2A63}"/>
                </a:ext>
              </a:extLst>
            </p:cNvPr>
            <p:cNvSpPr/>
            <p:nvPr/>
          </p:nvSpPr>
          <p:spPr>
            <a:xfrm>
              <a:off x="2162375" y="3136275"/>
              <a:ext cx="205000" cy="310100"/>
            </a:xfrm>
            <a:custGeom>
              <a:avLst/>
              <a:gdLst/>
              <a:ahLst/>
              <a:cxnLst/>
              <a:rect l="l" t="t" r="r" b="b"/>
              <a:pathLst>
                <a:path w="8200" h="12404" extrusionOk="0">
                  <a:moveTo>
                    <a:pt x="6378" y="0"/>
                  </a:moveTo>
                  <a:cubicBezTo>
                    <a:pt x="6207" y="0"/>
                    <a:pt x="6036" y="15"/>
                    <a:pt x="5874" y="37"/>
                  </a:cubicBezTo>
                  <a:cubicBezTo>
                    <a:pt x="4825" y="177"/>
                    <a:pt x="4074" y="1033"/>
                    <a:pt x="4301" y="2012"/>
                  </a:cubicBezTo>
                  <a:cubicBezTo>
                    <a:pt x="4266" y="2047"/>
                    <a:pt x="4248" y="2082"/>
                    <a:pt x="4248" y="2135"/>
                  </a:cubicBezTo>
                  <a:cubicBezTo>
                    <a:pt x="4353" y="3079"/>
                    <a:pt x="4790" y="3970"/>
                    <a:pt x="5385" y="4722"/>
                  </a:cubicBezTo>
                  <a:cubicBezTo>
                    <a:pt x="4983" y="4862"/>
                    <a:pt x="4563" y="4914"/>
                    <a:pt x="4196" y="5211"/>
                  </a:cubicBezTo>
                  <a:cubicBezTo>
                    <a:pt x="3671" y="5614"/>
                    <a:pt x="3217" y="6138"/>
                    <a:pt x="2762" y="6627"/>
                  </a:cubicBezTo>
                  <a:cubicBezTo>
                    <a:pt x="2518" y="6680"/>
                    <a:pt x="2273" y="6715"/>
                    <a:pt x="2011" y="6732"/>
                  </a:cubicBezTo>
                  <a:cubicBezTo>
                    <a:pt x="1783" y="6767"/>
                    <a:pt x="1556" y="6785"/>
                    <a:pt x="1364" y="6907"/>
                  </a:cubicBezTo>
                  <a:cubicBezTo>
                    <a:pt x="1049" y="7099"/>
                    <a:pt x="979" y="7344"/>
                    <a:pt x="1014" y="7676"/>
                  </a:cubicBezTo>
                  <a:cubicBezTo>
                    <a:pt x="1067" y="8131"/>
                    <a:pt x="1084" y="8376"/>
                    <a:pt x="909" y="8813"/>
                  </a:cubicBezTo>
                  <a:cubicBezTo>
                    <a:pt x="770" y="9162"/>
                    <a:pt x="647" y="9529"/>
                    <a:pt x="507" y="9879"/>
                  </a:cubicBezTo>
                  <a:cubicBezTo>
                    <a:pt x="332" y="10403"/>
                    <a:pt x="0" y="11050"/>
                    <a:pt x="0" y="11610"/>
                  </a:cubicBezTo>
                  <a:cubicBezTo>
                    <a:pt x="18" y="11959"/>
                    <a:pt x="158" y="12117"/>
                    <a:pt x="472" y="12221"/>
                  </a:cubicBezTo>
                  <a:cubicBezTo>
                    <a:pt x="715" y="12312"/>
                    <a:pt x="957" y="12403"/>
                    <a:pt x="1210" y="12403"/>
                  </a:cubicBezTo>
                  <a:cubicBezTo>
                    <a:pt x="1250" y="12403"/>
                    <a:pt x="1289" y="12401"/>
                    <a:pt x="1329" y="12396"/>
                  </a:cubicBezTo>
                  <a:cubicBezTo>
                    <a:pt x="1626" y="12361"/>
                    <a:pt x="1923" y="12221"/>
                    <a:pt x="2238" y="12221"/>
                  </a:cubicBezTo>
                  <a:cubicBezTo>
                    <a:pt x="2413" y="12239"/>
                    <a:pt x="2570" y="12274"/>
                    <a:pt x="2727" y="12274"/>
                  </a:cubicBezTo>
                  <a:cubicBezTo>
                    <a:pt x="2770" y="12274"/>
                    <a:pt x="2813" y="12275"/>
                    <a:pt x="2855" y="12275"/>
                  </a:cubicBezTo>
                  <a:cubicBezTo>
                    <a:pt x="3004" y="12275"/>
                    <a:pt x="3151" y="12264"/>
                    <a:pt x="3287" y="12169"/>
                  </a:cubicBezTo>
                  <a:cubicBezTo>
                    <a:pt x="3549" y="11959"/>
                    <a:pt x="3549" y="11592"/>
                    <a:pt x="3532" y="11277"/>
                  </a:cubicBezTo>
                  <a:cubicBezTo>
                    <a:pt x="3514" y="11190"/>
                    <a:pt x="3462" y="11120"/>
                    <a:pt x="3374" y="11120"/>
                  </a:cubicBezTo>
                  <a:cubicBezTo>
                    <a:pt x="3112" y="11103"/>
                    <a:pt x="2832" y="10998"/>
                    <a:pt x="2588" y="10945"/>
                  </a:cubicBezTo>
                  <a:cubicBezTo>
                    <a:pt x="2508" y="11025"/>
                    <a:pt x="2425" y="11064"/>
                    <a:pt x="2340" y="11064"/>
                  </a:cubicBezTo>
                  <a:cubicBezTo>
                    <a:pt x="2238" y="11064"/>
                    <a:pt x="2133" y="11007"/>
                    <a:pt x="2028" y="10893"/>
                  </a:cubicBezTo>
                  <a:lnTo>
                    <a:pt x="2011" y="10631"/>
                  </a:lnTo>
                  <a:cubicBezTo>
                    <a:pt x="1941" y="10403"/>
                    <a:pt x="1976" y="10071"/>
                    <a:pt x="1976" y="9827"/>
                  </a:cubicBezTo>
                  <a:cubicBezTo>
                    <a:pt x="1958" y="9372"/>
                    <a:pt x="1888" y="8848"/>
                    <a:pt x="2011" y="8393"/>
                  </a:cubicBezTo>
                  <a:cubicBezTo>
                    <a:pt x="2063" y="8201"/>
                    <a:pt x="2186" y="8078"/>
                    <a:pt x="2343" y="7991"/>
                  </a:cubicBezTo>
                  <a:cubicBezTo>
                    <a:pt x="3864" y="7851"/>
                    <a:pt x="5734" y="7519"/>
                    <a:pt x="6853" y="6470"/>
                  </a:cubicBezTo>
                  <a:cubicBezTo>
                    <a:pt x="7989" y="5404"/>
                    <a:pt x="8199" y="3761"/>
                    <a:pt x="8042" y="2292"/>
                  </a:cubicBezTo>
                  <a:cubicBezTo>
                    <a:pt x="7989" y="1680"/>
                    <a:pt x="7972" y="754"/>
                    <a:pt x="7447" y="317"/>
                  </a:cubicBezTo>
                  <a:cubicBezTo>
                    <a:pt x="7145" y="75"/>
                    <a:pt x="6760" y="0"/>
                    <a:pt x="63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4;p48">
              <a:extLst>
                <a:ext uri="{FF2B5EF4-FFF2-40B4-BE49-F238E27FC236}">
                  <a16:creationId xmlns:a16="http://schemas.microsoft.com/office/drawing/2014/main" id="{3AB0312E-3861-4E08-9093-76091EC2F209}"/>
                </a:ext>
              </a:extLst>
            </p:cNvPr>
            <p:cNvSpPr/>
            <p:nvPr/>
          </p:nvSpPr>
          <p:spPr>
            <a:xfrm>
              <a:off x="2537300" y="3109075"/>
              <a:ext cx="201100" cy="144975"/>
            </a:xfrm>
            <a:custGeom>
              <a:avLst/>
              <a:gdLst/>
              <a:ahLst/>
              <a:cxnLst/>
              <a:rect l="l" t="t" r="r" b="b"/>
              <a:pathLst>
                <a:path w="8044" h="5799" extrusionOk="0">
                  <a:moveTo>
                    <a:pt x="5500" y="0"/>
                  </a:moveTo>
                  <a:cubicBezTo>
                    <a:pt x="5274" y="0"/>
                    <a:pt x="5045" y="67"/>
                    <a:pt x="4810" y="129"/>
                  </a:cubicBezTo>
                  <a:cubicBezTo>
                    <a:pt x="3656" y="391"/>
                    <a:pt x="2502" y="653"/>
                    <a:pt x="1348" y="950"/>
                  </a:cubicBezTo>
                  <a:cubicBezTo>
                    <a:pt x="1331" y="898"/>
                    <a:pt x="1278" y="828"/>
                    <a:pt x="1191" y="828"/>
                  </a:cubicBezTo>
                  <a:cubicBezTo>
                    <a:pt x="1117" y="816"/>
                    <a:pt x="1041" y="810"/>
                    <a:pt x="965" y="810"/>
                  </a:cubicBezTo>
                  <a:cubicBezTo>
                    <a:pt x="481" y="810"/>
                    <a:pt x="1" y="1056"/>
                    <a:pt x="212" y="1614"/>
                  </a:cubicBezTo>
                  <a:lnTo>
                    <a:pt x="230" y="1614"/>
                  </a:lnTo>
                  <a:cubicBezTo>
                    <a:pt x="457" y="2209"/>
                    <a:pt x="1139" y="2541"/>
                    <a:pt x="1750" y="2576"/>
                  </a:cubicBezTo>
                  <a:cubicBezTo>
                    <a:pt x="1785" y="2578"/>
                    <a:pt x="1820" y="2578"/>
                    <a:pt x="1854" y="2578"/>
                  </a:cubicBezTo>
                  <a:cubicBezTo>
                    <a:pt x="2940" y="2578"/>
                    <a:pt x="3790" y="1792"/>
                    <a:pt x="4705" y="1317"/>
                  </a:cubicBezTo>
                  <a:cubicBezTo>
                    <a:pt x="4954" y="1188"/>
                    <a:pt x="5152" y="1092"/>
                    <a:pt x="5353" y="1092"/>
                  </a:cubicBezTo>
                  <a:cubicBezTo>
                    <a:pt x="5506" y="1092"/>
                    <a:pt x="5661" y="1147"/>
                    <a:pt x="5841" y="1282"/>
                  </a:cubicBezTo>
                  <a:cubicBezTo>
                    <a:pt x="6103" y="1457"/>
                    <a:pt x="6348" y="1894"/>
                    <a:pt x="6488" y="2174"/>
                  </a:cubicBezTo>
                  <a:cubicBezTo>
                    <a:pt x="6925" y="3013"/>
                    <a:pt x="6733" y="3677"/>
                    <a:pt x="6086" y="4342"/>
                  </a:cubicBezTo>
                  <a:cubicBezTo>
                    <a:pt x="5981" y="4446"/>
                    <a:pt x="6051" y="4604"/>
                    <a:pt x="6191" y="4621"/>
                  </a:cubicBezTo>
                  <a:cubicBezTo>
                    <a:pt x="6261" y="4953"/>
                    <a:pt x="6226" y="5181"/>
                    <a:pt x="6068" y="5338"/>
                  </a:cubicBezTo>
                  <a:cubicBezTo>
                    <a:pt x="5998" y="5408"/>
                    <a:pt x="5929" y="5443"/>
                    <a:pt x="5841" y="5495"/>
                  </a:cubicBezTo>
                  <a:cubicBezTo>
                    <a:pt x="5693" y="5584"/>
                    <a:pt x="5771" y="5798"/>
                    <a:pt x="5915" y="5798"/>
                  </a:cubicBezTo>
                  <a:cubicBezTo>
                    <a:pt x="5941" y="5798"/>
                    <a:pt x="5969" y="5791"/>
                    <a:pt x="5998" y="5775"/>
                  </a:cubicBezTo>
                  <a:cubicBezTo>
                    <a:pt x="6033" y="5758"/>
                    <a:pt x="6068" y="5740"/>
                    <a:pt x="6103" y="5723"/>
                  </a:cubicBezTo>
                  <a:lnTo>
                    <a:pt x="6156" y="5688"/>
                  </a:lnTo>
                  <a:cubicBezTo>
                    <a:pt x="6278" y="5600"/>
                    <a:pt x="6418" y="5513"/>
                    <a:pt x="6505" y="5408"/>
                  </a:cubicBezTo>
                  <a:cubicBezTo>
                    <a:pt x="7012" y="4953"/>
                    <a:pt x="7327" y="4324"/>
                    <a:pt x="7589" y="3712"/>
                  </a:cubicBezTo>
                  <a:cubicBezTo>
                    <a:pt x="8044" y="2611"/>
                    <a:pt x="7379" y="1947"/>
                    <a:pt x="6768" y="1090"/>
                  </a:cubicBezTo>
                  <a:cubicBezTo>
                    <a:pt x="6540" y="775"/>
                    <a:pt x="6313" y="338"/>
                    <a:pt x="5981" y="129"/>
                  </a:cubicBezTo>
                  <a:cubicBezTo>
                    <a:pt x="5821" y="34"/>
                    <a:pt x="5661" y="0"/>
                    <a:pt x="55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5;p48">
              <a:extLst>
                <a:ext uri="{FF2B5EF4-FFF2-40B4-BE49-F238E27FC236}">
                  <a16:creationId xmlns:a16="http://schemas.microsoft.com/office/drawing/2014/main" id="{B4143DB7-68F4-4698-B6BB-860B49D11F46}"/>
                </a:ext>
              </a:extLst>
            </p:cNvPr>
            <p:cNvSpPr/>
            <p:nvPr/>
          </p:nvSpPr>
          <p:spPr>
            <a:xfrm>
              <a:off x="1557350" y="2904175"/>
              <a:ext cx="1246475" cy="316850"/>
            </a:xfrm>
            <a:custGeom>
              <a:avLst/>
              <a:gdLst/>
              <a:ahLst/>
              <a:cxnLst/>
              <a:rect l="l" t="t" r="r" b="b"/>
              <a:pathLst>
                <a:path w="49859" h="12674" extrusionOk="0">
                  <a:moveTo>
                    <a:pt x="43565" y="1"/>
                  </a:moveTo>
                  <a:cubicBezTo>
                    <a:pt x="43503" y="1"/>
                    <a:pt x="43441" y="2"/>
                    <a:pt x="43378" y="3"/>
                  </a:cubicBezTo>
                  <a:cubicBezTo>
                    <a:pt x="42732" y="21"/>
                    <a:pt x="41700" y="91"/>
                    <a:pt x="41368" y="755"/>
                  </a:cubicBezTo>
                  <a:cubicBezTo>
                    <a:pt x="41193" y="1070"/>
                    <a:pt x="41263" y="1507"/>
                    <a:pt x="41193" y="1857"/>
                  </a:cubicBezTo>
                  <a:cubicBezTo>
                    <a:pt x="41088" y="2538"/>
                    <a:pt x="40844" y="3203"/>
                    <a:pt x="40459" y="3762"/>
                  </a:cubicBezTo>
                  <a:cubicBezTo>
                    <a:pt x="39515" y="5143"/>
                    <a:pt x="38047" y="4933"/>
                    <a:pt x="36578" y="4968"/>
                  </a:cubicBezTo>
                  <a:cubicBezTo>
                    <a:pt x="35477" y="5003"/>
                    <a:pt x="34393" y="5265"/>
                    <a:pt x="33309" y="5493"/>
                  </a:cubicBezTo>
                  <a:cubicBezTo>
                    <a:pt x="32016" y="5755"/>
                    <a:pt x="30757" y="5720"/>
                    <a:pt x="29446" y="5825"/>
                  </a:cubicBezTo>
                  <a:cubicBezTo>
                    <a:pt x="29026" y="5860"/>
                    <a:pt x="28589" y="5947"/>
                    <a:pt x="28205" y="6139"/>
                  </a:cubicBezTo>
                  <a:cubicBezTo>
                    <a:pt x="27785" y="6349"/>
                    <a:pt x="27453" y="6699"/>
                    <a:pt x="27051" y="6926"/>
                  </a:cubicBezTo>
                  <a:cubicBezTo>
                    <a:pt x="26356" y="7053"/>
                    <a:pt x="25657" y="7113"/>
                    <a:pt x="24958" y="7113"/>
                  </a:cubicBezTo>
                  <a:cubicBezTo>
                    <a:pt x="23351" y="7113"/>
                    <a:pt x="21745" y="6798"/>
                    <a:pt x="20198" y="6262"/>
                  </a:cubicBezTo>
                  <a:cubicBezTo>
                    <a:pt x="17786" y="5423"/>
                    <a:pt x="15740" y="3989"/>
                    <a:pt x="13485" y="2853"/>
                  </a:cubicBezTo>
                  <a:cubicBezTo>
                    <a:pt x="11562" y="1899"/>
                    <a:pt x="9278" y="1495"/>
                    <a:pt x="7106" y="1495"/>
                  </a:cubicBezTo>
                  <a:cubicBezTo>
                    <a:pt x="6888" y="1495"/>
                    <a:pt x="6672" y="1499"/>
                    <a:pt x="6458" y="1507"/>
                  </a:cubicBezTo>
                  <a:cubicBezTo>
                    <a:pt x="4115" y="1594"/>
                    <a:pt x="1825" y="2398"/>
                    <a:pt x="95" y="4024"/>
                  </a:cubicBezTo>
                  <a:cubicBezTo>
                    <a:pt x="42" y="4077"/>
                    <a:pt x="60" y="4147"/>
                    <a:pt x="112" y="4182"/>
                  </a:cubicBezTo>
                  <a:cubicBezTo>
                    <a:pt x="95" y="4199"/>
                    <a:pt x="77" y="4199"/>
                    <a:pt x="60" y="4216"/>
                  </a:cubicBezTo>
                  <a:cubicBezTo>
                    <a:pt x="0" y="4276"/>
                    <a:pt x="54" y="4385"/>
                    <a:pt x="125" y="4385"/>
                  </a:cubicBezTo>
                  <a:cubicBezTo>
                    <a:pt x="138" y="4385"/>
                    <a:pt x="151" y="4382"/>
                    <a:pt x="165" y="4374"/>
                  </a:cubicBezTo>
                  <a:lnTo>
                    <a:pt x="165" y="4356"/>
                  </a:lnTo>
                  <a:cubicBezTo>
                    <a:pt x="2248" y="3050"/>
                    <a:pt x="4552" y="2201"/>
                    <a:pt x="6992" y="2201"/>
                  </a:cubicBezTo>
                  <a:cubicBezTo>
                    <a:pt x="7295" y="2201"/>
                    <a:pt x="7601" y="2214"/>
                    <a:pt x="7909" y="2241"/>
                  </a:cubicBezTo>
                  <a:cubicBezTo>
                    <a:pt x="9115" y="2346"/>
                    <a:pt x="10304" y="2661"/>
                    <a:pt x="11405" y="3150"/>
                  </a:cubicBezTo>
                  <a:cubicBezTo>
                    <a:pt x="12646" y="3710"/>
                    <a:pt x="13660" y="4549"/>
                    <a:pt x="14691" y="5405"/>
                  </a:cubicBezTo>
                  <a:cubicBezTo>
                    <a:pt x="16492" y="6891"/>
                    <a:pt x="18485" y="8080"/>
                    <a:pt x="20688" y="8866"/>
                  </a:cubicBezTo>
                  <a:cubicBezTo>
                    <a:pt x="22418" y="9461"/>
                    <a:pt x="24271" y="9758"/>
                    <a:pt x="26002" y="10370"/>
                  </a:cubicBezTo>
                  <a:cubicBezTo>
                    <a:pt x="26229" y="10580"/>
                    <a:pt x="26456" y="10807"/>
                    <a:pt x="26666" y="11034"/>
                  </a:cubicBezTo>
                  <a:cubicBezTo>
                    <a:pt x="27331" y="11733"/>
                    <a:pt x="28012" y="12275"/>
                    <a:pt x="28956" y="12520"/>
                  </a:cubicBezTo>
                  <a:cubicBezTo>
                    <a:pt x="29336" y="12621"/>
                    <a:pt x="29729" y="12673"/>
                    <a:pt x="30123" y="12673"/>
                  </a:cubicBezTo>
                  <a:cubicBezTo>
                    <a:pt x="30617" y="12673"/>
                    <a:pt x="31111" y="12590"/>
                    <a:pt x="31578" y="12415"/>
                  </a:cubicBezTo>
                  <a:cubicBezTo>
                    <a:pt x="32575" y="12048"/>
                    <a:pt x="33362" y="11191"/>
                    <a:pt x="34393" y="10929"/>
                  </a:cubicBezTo>
                  <a:cubicBezTo>
                    <a:pt x="34501" y="10921"/>
                    <a:pt x="34609" y="10918"/>
                    <a:pt x="34719" y="10918"/>
                  </a:cubicBezTo>
                  <a:cubicBezTo>
                    <a:pt x="35550" y="10918"/>
                    <a:pt x="36424" y="11128"/>
                    <a:pt x="37242" y="11174"/>
                  </a:cubicBezTo>
                  <a:cubicBezTo>
                    <a:pt x="37322" y="11178"/>
                    <a:pt x="37401" y="11180"/>
                    <a:pt x="37479" y="11180"/>
                  </a:cubicBezTo>
                  <a:cubicBezTo>
                    <a:pt x="38454" y="11180"/>
                    <a:pt x="39348" y="10876"/>
                    <a:pt x="40092" y="10213"/>
                  </a:cubicBezTo>
                  <a:cubicBezTo>
                    <a:pt x="41875" y="8674"/>
                    <a:pt x="42329" y="6139"/>
                    <a:pt x="43448" y="4147"/>
                  </a:cubicBezTo>
                  <a:cubicBezTo>
                    <a:pt x="43641" y="3919"/>
                    <a:pt x="43850" y="3692"/>
                    <a:pt x="44095" y="3500"/>
                  </a:cubicBezTo>
                  <a:cubicBezTo>
                    <a:pt x="44340" y="3290"/>
                    <a:pt x="44585" y="3133"/>
                    <a:pt x="44829" y="2940"/>
                  </a:cubicBezTo>
                  <a:cubicBezTo>
                    <a:pt x="45896" y="2870"/>
                    <a:pt x="46962" y="2853"/>
                    <a:pt x="48011" y="2573"/>
                  </a:cubicBezTo>
                  <a:cubicBezTo>
                    <a:pt x="48465" y="2451"/>
                    <a:pt x="49235" y="2329"/>
                    <a:pt x="49549" y="1909"/>
                  </a:cubicBezTo>
                  <a:cubicBezTo>
                    <a:pt x="49812" y="1542"/>
                    <a:pt x="49637" y="1052"/>
                    <a:pt x="49812" y="668"/>
                  </a:cubicBezTo>
                  <a:cubicBezTo>
                    <a:pt x="49858" y="590"/>
                    <a:pt x="49793" y="525"/>
                    <a:pt x="49716" y="525"/>
                  </a:cubicBezTo>
                  <a:cubicBezTo>
                    <a:pt x="49707" y="525"/>
                    <a:pt x="49698" y="526"/>
                    <a:pt x="49689" y="528"/>
                  </a:cubicBezTo>
                  <a:cubicBezTo>
                    <a:pt x="49689" y="493"/>
                    <a:pt x="49654" y="458"/>
                    <a:pt x="49619" y="441"/>
                  </a:cubicBezTo>
                  <a:cubicBezTo>
                    <a:pt x="49192" y="247"/>
                    <a:pt x="48757" y="195"/>
                    <a:pt x="48314" y="195"/>
                  </a:cubicBezTo>
                  <a:cubicBezTo>
                    <a:pt x="47798" y="195"/>
                    <a:pt x="47271" y="266"/>
                    <a:pt x="46735" y="266"/>
                  </a:cubicBezTo>
                  <a:cubicBezTo>
                    <a:pt x="45678" y="266"/>
                    <a:pt x="44621" y="1"/>
                    <a:pt x="435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6;p48">
              <a:extLst>
                <a:ext uri="{FF2B5EF4-FFF2-40B4-BE49-F238E27FC236}">
                  <a16:creationId xmlns:a16="http://schemas.microsoft.com/office/drawing/2014/main" id="{82030147-C878-4B0C-B0AB-A5C457A67B4A}"/>
                </a:ext>
              </a:extLst>
            </p:cNvPr>
            <p:cNvSpPr/>
            <p:nvPr/>
          </p:nvSpPr>
          <p:spPr>
            <a:xfrm>
              <a:off x="1518250" y="2842025"/>
              <a:ext cx="1286150" cy="564500"/>
            </a:xfrm>
            <a:custGeom>
              <a:avLst/>
              <a:gdLst/>
              <a:ahLst/>
              <a:cxnLst/>
              <a:rect l="l" t="t" r="r" b="b"/>
              <a:pathLst>
                <a:path w="51446" h="22580" extrusionOk="0">
                  <a:moveTo>
                    <a:pt x="46826" y="0"/>
                  </a:moveTo>
                  <a:cubicBezTo>
                    <a:pt x="46783" y="0"/>
                    <a:pt x="46737" y="3"/>
                    <a:pt x="46691" y="7"/>
                  </a:cubicBezTo>
                  <a:cubicBezTo>
                    <a:pt x="46131" y="77"/>
                    <a:pt x="45659" y="392"/>
                    <a:pt x="45205" y="724"/>
                  </a:cubicBezTo>
                  <a:cubicBezTo>
                    <a:pt x="44016" y="916"/>
                    <a:pt x="42827" y="1336"/>
                    <a:pt x="42180" y="2385"/>
                  </a:cubicBezTo>
                  <a:cubicBezTo>
                    <a:pt x="41411" y="3626"/>
                    <a:pt x="41988" y="5391"/>
                    <a:pt x="41114" y="6545"/>
                  </a:cubicBezTo>
                  <a:cubicBezTo>
                    <a:pt x="40448" y="6765"/>
                    <a:pt x="39779" y="6827"/>
                    <a:pt x="39102" y="6827"/>
                  </a:cubicBezTo>
                  <a:cubicBezTo>
                    <a:pt x="38216" y="6827"/>
                    <a:pt x="37316" y="6720"/>
                    <a:pt x="36394" y="6720"/>
                  </a:cubicBezTo>
                  <a:cubicBezTo>
                    <a:pt x="36365" y="6720"/>
                    <a:pt x="36337" y="6720"/>
                    <a:pt x="36308" y="6720"/>
                  </a:cubicBezTo>
                  <a:cubicBezTo>
                    <a:pt x="34696" y="6720"/>
                    <a:pt x="33150" y="7199"/>
                    <a:pt x="31604" y="7612"/>
                  </a:cubicBezTo>
                  <a:cubicBezTo>
                    <a:pt x="29821" y="8101"/>
                    <a:pt x="28108" y="8241"/>
                    <a:pt x="26272" y="8258"/>
                  </a:cubicBezTo>
                  <a:cubicBezTo>
                    <a:pt x="25486" y="8269"/>
                    <a:pt x="24694" y="8297"/>
                    <a:pt x="23903" y="8297"/>
                  </a:cubicBezTo>
                  <a:cubicBezTo>
                    <a:pt x="23357" y="8297"/>
                    <a:pt x="22812" y="8284"/>
                    <a:pt x="22269" y="8241"/>
                  </a:cubicBezTo>
                  <a:cubicBezTo>
                    <a:pt x="18738" y="7122"/>
                    <a:pt x="15469" y="5024"/>
                    <a:pt x="11868" y="4063"/>
                  </a:cubicBezTo>
                  <a:cubicBezTo>
                    <a:pt x="10870" y="3792"/>
                    <a:pt x="9858" y="3661"/>
                    <a:pt x="8856" y="3661"/>
                  </a:cubicBezTo>
                  <a:cubicBezTo>
                    <a:pt x="5524" y="3661"/>
                    <a:pt x="2307" y="5117"/>
                    <a:pt x="103" y="7751"/>
                  </a:cubicBezTo>
                  <a:cubicBezTo>
                    <a:pt x="0" y="7868"/>
                    <a:pt x="69" y="8034"/>
                    <a:pt x="197" y="8034"/>
                  </a:cubicBezTo>
                  <a:cubicBezTo>
                    <a:pt x="222" y="8034"/>
                    <a:pt x="249" y="8028"/>
                    <a:pt x="278" y="8014"/>
                  </a:cubicBezTo>
                  <a:cubicBezTo>
                    <a:pt x="1414" y="7454"/>
                    <a:pt x="2288" y="6493"/>
                    <a:pt x="3354" y="5846"/>
                  </a:cubicBezTo>
                  <a:cubicBezTo>
                    <a:pt x="4456" y="5182"/>
                    <a:pt x="5697" y="4745"/>
                    <a:pt x="6973" y="4535"/>
                  </a:cubicBezTo>
                  <a:cubicBezTo>
                    <a:pt x="7587" y="4433"/>
                    <a:pt x="8205" y="4385"/>
                    <a:pt x="8822" y="4385"/>
                  </a:cubicBezTo>
                  <a:cubicBezTo>
                    <a:pt x="10645" y="4385"/>
                    <a:pt x="12460" y="4804"/>
                    <a:pt x="14158" y="5496"/>
                  </a:cubicBezTo>
                  <a:cubicBezTo>
                    <a:pt x="16465" y="6440"/>
                    <a:pt x="18318" y="7996"/>
                    <a:pt x="20486" y="9167"/>
                  </a:cubicBezTo>
                  <a:cubicBezTo>
                    <a:pt x="22309" y="10153"/>
                    <a:pt x="24363" y="10660"/>
                    <a:pt x="26431" y="10660"/>
                  </a:cubicBezTo>
                  <a:cubicBezTo>
                    <a:pt x="26564" y="10660"/>
                    <a:pt x="26698" y="10657"/>
                    <a:pt x="26832" y="10653"/>
                  </a:cubicBezTo>
                  <a:cubicBezTo>
                    <a:pt x="26849" y="10653"/>
                    <a:pt x="26867" y="10653"/>
                    <a:pt x="26884" y="10671"/>
                  </a:cubicBezTo>
                  <a:cubicBezTo>
                    <a:pt x="27304" y="11824"/>
                    <a:pt x="28125" y="12821"/>
                    <a:pt x="29069" y="13573"/>
                  </a:cubicBezTo>
                  <a:cubicBezTo>
                    <a:pt x="29681" y="14045"/>
                    <a:pt x="30345" y="14447"/>
                    <a:pt x="31045" y="14761"/>
                  </a:cubicBezTo>
                  <a:cubicBezTo>
                    <a:pt x="31849" y="15128"/>
                    <a:pt x="32705" y="15426"/>
                    <a:pt x="33282" y="16107"/>
                  </a:cubicBezTo>
                  <a:cubicBezTo>
                    <a:pt x="33370" y="16684"/>
                    <a:pt x="33335" y="17331"/>
                    <a:pt x="33265" y="17821"/>
                  </a:cubicBezTo>
                  <a:cubicBezTo>
                    <a:pt x="33195" y="18380"/>
                    <a:pt x="32740" y="18834"/>
                    <a:pt x="32688" y="19411"/>
                  </a:cubicBezTo>
                  <a:cubicBezTo>
                    <a:pt x="32670" y="19621"/>
                    <a:pt x="32688" y="19726"/>
                    <a:pt x="32828" y="19883"/>
                  </a:cubicBezTo>
                  <a:cubicBezTo>
                    <a:pt x="33090" y="20198"/>
                    <a:pt x="33580" y="20443"/>
                    <a:pt x="34017" y="20653"/>
                  </a:cubicBezTo>
                  <a:cubicBezTo>
                    <a:pt x="34751" y="21282"/>
                    <a:pt x="35398" y="22156"/>
                    <a:pt x="36342" y="22453"/>
                  </a:cubicBezTo>
                  <a:cubicBezTo>
                    <a:pt x="36561" y="22530"/>
                    <a:pt x="36795" y="22579"/>
                    <a:pt x="37029" y="22579"/>
                  </a:cubicBezTo>
                  <a:cubicBezTo>
                    <a:pt x="37168" y="22579"/>
                    <a:pt x="37306" y="22562"/>
                    <a:pt x="37443" y="22523"/>
                  </a:cubicBezTo>
                  <a:cubicBezTo>
                    <a:pt x="37967" y="22366"/>
                    <a:pt x="38212" y="21894"/>
                    <a:pt x="38667" y="21649"/>
                  </a:cubicBezTo>
                  <a:cubicBezTo>
                    <a:pt x="38737" y="21614"/>
                    <a:pt x="38771" y="21544"/>
                    <a:pt x="38754" y="21474"/>
                  </a:cubicBezTo>
                  <a:cubicBezTo>
                    <a:pt x="38719" y="21159"/>
                    <a:pt x="38754" y="20670"/>
                    <a:pt x="38404" y="20548"/>
                  </a:cubicBezTo>
                  <a:cubicBezTo>
                    <a:pt x="38366" y="20531"/>
                    <a:pt x="38327" y="20525"/>
                    <a:pt x="38288" y="20525"/>
                  </a:cubicBezTo>
                  <a:cubicBezTo>
                    <a:pt x="38204" y="20525"/>
                    <a:pt x="38121" y="20553"/>
                    <a:pt x="38037" y="20565"/>
                  </a:cubicBezTo>
                  <a:cubicBezTo>
                    <a:pt x="37880" y="20618"/>
                    <a:pt x="37758" y="20705"/>
                    <a:pt x="37600" y="20740"/>
                  </a:cubicBezTo>
                  <a:cubicBezTo>
                    <a:pt x="37571" y="20744"/>
                    <a:pt x="37542" y="20745"/>
                    <a:pt x="37514" y="20745"/>
                  </a:cubicBezTo>
                  <a:cubicBezTo>
                    <a:pt x="37279" y="20745"/>
                    <a:pt x="37102" y="20620"/>
                    <a:pt x="36883" y="20495"/>
                  </a:cubicBezTo>
                  <a:cubicBezTo>
                    <a:pt x="36761" y="20425"/>
                    <a:pt x="36709" y="20338"/>
                    <a:pt x="36534" y="20320"/>
                  </a:cubicBezTo>
                  <a:cubicBezTo>
                    <a:pt x="36481" y="20303"/>
                    <a:pt x="36446" y="20303"/>
                    <a:pt x="36394" y="20303"/>
                  </a:cubicBezTo>
                  <a:cubicBezTo>
                    <a:pt x="36342" y="20181"/>
                    <a:pt x="36289" y="20058"/>
                    <a:pt x="36254" y="19918"/>
                  </a:cubicBezTo>
                  <a:cubicBezTo>
                    <a:pt x="36219" y="19848"/>
                    <a:pt x="36167" y="19813"/>
                    <a:pt x="36079" y="19813"/>
                  </a:cubicBezTo>
                  <a:cubicBezTo>
                    <a:pt x="35852" y="19848"/>
                    <a:pt x="35695" y="20041"/>
                    <a:pt x="35660" y="20268"/>
                  </a:cubicBezTo>
                  <a:cubicBezTo>
                    <a:pt x="35660" y="20320"/>
                    <a:pt x="35660" y="20373"/>
                    <a:pt x="35660" y="20443"/>
                  </a:cubicBezTo>
                  <a:cubicBezTo>
                    <a:pt x="35572" y="20425"/>
                    <a:pt x="35450" y="20390"/>
                    <a:pt x="35293" y="20320"/>
                  </a:cubicBezTo>
                  <a:cubicBezTo>
                    <a:pt x="34838" y="20076"/>
                    <a:pt x="34524" y="19639"/>
                    <a:pt x="34156" y="19272"/>
                  </a:cubicBezTo>
                  <a:cubicBezTo>
                    <a:pt x="34803" y="18310"/>
                    <a:pt x="35555" y="17471"/>
                    <a:pt x="36394" y="16667"/>
                  </a:cubicBezTo>
                  <a:cubicBezTo>
                    <a:pt x="36988" y="16125"/>
                    <a:pt x="37286" y="15583"/>
                    <a:pt x="37023" y="14779"/>
                  </a:cubicBezTo>
                  <a:cubicBezTo>
                    <a:pt x="36534" y="13275"/>
                    <a:pt x="35730" y="11755"/>
                    <a:pt x="34803" y="10391"/>
                  </a:cubicBezTo>
                  <a:cubicBezTo>
                    <a:pt x="35380" y="10146"/>
                    <a:pt x="35957" y="9919"/>
                    <a:pt x="36569" y="9779"/>
                  </a:cubicBezTo>
                  <a:cubicBezTo>
                    <a:pt x="36837" y="9716"/>
                    <a:pt x="37099" y="9689"/>
                    <a:pt x="37358" y="9689"/>
                  </a:cubicBezTo>
                  <a:cubicBezTo>
                    <a:pt x="38246" y="9689"/>
                    <a:pt x="39086" y="10014"/>
                    <a:pt x="39925" y="10339"/>
                  </a:cubicBezTo>
                  <a:cubicBezTo>
                    <a:pt x="40013" y="10583"/>
                    <a:pt x="40170" y="10811"/>
                    <a:pt x="40380" y="11003"/>
                  </a:cubicBezTo>
                  <a:cubicBezTo>
                    <a:pt x="40537" y="11265"/>
                    <a:pt x="40764" y="11527"/>
                    <a:pt x="40922" y="11772"/>
                  </a:cubicBezTo>
                  <a:cubicBezTo>
                    <a:pt x="41306" y="12366"/>
                    <a:pt x="41464" y="13048"/>
                    <a:pt x="41603" y="13747"/>
                  </a:cubicBezTo>
                  <a:cubicBezTo>
                    <a:pt x="41708" y="14202"/>
                    <a:pt x="41726" y="14779"/>
                    <a:pt x="41971" y="15181"/>
                  </a:cubicBezTo>
                  <a:cubicBezTo>
                    <a:pt x="42154" y="15465"/>
                    <a:pt x="42394" y="15577"/>
                    <a:pt x="42645" y="15577"/>
                  </a:cubicBezTo>
                  <a:cubicBezTo>
                    <a:pt x="43041" y="15577"/>
                    <a:pt x="43462" y="15299"/>
                    <a:pt x="43719" y="14989"/>
                  </a:cubicBezTo>
                  <a:cubicBezTo>
                    <a:pt x="44051" y="14587"/>
                    <a:pt x="44296" y="14149"/>
                    <a:pt x="44715" y="13835"/>
                  </a:cubicBezTo>
                  <a:cubicBezTo>
                    <a:pt x="45275" y="13398"/>
                    <a:pt x="45974" y="13188"/>
                    <a:pt x="46673" y="13171"/>
                  </a:cubicBezTo>
                  <a:cubicBezTo>
                    <a:pt x="46988" y="13240"/>
                    <a:pt x="47302" y="13275"/>
                    <a:pt x="47600" y="13363"/>
                  </a:cubicBezTo>
                  <a:cubicBezTo>
                    <a:pt x="48037" y="13468"/>
                    <a:pt x="48369" y="13712"/>
                    <a:pt x="48701" y="13992"/>
                  </a:cubicBezTo>
                  <a:cubicBezTo>
                    <a:pt x="49418" y="14587"/>
                    <a:pt x="49767" y="15478"/>
                    <a:pt x="49120" y="16282"/>
                  </a:cubicBezTo>
                  <a:cubicBezTo>
                    <a:pt x="49025" y="16391"/>
                    <a:pt x="49152" y="16531"/>
                    <a:pt x="49278" y="16531"/>
                  </a:cubicBezTo>
                  <a:cubicBezTo>
                    <a:pt x="49315" y="16531"/>
                    <a:pt x="49351" y="16519"/>
                    <a:pt x="49383" y="16492"/>
                  </a:cubicBezTo>
                  <a:cubicBezTo>
                    <a:pt x="49750" y="16160"/>
                    <a:pt x="50397" y="15810"/>
                    <a:pt x="50362" y="15251"/>
                  </a:cubicBezTo>
                  <a:cubicBezTo>
                    <a:pt x="50327" y="14901"/>
                    <a:pt x="50222" y="14534"/>
                    <a:pt x="50152" y="14184"/>
                  </a:cubicBezTo>
                  <a:cubicBezTo>
                    <a:pt x="50082" y="13835"/>
                    <a:pt x="50047" y="13398"/>
                    <a:pt x="49890" y="13066"/>
                  </a:cubicBezTo>
                  <a:cubicBezTo>
                    <a:pt x="49697" y="12629"/>
                    <a:pt x="49243" y="12489"/>
                    <a:pt x="48823" y="12349"/>
                  </a:cubicBezTo>
                  <a:cubicBezTo>
                    <a:pt x="48124" y="12104"/>
                    <a:pt x="47390" y="11947"/>
                    <a:pt x="46656" y="11929"/>
                  </a:cubicBezTo>
                  <a:lnTo>
                    <a:pt x="46638" y="11929"/>
                  </a:lnTo>
                  <a:cubicBezTo>
                    <a:pt x="46636" y="11926"/>
                    <a:pt x="46631" y="11924"/>
                    <a:pt x="46621" y="11924"/>
                  </a:cubicBezTo>
                  <a:cubicBezTo>
                    <a:pt x="46531" y="11924"/>
                    <a:pt x="46113" y="12070"/>
                    <a:pt x="45939" y="12244"/>
                  </a:cubicBezTo>
                  <a:cubicBezTo>
                    <a:pt x="45607" y="12541"/>
                    <a:pt x="45275" y="12768"/>
                    <a:pt x="44890" y="12978"/>
                  </a:cubicBezTo>
                  <a:cubicBezTo>
                    <a:pt x="44383" y="13223"/>
                    <a:pt x="43859" y="13450"/>
                    <a:pt x="43387" y="13747"/>
                  </a:cubicBezTo>
                  <a:cubicBezTo>
                    <a:pt x="43037" y="13031"/>
                    <a:pt x="42810" y="12279"/>
                    <a:pt x="42722" y="11492"/>
                  </a:cubicBezTo>
                  <a:cubicBezTo>
                    <a:pt x="42687" y="11213"/>
                    <a:pt x="42687" y="10915"/>
                    <a:pt x="42670" y="10636"/>
                  </a:cubicBezTo>
                  <a:cubicBezTo>
                    <a:pt x="42687" y="10443"/>
                    <a:pt x="42670" y="10251"/>
                    <a:pt x="42652" y="10059"/>
                  </a:cubicBezTo>
                  <a:cubicBezTo>
                    <a:pt x="42652" y="10041"/>
                    <a:pt x="42652" y="10024"/>
                    <a:pt x="42652" y="10006"/>
                  </a:cubicBezTo>
                  <a:cubicBezTo>
                    <a:pt x="42652" y="9989"/>
                    <a:pt x="42652" y="9971"/>
                    <a:pt x="42652" y="9954"/>
                  </a:cubicBezTo>
                  <a:cubicBezTo>
                    <a:pt x="42652" y="9884"/>
                    <a:pt x="42635" y="9814"/>
                    <a:pt x="42635" y="9762"/>
                  </a:cubicBezTo>
                  <a:cubicBezTo>
                    <a:pt x="42705" y="9080"/>
                    <a:pt x="42670" y="8363"/>
                    <a:pt x="42740" y="7664"/>
                  </a:cubicBezTo>
                  <a:cubicBezTo>
                    <a:pt x="42862" y="6370"/>
                    <a:pt x="43247" y="5147"/>
                    <a:pt x="43876" y="4010"/>
                  </a:cubicBezTo>
                  <a:cubicBezTo>
                    <a:pt x="43946" y="3923"/>
                    <a:pt x="44033" y="3853"/>
                    <a:pt x="44121" y="3783"/>
                  </a:cubicBezTo>
                  <a:cubicBezTo>
                    <a:pt x="44225" y="3776"/>
                    <a:pt x="44331" y="3774"/>
                    <a:pt x="44436" y="3774"/>
                  </a:cubicBezTo>
                  <a:cubicBezTo>
                    <a:pt x="44823" y="3774"/>
                    <a:pt x="45215" y="3810"/>
                    <a:pt x="45600" y="3810"/>
                  </a:cubicBezTo>
                  <a:cubicBezTo>
                    <a:pt x="45917" y="3810"/>
                    <a:pt x="46231" y="3785"/>
                    <a:pt x="46533" y="3696"/>
                  </a:cubicBezTo>
                  <a:cubicBezTo>
                    <a:pt x="47302" y="3783"/>
                    <a:pt x="48054" y="4098"/>
                    <a:pt x="48823" y="4098"/>
                  </a:cubicBezTo>
                  <a:cubicBezTo>
                    <a:pt x="49750" y="4098"/>
                    <a:pt x="50589" y="3801"/>
                    <a:pt x="51323" y="3259"/>
                  </a:cubicBezTo>
                  <a:cubicBezTo>
                    <a:pt x="51358" y="3224"/>
                    <a:pt x="51376" y="3189"/>
                    <a:pt x="51358" y="3136"/>
                  </a:cubicBezTo>
                  <a:cubicBezTo>
                    <a:pt x="51410" y="3119"/>
                    <a:pt x="51445" y="3049"/>
                    <a:pt x="51410" y="2979"/>
                  </a:cubicBezTo>
                  <a:cubicBezTo>
                    <a:pt x="51061" y="2175"/>
                    <a:pt x="50362" y="1563"/>
                    <a:pt x="49662" y="1091"/>
                  </a:cubicBezTo>
                  <a:cubicBezTo>
                    <a:pt x="49208" y="794"/>
                    <a:pt x="48753" y="759"/>
                    <a:pt x="48281" y="759"/>
                  </a:cubicBezTo>
                  <a:cubicBezTo>
                    <a:pt x="47807" y="448"/>
                    <a:pt x="47456" y="0"/>
                    <a:pt x="46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7;p48">
              <a:extLst>
                <a:ext uri="{FF2B5EF4-FFF2-40B4-BE49-F238E27FC236}">
                  <a16:creationId xmlns:a16="http://schemas.microsoft.com/office/drawing/2014/main" id="{BBD98E10-E748-485E-837A-AD4551AD815B}"/>
                </a:ext>
              </a:extLst>
            </p:cNvPr>
            <p:cNvSpPr/>
            <p:nvPr/>
          </p:nvSpPr>
          <p:spPr>
            <a:xfrm>
              <a:off x="2638300" y="2879775"/>
              <a:ext cx="28000" cy="24900"/>
            </a:xfrm>
            <a:custGeom>
              <a:avLst/>
              <a:gdLst/>
              <a:ahLst/>
              <a:cxnLst/>
              <a:rect l="l" t="t" r="r" b="b"/>
              <a:pathLst>
                <a:path w="1120" h="996" extrusionOk="0">
                  <a:moveTo>
                    <a:pt x="446" y="0"/>
                  </a:moveTo>
                  <a:cubicBezTo>
                    <a:pt x="261" y="0"/>
                    <a:pt x="87" y="92"/>
                    <a:pt x="35" y="298"/>
                  </a:cubicBezTo>
                  <a:cubicBezTo>
                    <a:pt x="1" y="455"/>
                    <a:pt x="53" y="665"/>
                    <a:pt x="123" y="805"/>
                  </a:cubicBezTo>
                  <a:cubicBezTo>
                    <a:pt x="207" y="937"/>
                    <a:pt x="325" y="995"/>
                    <a:pt x="453" y="995"/>
                  </a:cubicBezTo>
                  <a:cubicBezTo>
                    <a:pt x="511" y="995"/>
                    <a:pt x="570" y="984"/>
                    <a:pt x="630" y="962"/>
                  </a:cubicBezTo>
                  <a:cubicBezTo>
                    <a:pt x="805" y="910"/>
                    <a:pt x="997" y="805"/>
                    <a:pt x="1049" y="630"/>
                  </a:cubicBezTo>
                  <a:cubicBezTo>
                    <a:pt x="1119" y="438"/>
                    <a:pt x="1032" y="245"/>
                    <a:pt x="875" y="140"/>
                  </a:cubicBezTo>
                  <a:cubicBezTo>
                    <a:pt x="822" y="105"/>
                    <a:pt x="735" y="53"/>
                    <a:pt x="647" y="36"/>
                  </a:cubicBezTo>
                  <a:cubicBezTo>
                    <a:pt x="582" y="12"/>
                    <a:pt x="513"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8;p48">
              <a:extLst>
                <a:ext uri="{FF2B5EF4-FFF2-40B4-BE49-F238E27FC236}">
                  <a16:creationId xmlns:a16="http://schemas.microsoft.com/office/drawing/2014/main" id="{9AAA4C50-FAA1-4AA7-A601-B26EA0CF57C5}"/>
                </a:ext>
              </a:extLst>
            </p:cNvPr>
            <p:cNvSpPr/>
            <p:nvPr/>
          </p:nvSpPr>
          <p:spPr>
            <a:xfrm>
              <a:off x="2647475" y="2883500"/>
              <a:ext cx="9325" cy="18150"/>
            </a:xfrm>
            <a:custGeom>
              <a:avLst/>
              <a:gdLst/>
              <a:ahLst/>
              <a:cxnLst/>
              <a:rect l="l" t="t" r="r" b="b"/>
              <a:pathLst>
                <a:path w="373" h="726" extrusionOk="0">
                  <a:moveTo>
                    <a:pt x="128" y="0"/>
                  </a:moveTo>
                  <a:cubicBezTo>
                    <a:pt x="94" y="0"/>
                    <a:pt x="59" y="14"/>
                    <a:pt x="36" y="44"/>
                  </a:cubicBezTo>
                  <a:cubicBezTo>
                    <a:pt x="18" y="79"/>
                    <a:pt x="1" y="114"/>
                    <a:pt x="1" y="149"/>
                  </a:cubicBezTo>
                  <a:lnTo>
                    <a:pt x="18" y="184"/>
                  </a:lnTo>
                  <a:cubicBezTo>
                    <a:pt x="1" y="341"/>
                    <a:pt x="36" y="498"/>
                    <a:pt x="106" y="656"/>
                  </a:cubicBezTo>
                  <a:cubicBezTo>
                    <a:pt x="124" y="705"/>
                    <a:pt x="164" y="726"/>
                    <a:pt x="206" y="726"/>
                  </a:cubicBezTo>
                  <a:cubicBezTo>
                    <a:pt x="285" y="726"/>
                    <a:pt x="373" y="653"/>
                    <a:pt x="350" y="551"/>
                  </a:cubicBezTo>
                  <a:cubicBezTo>
                    <a:pt x="315" y="446"/>
                    <a:pt x="298" y="341"/>
                    <a:pt x="263" y="236"/>
                  </a:cubicBezTo>
                  <a:cubicBezTo>
                    <a:pt x="263" y="201"/>
                    <a:pt x="263" y="166"/>
                    <a:pt x="263" y="131"/>
                  </a:cubicBezTo>
                  <a:cubicBezTo>
                    <a:pt x="263" y="51"/>
                    <a:pt x="195" y="0"/>
                    <a:pt x="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9;p48">
              <a:extLst>
                <a:ext uri="{FF2B5EF4-FFF2-40B4-BE49-F238E27FC236}">
                  <a16:creationId xmlns:a16="http://schemas.microsoft.com/office/drawing/2014/main" id="{2E46C42D-AB49-4CE3-9905-59C8158D6A85}"/>
                </a:ext>
              </a:extLst>
            </p:cNvPr>
            <p:cNvSpPr/>
            <p:nvPr/>
          </p:nvSpPr>
          <p:spPr>
            <a:xfrm>
              <a:off x="2224000" y="3388750"/>
              <a:ext cx="37600" cy="33375"/>
            </a:xfrm>
            <a:custGeom>
              <a:avLst/>
              <a:gdLst/>
              <a:ahLst/>
              <a:cxnLst/>
              <a:rect l="l" t="t" r="r" b="b"/>
              <a:pathLst>
                <a:path w="1504" h="1335" extrusionOk="0">
                  <a:moveTo>
                    <a:pt x="979" y="0"/>
                  </a:moveTo>
                  <a:cubicBezTo>
                    <a:pt x="956" y="0"/>
                    <a:pt x="933" y="3"/>
                    <a:pt x="909" y="7"/>
                  </a:cubicBezTo>
                  <a:cubicBezTo>
                    <a:pt x="665" y="25"/>
                    <a:pt x="455" y="217"/>
                    <a:pt x="315" y="409"/>
                  </a:cubicBezTo>
                  <a:cubicBezTo>
                    <a:pt x="175" y="602"/>
                    <a:pt x="0" y="846"/>
                    <a:pt x="88" y="1091"/>
                  </a:cubicBezTo>
                  <a:cubicBezTo>
                    <a:pt x="139" y="1246"/>
                    <a:pt x="268" y="1334"/>
                    <a:pt x="409" y="1334"/>
                  </a:cubicBezTo>
                  <a:cubicBezTo>
                    <a:pt x="458" y="1334"/>
                    <a:pt x="510" y="1324"/>
                    <a:pt x="560" y="1301"/>
                  </a:cubicBezTo>
                  <a:cubicBezTo>
                    <a:pt x="595" y="1283"/>
                    <a:pt x="630" y="1231"/>
                    <a:pt x="630" y="1178"/>
                  </a:cubicBezTo>
                  <a:cubicBezTo>
                    <a:pt x="658" y="882"/>
                    <a:pt x="788" y="427"/>
                    <a:pt x="1095" y="427"/>
                  </a:cubicBezTo>
                  <a:cubicBezTo>
                    <a:pt x="1168" y="427"/>
                    <a:pt x="1252" y="453"/>
                    <a:pt x="1346" y="514"/>
                  </a:cubicBezTo>
                  <a:cubicBezTo>
                    <a:pt x="1399" y="514"/>
                    <a:pt x="1451" y="479"/>
                    <a:pt x="1486" y="444"/>
                  </a:cubicBezTo>
                  <a:cubicBezTo>
                    <a:pt x="1504" y="357"/>
                    <a:pt x="1416" y="269"/>
                    <a:pt x="1364" y="217"/>
                  </a:cubicBezTo>
                  <a:cubicBezTo>
                    <a:pt x="1294" y="147"/>
                    <a:pt x="1224" y="95"/>
                    <a:pt x="1154" y="42"/>
                  </a:cubicBezTo>
                  <a:cubicBezTo>
                    <a:pt x="1103" y="17"/>
                    <a:pt x="1042" y="0"/>
                    <a:pt x="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30;p48">
              <a:extLst>
                <a:ext uri="{FF2B5EF4-FFF2-40B4-BE49-F238E27FC236}">
                  <a16:creationId xmlns:a16="http://schemas.microsoft.com/office/drawing/2014/main" id="{2F72A9FA-12F5-4B77-B5FB-B19B9E14806B}"/>
                </a:ext>
              </a:extLst>
            </p:cNvPr>
            <p:cNvSpPr/>
            <p:nvPr/>
          </p:nvSpPr>
          <p:spPr>
            <a:xfrm>
              <a:off x="2388325" y="3299775"/>
              <a:ext cx="36725" cy="53325"/>
            </a:xfrm>
            <a:custGeom>
              <a:avLst/>
              <a:gdLst/>
              <a:ahLst/>
              <a:cxnLst/>
              <a:rect l="l" t="t" r="r" b="b"/>
              <a:pathLst>
                <a:path w="1469" h="2133" extrusionOk="0">
                  <a:moveTo>
                    <a:pt x="874" y="0"/>
                  </a:moveTo>
                  <a:cubicBezTo>
                    <a:pt x="804" y="35"/>
                    <a:pt x="752" y="52"/>
                    <a:pt x="682" y="105"/>
                  </a:cubicBezTo>
                  <a:cubicBezTo>
                    <a:pt x="472" y="262"/>
                    <a:pt x="262" y="542"/>
                    <a:pt x="175" y="787"/>
                  </a:cubicBezTo>
                  <a:cubicBezTo>
                    <a:pt x="0" y="1329"/>
                    <a:pt x="542" y="1853"/>
                    <a:pt x="962" y="2115"/>
                  </a:cubicBezTo>
                  <a:cubicBezTo>
                    <a:pt x="985" y="2127"/>
                    <a:pt x="1010" y="2133"/>
                    <a:pt x="1035" y="2133"/>
                  </a:cubicBezTo>
                  <a:cubicBezTo>
                    <a:pt x="1084" y="2133"/>
                    <a:pt x="1131" y="2109"/>
                    <a:pt x="1154" y="2063"/>
                  </a:cubicBezTo>
                  <a:cubicBezTo>
                    <a:pt x="1276" y="1871"/>
                    <a:pt x="1364" y="1661"/>
                    <a:pt x="1189" y="1486"/>
                  </a:cubicBezTo>
                  <a:cubicBezTo>
                    <a:pt x="1014" y="1311"/>
                    <a:pt x="822" y="1259"/>
                    <a:pt x="769" y="996"/>
                  </a:cubicBezTo>
                  <a:cubicBezTo>
                    <a:pt x="734" y="682"/>
                    <a:pt x="892" y="402"/>
                    <a:pt x="1136" y="227"/>
                  </a:cubicBezTo>
                  <a:cubicBezTo>
                    <a:pt x="1171" y="210"/>
                    <a:pt x="1206" y="210"/>
                    <a:pt x="1259" y="192"/>
                  </a:cubicBezTo>
                  <a:cubicBezTo>
                    <a:pt x="1294" y="192"/>
                    <a:pt x="1329" y="192"/>
                    <a:pt x="1364" y="175"/>
                  </a:cubicBezTo>
                  <a:lnTo>
                    <a:pt x="1399" y="175"/>
                  </a:lnTo>
                  <a:cubicBezTo>
                    <a:pt x="1416" y="157"/>
                    <a:pt x="1434" y="157"/>
                    <a:pt x="1451" y="140"/>
                  </a:cubicBezTo>
                  <a:cubicBezTo>
                    <a:pt x="1469" y="105"/>
                    <a:pt x="1451" y="70"/>
                    <a:pt x="1434" y="35"/>
                  </a:cubicBezTo>
                  <a:cubicBezTo>
                    <a:pt x="1434" y="35"/>
                    <a:pt x="1434" y="18"/>
                    <a:pt x="1416" y="18"/>
                  </a:cubicBezTo>
                  <a:cubicBezTo>
                    <a:pt x="1241" y="18"/>
                    <a:pt x="1049" y="18"/>
                    <a:pt x="8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31;p48">
              <a:extLst>
                <a:ext uri="{FF2B5EF4-FFF2-40B4-BE49-F238E27FC236}">
                  <a16:creationId xmlns:a16="http://schemas.microsoft.com/office/drawing/2014/main" id="{114530D8-EADC-4582-B6AB-049B357FBD60}"/>
                </a:ext>
              </a:extLst>
            </p:cNvPr>
            <p:cNvSpPr/>
            <p:nvPr/>
          </p:nvSpPr>
          <p:spPr>
            <a:xfrm>
              <a:off x="2475725" y="3348825"/>
              <a:ext cx="34550" cy="18925"/>
            </a:xfrm>
            <a:custGeom>
              <a:avLst/>
              <a:gdLst/>
              <a:ahLst/>
              <a:cxnLst/>
              <a:rect l="l" t="t" r="r" b="b"/>
              <a:pathLst>
                <a:path w="1382" h="757" extrusionOk="0">
                  <a:moveTo>
                    <a:pt x="717" y="1"/>
                  </a:moveTo>
                  <a:cubicBezTo>
                    <a:pt x="421" y="1"/>
                    <a:pt x="136" y="162"/>
                    <a:pt x="0" y="485"/>
                  </a:cubicBezTo>
                  <a:cubicBezTo>
                    <a:pt x="0" y="520"/>
                    <a:pt x="0" y="538"/>
                    <a:pt x="18" y="573"/>
                  </a:cubicBezTo>
                  <a:cubicBezTo>
                    <a:pt x="35" y="608"/>
                    <a:pt x="53" y="660"/>
                    <a:pt x="105" y="695"/>
                  </a:cubicBezTo>
                  <a:cubicBezTo>
                    <a:pt x="150" y="740"/>
                    <a:pt x="194" y="756"/>
                    <a:pt x="239" y="756"/>
                  </a:cubicBezTo>
                  <a:cubicBezTo>
                    <a:pt x="317" y="756"/>
                    <a:pt x="395" y="705"/>
                    <a:pt x="472" y="660"/>
                  </a:cubicBezTo>
                  <a:cubicBezTo>
                    <a:pt x="700" y="538"/>
                    <a:pt x="927" y="468"/>
                    <a:pt x="1189" y="450"/>
                  </a:cubicBezTo>
                  <a:cubicBezTo>
                    <a:pt x="1294" y="450"/>
                    <a:pt x="1381" y="311"/>
                    <a:pt x="1294" y="223"/>
                  </a:cubicBezTo>
                  <a:cubicBezTo>
                    <a:pt x="1125" y="75"/>
                    <a:pt x="91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32;p48">
              <a:extLst>
                <a:ext uri="{FF2B5EF4-FFF2-40B4-BE49-F238E27FC236}">
                  <a16:creationId xmlns:a16="http://schemas.microsoft.com/office/drawing/2014/main" id="{55E9125D-16DF-4001-92E7-F6CBDCB71D57}"/>
                </a:ext>
              </a:extLst>
            </p:cNvPr>
            <p:cNvSpPr/>
            <p:nvPr/>
          </p:nvSpPr>
          <p:spPr>
            <a:xfrm>
              <a:off x="2473950" y="3377150"/>
              <a:ext cx="27575" cy="12225"/>
            </a:xfrm>
            <a:custGeom>
              <a:avLst/>
              <a:gdLst/>
              <a:ahLst/>
              <a:cxnLst/>
              <a:rect l="l" t="t" r="r" b="b"/>
              <a:pathLst>
                <a:path w="1103" h="489" extrusionOk="0">
                  <a:moveTo>
                    <a:pt x="433" y="1"/>
                  </a:moveTo>
                  <a:cubicBezTo>
                    <a:pt x="198" y="1"/>
                    <a:pt x="1" y="74"/>
                    <a:pt x="19" y="349"/>
                  </a:cubicBezTo>
                  <a:cubicBezTo>
                    <a:pt x="19" y="419"/>
                    <a:pt x="54" y="489"/>
                    <a:pt x="141" y="489"/>
                  </a:cubicBezTo>
                  <a:cubicBezTo>
                    <a:pt x="316" y="489"/>
                    <a:pt x="491" y="471"/>
                    <a:pt x="648" y="419"/>
                  </a:cubicBezTo>
                  <a:cubicBezTo>
                    <a:pt x="718" y="384"/>
                    <a:pt x="806" y="349"/>
                    <a:pt x="858" y="314"/>
                  </a:cubicBezTo>
                  <a:cubicBezTo>
                    <a:pt x="911" y="279"/>
                    <a:pt x="1033" y="226"/>
                    <a:pt x="1103" y="174"/>
                  </a:cubicBezTo>
                  <a:cubicBezTo>
                    <a:pt x="1085" y="122"/>
                    <a:pt x="1068" y="104"/>
                    <a:pt x="1033" y="87"/>
                  </a:cubicBezTo>
                  <a:cubicBezTo>
                    <a:pt x="891" y="62"/>
                    <a:pt x="647" y="1"/>
                    <a:pt x="4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33;p48">
              <a:extLst>
                <a:ext uri="{FF2B5EF4-FFF2-40B4-BE49-F238E27FC236}">
                  <a16:creationId xmlns:a16="http://schemas.microsoft.com/office/drawing/2014/main" id="{FBB26862-AA96-467B-9A62-304A76A7F3A0}"/>
                </a:ext>
              </a:extLst>
            </p:cNvPr>
            <p:cNvSpPr/>
            <p:nvPr/>
          </p:nvSpPr>
          <p:spPr>
            <a:xfrm>
              <a:off x="2237100" y="3421325"/>
              <a:ext cx="35875" cy="16125"/>
            </a:xfrm>
            <a:custGeom>
              <a:avLst/>
              <a:gdLst/>
              <a:ahLst/>
              <a:cxnLst/>
              <a:rect l="l" t="t" r="r" b="b"/>
              <a:pathLst>
                <a:path w="1435" h="645" extrusionOk="0">
                  <a:moveTo>
                    <a:pt x="509" y="1"/>
                  </a:moveTo>
                  <a:cubicBezTo>
                    <a:pt x="312" y="1"/>
                    <a:pt x="142" y="71"/>
                    <a:pt x="71" y="278"/>
                  </a:cubicBezTo>
                  <a:cubicBezTo>
                    <a:pt x="1" y="470"/>
                    <a:pt x="141" y="627"/>
                    <a:pt x="333" y="645"/>
                  </a:cubicBezTo>
                  <a:cubicBezTo>
                    <a:pt x="647" y="645"/>
                    <a:pt x="980" y="592"/>
                    <a:pt x="1294" y="575"/>
                  </a:cubicBezTo>
                  <a:cubicBezTo>
                    <a:pt x="1294" y="575"/>
                    <a:pt x="1294" y="557"/>
                    <a:pt x="1312" y="557"/>
                  </a:cubicBezTo>
                  <a:cubicBezTo>
                    <a:pt x="1434" y="452"/>
                    <a:pt x="1417" y="347"/>
                    <a:pt x="1329" y="243"/>
                  </a:cubicBezTo>
                  <a:cubicBezTo>
                    <a:pt x="1143" y="149"/>
                    <a:pt x="797" y="1"/>
                    <a:pt x="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534;p48">
              <a:extLst>
                <a:ext uri="{FF2B5EF4-FFF2-40B4-BE49-F238E27FC236}">
                  <a16:creationId xmlns:a16="http://schemas.microsoft.com/office/drawing/2014/main" id="{EAABCFD3-C38E-4D5C-AB35-07325BA4E793}"/>
                </a:ext>
              </a:extLst>
            </p:cNvPr>
            <p:cNvGrpSpPr/>
            <p:nvPr/>
          </p:nvGrpSpPr>
          <p:grpSpPr>
            <a:xfrm>
              <a:off x="1968775" y="2860100"/>
              <a:ext cx="678725" cy="420900"/>
              <a:chOff x="1968775" y="2860100"/>
              <a:chExt cx="678725" cy="420900"/>
            </a:xfrm>
          </p:grpSpPr>
          <p:sp>
            <p:nvSpPr>
              <p:cNvPr id="77" name="Google Shape;535;p48">
                <a:extLst>
                  <a:ext uri="{FF2B5EF4-FFF2-40B4-BE49-F238E27FC236}">
                    <a16:creationId xmlns:a16="http://schemas.microsoft.com/office/drawing/2014/main" id="{6E8A1FED-BC33-4630-A8F1-82F7561F7CA6}"/>
                  </a:ext>
                </a:extLst>
              </p:cNvPr>
              <p:cNvSpPr/>
              <p:nvPr/>
            </p:nvSpPr>
            <p:spPr>
              <a:xfrm>
                <a:off x="2250650" y="3130375"/>
                <a:ext cx="114300" cy="75450"/>
              </a:xfrm>
              <a:custGeom>
                <a:avLst/>
                <a:gdLst/>
                <a:ahLst/>
                <a:cxnLst/>
                <a:rect l="l" t="t" r="r" b="b"/>
                <a:pathLst>
                  <a:path w="4572" h="3018" extrusionOk="0">
                    <a:moveTo>
                      <a:pt x="3730" y="1"/>
                    </a:moveTo>
                    <a:cubicBezTo>
                      <a:pt x="3431" y="1"/>
                      <a:pt x="3113" y="42"/>
                      <a:pt x="3007" y="63"/>
                    </a:cubicBezTo>
                    <a:cubicBezTo>
                      <a:pt x="1766" y="378"/>
                      <a:pt x="805" y="1252"/>
                      <a:pt x="1" y="2213"/>
                    </a:cubicBezTo>
                    <a:cubicBezTo>
                      <a:pt x="420" y="2511"/>
                      <a:pt x="857" y="2790"/>
                      <a:pt x="1312" y="3018"/>
                    </a:cubicBezTo>
                    <a:cubicBezTo>
                      <a:pt x="1696" y="2668"/>
                      <a:pt x="1993" y="2143"/>
                      <a:pt x="2361" y="1794"/>
                    </a:cubicBezTo>
                    <a:cubicBezTo>
                      <a:pt x="2623" y="1532"/>
                      <a:pt x="2920" y="1287"/>
                      <a:pt x="3235" y="1060"/>
                    </a:cubicBezTo>
                    <a:cubicBezTo>
                      <a:pt x="3514" y="850"/>
                      <a:pt x="3951" y="710"/>
                      <a:pt x="4196" y="465"/>
                    </a:cubicBezTo>
                    <a:cubicBezTo>
                      <a:pt x="4571" y="90"/>
                      <a:pt x="4170" y="1"/>
                      <a:pt x="3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36;p48">
                <a:extLst>
                  <a:ext uri="{FF2B5EF4-FFF2-40B4-BE49-F238E27FC236}">
                    <a16:creationId xmlns:a16="http://schemas.microsoft.com/office/drawing/2014/main" id="{95C0FF84-1222-4AF2-BD1C-198D3DC74E82}"/>
                  </a:ext>
                </a:extLst>
              </p:cNvPr>
              <p:cNvSpPr/>
              <p:nvPr/>
            </p:nvSpPr>
            <p:spPr>
              <a:xfrm>
                <a:off x="2197775" y="3086000"/>
                <a:ext cx="142500" cy="68250"/>
              </a:xfrm>
              <a:custGeom>
                <a:avLst/>
                <a:gdLst/>
                <a:ahLst/>
                <a:cxnLst/>
                <a:rect l="l" t="t" r="r" b="b"/>
                <a:pathLst>
                  <a:path w="5700" h="2730" extrusionOk="0">
                    <a:moveTo>
                      <a:pt x="4170" y="1"/>
                    </a:moveTo>
                    <a:cubicBezTo>
                      <a:pt x="3837" y="1"/>
                      <a:pt x="3520" y="37"/>
                      <a:pt x="3304" y="73"/>
                    </a:cubicBezTo>
                    <a:cubicBezTo>
                      <a:pt x="2116" y="265"/>
                      <a:pt x="1067" y="912"/>
                      <a:pt x="88" y="1593"/>
                    </a:cubicBezTo>
                    <a:cubicBezTo>
                      <a:pt x="70" y="1593"/>
                      <a:pt x="53" y="1576"/>
                      <a:pt x="35" y="1576"/>
                    </a:cubicBezTo>
                    <a:lnTo>
                      <a:pt x="0" y="1576"/>
                    </a:lnTo>
                    <a:cubicBezTo>
                      <a:pt x="210" y="1996"/>
                      <a:pt x="472" y="2380"/>
                      <a:pt x="787" y="2730"/>
                    </a:cubicBezTo>
                    <a:cubicBezTo>
                      <a:pt x="892" y="2677"/>
                      <a:pt x="997" y="2590"/>
                      <a:pt x="1102" y="2503"/>
                    </a:cubicBezTo>
                    <a:cubicBezTo>
                      <a:pt x="1574" y="2170"/>
                      <a:pt x="2011" y="1891"/>
                      <a:pt x="2535" y="1646"/>
                    </a:cubicBezTo>
                    <a:cubicBezTo>
                      <a:pt x="3442" y="1226"/>
                      <a:pt x="4381" y="822"/>
                      <a:pt x="5399" y="822"/>
                    </a:cubicBezTo>
                    <a:cubicBezTo>
                      <a:pt x="5441" y="822"/>
                      <a:pt x="5483" y="823"/>
                      <a:pt x="5524" y="824"/>
                    </a:cubicBezTo>
                    <a:cubicBezTo>
                      <a:pt x="5612" y="824"/>
                      <a:pt x="5699" y="737"/>
                      <a:pt x="5664" y="632"/>
                    </a:cubicBezTo>
                    <a:lnTo>
                      <a:pt x="5664" y="632"/>
                    </a:lnTo>
                    <a:lnTo>
                      <a:pt x="5664" y="650"/>
                    </a:lnTo>
                    <a:cubicBezTo>
                      <a:pt x="5503" y="133"/>
                      <a:pt x="4807" y="1"/>
                      <a:pt x="4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37;p48">
                <a:extLst>
                  <a:ext uri="{FF2B5EF4-FFF2-40B4-BE49-F238E27FC236}">
                    <a16:creationId xmlns:a16="http://schemas.microsoft.com/office/drawing/2014/main" id="{F1B93465-19F5-46D4-8434-55D9566A5822}"/>
                  </a:ext>
                </a:extLst>
              </p:cNvPr>
              <p:cNvSpPr/>
              <p:nvPr/>
            </p:nvSpPr>
            <p:spPr>
              <a:xfrm>
                <a:off x="2317950" y="3178400"/>
                <a:ext cx="61650" cy="63275"/>
              </a:xfrm>
              <a:custGeom>
                <a:avLst/>
                <a:gdLst/>
                <a:ahLst/>
                <a:cxnLst/>
                <a:rect l="l" t="t" r="r" b="b"/>
                <a:pathLst>
                  <a:path w="2466" h="2531" extrusionOk="0">
                    <a:moveTo>
                      <a:pt x="2075" y="0"/>
                    </a:moveTo>
                    <a:cubicBezTo>
                      <a:pt x="1929" y="0"/>
                      <a:pt x="1763" y="81"/>
                      <a:pt x="1644" y="135"/>
                    </a:cubicBezTo>
                    <a:cubicBezTo>
                      <a:pt x="840" y="450"/>
                      <a:pt x="385" y="1027"/>
                      <a:pt x="1" y="1726"/>
                    </a:cubicBezTo>
                    <a:cubicBezTo>
                      <a:pt x="438" y="1936"/>
                      <a:pt x="840" y="2180"/>
                      <a:pt x="1172" y="2530"/>
                    </a:cubicBezTo>
                    <a:cubicBezTo>
                      <a:pt x="1207" y="2425"/>
                      <a:pt x="1242" y="2338"/>
                      <a:pt x="1294" y="2233"/>
                    </a:cubicBezTo>
                    <a:cubicBezTo>
                      <a:pt x="1487" y="1743"/>
                      <a:pt x="1749" y="1271"/>
                      <a:pt x="2046" y="834"/>
                    </a:cubicBezTo>
                    <a:cubicBezTo>
                      <a:pt x="2168" y="660"/>
                      <a:pt x="2466" y="362"/>
                      <a:pt x="2308" y="118"/>
                    </a:cubicBezTo>
                    <a:cubicBezTo>
                      <a:pt x="2248" y="31"/>
                      <a:pt x="2165" y="0"/>
                      <a:pt x="2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38;p48">
                <a:extLst>
                  <a:ext uri="{FF2B5EF4-FFF2-40B4-BE49-F238E27FC236}">
                    <a16:creationId xmlns:a16="http://schemas.microsoft.com/office/drawing/2014/main" id="{58ABB4BF-8E34-439B-A9C1-E81A1BD59189}"/>
                  </a:ext>
                </a:extLst>
              </p:cNvPr>
              <p:cNvSpPr/>
              <p:nvPr/>
            </p:nvSpPr>
            <p:spPr>
              <a:xfrm>
                <a:off x="2445125" y="3010000"/>
                <a:ext cx="53775" cy="47150"/>
              </a:xfrm>
              <a:custGeom>
                <a:avLst/>
                <a:gdLst/>
                <a:ahLst/>
                <a:cxnLst/>
                <a:rect l="l" t="t" r="r" b="b"/>
                <a:pathLst>
                  <a:path w="2151" h="1886" extrusionOk="0">
                    <a:moveTo>
                      <a:pt x="1" y="1"/>
                    </a:moveTo>
                    <a:cubicBezTo>
                      <a:pt x="18" y="36"/>
                      <a:pt x="18" y="53"/>
                      <a:pt x="18" y="71"/>
                    </a:cubicBezTo>
                    <a:cubicBezTo>
                      <a:pt x="193" y="560"/>
                      <a:pt x="840" y="805"/>
                      <a:pt x="1155" y="1190"/>
                    </a:cubicBezTo>
                    <a:cubicBezTo>
                      <a:pt x="1377" y="1444"/>
                      <a:pt x="1527" y="1886"/>
                      <a:pt x="1880" y="1886"/>
                    </a:cubicBezTo>
                    <a:cubicBezTo>
                      <a:pt x="1916" y="1886"/>
                      <a:pt x="1954" y="1881"/>
                      <a:pt x="1994" y="1871"/>
                    </a:cubicBezTo>
                    <a:cubicBezTo>
                      <a:pt x="2081" y="1854"/>
                      <a:pt x="2151" y="1749"/>
                      <a:pt x="2099" y="1662"/>
                    </a:cubicBezTo>
                    <a:cubicBezTo>
                      <a:pt x="1766" y="1155"/>
                      <a:pt x="1452" y="648"/>
                      <a:pt x="1329" y="71"/>
                    </a:cubicBezTo>
                    <a:cubicBezTo>
                      <a:pt x="892" y="53"/>
                      <a:pt x="455" y="1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39;p48">
                <a:extLst>
                  <a:ext uri="{FF2B5EF4-FFF2-40B4-BE49-F238E27FC236}">
                    <a16:creationId xmlns:a16="http://schemas.microsoft.com/office/drawing/2014/main" id="{AD2B7383-E18A-4F23-BF2A-95A3BFE74E32}"/>
                  </a:ext>
                </a:extLst>
              </p:cNvPr>
              <p:cNvSpPr/>
              <p:nvPr/>
            </p:nvSpPr>
            <p:spPr>
              <a:xfrm>
                <a:off x="2550900" y="2860100"/>
                <a:ext cx="96600" cy="137250"/>
              </a:xfrm>
              <a:custGeom>
                <a:avLst/>
                <a:gdLst/>
                <a:ahLst/>
                <a:cxnLst/>
                <a:rect l="l" t="t" r="r" b="b"/>
                <a:pathLst>
                  <a:path w="3864" h="5490" extrusionOk="0">
                    <a:moveTo>
                      <a:pt x="3864" y="1"/>
                    </a:moveTo>
                    <a:lnTo>
                      <a:pt x="3864" y="1"/>
                    </a:lnTo>
                    <a:cubicBezTo>
                      <a:pt x="2692" y="193"/>
                      <a:pt x="1521" y="613"/>
                      <a:pt x="874" y="1662"/>
                    </a:cubicBezTo>
                    <a:cubicBezTo>
                      <a:pt x="175" y="2780"/>
                      <a:pt x="595" y="4354"/>
                      <a:pt x="0" y="5490"/>
                    </a:cubicBezTo>
                    <a:cubicBezTo>
                      <a:pt x="367" y="5315"/>
                      <a:pt x="700" y="4756"/>
                      <a:pt x="822" y="4476"/>
                    </a:cubicBezTo>
                    <a:cubicBezTo>
                      <a:pt x="944" y="4196"/>
                      <a:pt x="1014" y="3917"/>
                      <a:pt x="1049" y="3620"/>
                    </a:cubicBezTo>
                    <a:cubicBezTo>
                      <a:pt x="1067" y="3322"/>
                      <a:pt x="997" y="3200"/>
                      <a:pt x="1224" y="2903"/>
                    </a:cubicBezTo>
                    <a:cubicBezTo>
                      <a:pt x="1259" y="2850"/>
                      <a:pt x="1399" y="2833"/>
                      <a:pt x="1434" y="2763"/>
                    </a:cubicBezTo>
                    <a:cubicBezTo>
                      <a:pt x="1591" y="2413"/>
                      <a:pt x="1504" y="1976"/>
                      <a:pt x="1766" y="1644"/>
                    </a:cubicBezTo>
                    <a:cubicBezTo>
                      <a:pt x="1993" y="1364"/>
                      <a:pt x="2395" y="1469"/>
                      <a:pt x="2640" y="1225"/>
                    </a:cubicBezTo>
                    <a:cubicBezTo>
                      <a:pt x="2727" y="1120"/>
                      <a:pt x="2762" y="997"/>
                      <a:pt x="2850" y="892"/>
                    </a:cubicBezTo>
                    <a:cubicBezTo>
                      <a:pt x="2990" y="718"/>
                      <a:pt x="3164" y="630"/>
                      <a:pt x="3339" y="490"/>
                    </a:cubicBezTo>
                    <a:cubicBezTo>
                      <a:pt x="3549" y="333"/>
                      <a:pt x="3724" y="176"/>
                      <a:pt x="3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40;p48">
                <a:extLst>
                  <a:ext uri="{FF2B5EF4-FFF2-40B4-BE49-F238E27FC236}">
                    <a16:creationId xmlns:a16="http://schemas.microsoft.com/office/drawing/2014/main" id="{FC185F99-DA41-4C65-B7FC-D24EB2AAD601}"/>
                  </a:ext>
                </a:extLst>
              </p:cNvPr>
              <p:cNvSpPr/>
              <p:nvPr/>
            </p:nvSpPr>
            <p:spPr>
              <a:xfrm>
                <a:off x="2015100" y="3025300"/>
                <a:ext cx="23175" cy="29000"/>
              </a:xfrm>
              <a:custGeom>
                <a:avLst/>
                <a:gdLst/>
                <a:ahLst/>
                <a:cxnLst/>
                <a:rect l="l" t="t" r="r" b="b"/>
                <a:pathLst>
                  <a:path w="927" h="1160" extrusionOk="0">
                    <a:moveTo>
                      <a:pt x="0" y="1"/>
                    </a:moveTo>
                    <a:cubicBezTo>
                      <a:pt x="0" y="420"/>
                      <a:pt x="105" y="840"/>
                      <a:pt x="350" y="1102"/>
                    </a:cubicBezTo>
                    <a:cubicBezTo>
                      <a:pt x="383" y="1142"/>
                      <a:pt x="424" y="1159"/>
                      <a:pt x="465" y="1159"/>
                    </a:cubicBezTo>
                    <a:cubicBezTo>
                      <a:pt x="531" y="1159"/>
                      <a:pt x="597" y="1115"/>
                      <a:pt x="629" y="1050"/>
                    </a:cubicBezTo>
                    <a:cubicBezTo>
                      <a:pt x="717" y="805"/>
                      <a:pt x="822" y="595"/>
                      <a:pt x="927" y="385"/>
                    </a:cubicBezTo>
                    <a:cubicBezTo>
                      <a:pt x="612" y="263"/>
                      <a:pt x="315" y="14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41;p48">
                <a:extLst>
                  <a:ext uri="{FF2B5EF4-FFF2-40B4-BE49-F238E27FC236}">
                    <a16:creationId xmlns:a16="http://schemas.microsoft.com/office/drawing/2014/main" id="{15D78492-AD69-4A85-BCEC-914147995D70}"/>
                  </a:ext>
                </a:extLst>
              </p:cNvPr>
              <p:cNvSpPr/>
              <p:nvPr/>
            </p:nvSpPr>
            <p:spPr>
              <a:xfrm>
                <a:off x="1968775" y="3004775"/>
                <a:ext cx="17050" cy="18625"/>
              </a:xfrm>
              <a:custGeom>
                <a:avLst/>
                <a:gdLst/>
                <a:ahLst/>
                <a:cxnLst/>
                <a:rect l="l" t="t" r="r" b="b"/>
                <a:pathLst>
                  <a:path w="682" h="745" extrusionOk="0">
                    <a:moveTo>
                      <a:pt x="0" y="0"/>
                    </a:moveTo>
                    <a:lnTo>
                      <a:pt x="0" y="0"/>
                    </a:lnTo>
                    <a:cubicBezTo>
                      <a:pt x="35" y="210"/>
                      <a:pt x="88" y="420"/>
                      <a:pt x="140" y="630"/>
                    </a:cubicBezTo>
                    <a:cubicBezTo>
                      <a:pt x="161" y="702"/>
                      <a:pt x="231" y="744"/>
                      <a:pt x="303" y="744"/>
                    </a:cubicBezTo>
                    <a:cubicBezTo>
                      <a:pt x="352" y="744"/>
                      <a:pt x="402" y="725"/>
                      <a:pt x="437" y="682"/>
                    </a:cubicBezTo>
                    <a:lnTo>
                      <a:pt x="682" y="315"/>
                    </a:lnTo>
                    <a:cubicBezTo>
                      <a:pt x="455" y="210"/>
                      <a:pt x="227" y="10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42;p48">
                <a:extLst>
                  <a:ext uri="{FF2B5EF4-FFF2-40B4-BE49-F238E27FC236}">
                    <a16:creationId xmlns:a16="http://schemas.microsoft.com/office/drawing/2014/main" id="{3053D196-7135-4078-B2DA-9AB112F1516B}"/>
                  </a:ext>
                </a:extLst>
              </p:cNvPr>
              <p:cNvSpPr/>
              <p:nvPr/>
            </p:nvSpPr>
            <p:spPr>
              <a:xfrm>
                <a:off x="2508500" y="3007825"/>
                <a:ext cx="35900" cy="48375"/>
              </a:xfrm>
              <a:custGeom>
                <a:avLst/>
                <a:gdLst/>
                <a:ahLst/>
                <a:cxnLst/>
                <a:rect l="l" t="t" r="r" b="b"/>
                <a:pathLst>
                  <a:path w="1436" h="1935" extrusionOk="0">
                    <a:moveTo>
                      <a:pt x="1154" y="1"/>
                    </a:moveTo>
                    <a:lnTo>
                      <a:pt x="1154" y="1"/>
                    </a:lnTo>
                    <a:cubicBezTo>
                      <a:pt x="770" y="88"/>
                      <a:pt x="385" y="140"/>
                      <a:pt x="1" y="175"/>
                    </a:cubicBezTo>
                    <a:cubicBezTo>
                      <a:pt x="123" y="385"/>
                      <a:pt x="263" y="595"/>
                      <a:pt x="368" y="770"/>
                    </a:cubicBezTo>
                    <a:cubicBezTo>
                      <a:pt x="595" y="1172"/>
                      <a:pt x="875" y="1539"/>
                      <a:pt x="1154" y="1889"/>
                    </a:cubicBezTo>
                    <a:cubicBezTo>
                      <a:pt x="1181" y="1921"/>
                      <a:pt x="1220" y="1935"/>
                      <a:pt x="1258" y="1935"/>
                    </a:cubicBezTo>
                    <a:cubicBezTo>
                      <a:pt x="1346" y="1935"/>
                      <a:pt x="1435" y="1863"/>
                      <a:pt x="1399" y="1766"/>
                    </a:cubicBezTo>
                    <a:cubicBezTo>
                      <a:pt x="1189" y="1172"/>
                      <a:pt x="1119" y="595"/>
                      <a:pt x="1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43;p48">
                <a:extLst>
                  <a:ext uri="{FF2B5EF4-FFF2-40B4-BE49-F238E27FC236}">
                    <a16:creationId xmlns:a16="http://schemas.microsoft.com/office/drawing/2014/main" id="{1E3AEAD9-CFD3-4E06-B618-78D7BE896950}"/>
                  </a:ext>
                </a:extLst>
              </p:cNvPr>
              <p:cNvSpPr/>
              <p:nvPr/>
            </p:nvSpPr>
            <p:spPr>
              <a:xfrm>
                <a:off x="2389200" y="3010000"/>
                <a:ext cx="53775" cy="50000"/>
              </a:xfrm>
              <a:custGeom>
                <a:avLst/>
                <a:gdLst/>
                <a:ahLst/>
                <a:cxnLst/>
                <a:rect l="l" t="t" r="r" b="b"/>
                <a:pathLst>
                  <a:path w="2151" h="2000" extrusionOk="0">
                    <a:moveTo>
                      <a:pt x="1067" y="1"/>
                    </a:moveTo>
                    <a:cubicBezTo>
                      <a:pt x="717" y="18"/>
                      <a:pt x="367" y="53"/>
                      <a:pt x="0" y="106"/>
                    </a:cubicBezTo>
                    <a:cubicBezTo>
                      <a:pt x="18" y="141"/>
                      <a:pt x="35" y="158"/>
                      <a:pt x="35" y="176"/>
                    </a:cubicBezTo>
                    <a:cubicBezTo>
                      <a:pt x="280" y="648"/>
                      <a:pt x="769" y="1067"/>
                      <a:pt x="1136" y="1452"/>
                    </a:cubicBezTo>
                    <a:cubicBezTo>
                      <a:pt x="1363" y="1711"/>
                      <a:pt x="1575" y="2000"/>
                      <a:pt x="1924" y="2000"/>
                    </a:cubicBezTo>
                    <a:cubicBezTo>
                      <a:pt x="1952" y="2000"/>
                      <a:pt x="1981" y="1998"/>
                      <a:pt x="2011" y="1994"/>
                    </a:cubicBezTo>
                    <a:cubicBezTo>
                      <a:pt x="2115" y="1976"/>
                      <a:pt x="2150" y="1854"/>
                      <a:pt x="2115" y="1767"/>
                    </a:cubicBezTo>
                    <a:cubicBezTo>
                      <a:pt x="1958" y="1452"/>
                      <a:pt x="1731" y="1207"/>
                      <a:pt x="1486" y="945"/>
                    </a:cubicBezTo>
                    <a:cubicBezTo>
                      <a:pt x="1189" y="648"/>
                      <a:pt x="1084" y="351"/>
                      <a:pt x="10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44;p48">
                <a:extLst>
                  <a:ext uri="{FF2B5EF4-FFF2-40B4-BE49-F238E27FC236}">
                    <a16:creationId xmlns:a16="http://schemas.microsoft.com/office/drawing/2014/main" id="{3BB3D293-2920-4FE9-83BD-29E69646F265}"/>
                  </a:ext>
                </a:extLst>
              </p:cNvPr>
              <p:cNvSpPr/>
              <p:nvPr/>
            </p:nvSpPr>
            <p:spPr>
              <a:xfrm>
                <a:off x="2159300" y="3047600"/>
                <a:ext cx="36750" cy="33875"/>
              </a:xfrm>
              <a:custGeom>
                <a:avLst/>
                <a:gdLst/>
                <a:ahLst/>
                <a:cxnLst/>
                <a:rect l="l" t="t" r="r" b="b"/>
                <a:pathLst>
                  <a:path w="1470" h="1355" extrusionOk="0">
                    <a:moveTo>
                      <a:pt x="1469" y="0"/>
                    </a:moveTo>
                    <a:lnTo>
                      <a:pt x="1469" y="0"/>
                    </a:lnTo>
                    <a:cubicBezTo>
                      <a:pt x="1190" y="18"/>
                      <a:pt x="910" y="18"/>
                      <a:pt x="630" y="35"/>
                    </a:cubicBezTo>
                    <a:lnTo>
                      <a:pt x="141" y="35"/>
                    </a:lnTo>
                    <a:cubicBezTo>
                      <a:pt x="1" y="507"/>
                      <a:pt x="193" y="1032"/>
                      <a:pt x="595" y="1329"/>
                    </a:cubicBezTo>
                    <a:cubicBezTo>
                      <a:pt x="619" y="1346"/>
                      <a:pt x="648" y="1354"/>
                      <a:pt x="678" y="1354"/>
                    </a:cubicBezTo>
                    <a:cubicBezTo>
                      <a:pt x="737" y="1354"/>
                      <a:pt x="799" y="1323"/>
                      <a:pt x="823" y="1276"/>
                    </a:cubicBezTo>
                    <a:cubicBezTo>
                      <a:pt x="1050" y="857"/>
                      <a:pt x="1260" y="437"/>
                      <a:pt x="14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45;p48">
                <a:extLst>
                  <a:ext uri="{FF2B5EF4-FFF2-40B4-BE49-F238E27FC236}">
                    <a16:creationId xmlns:a16="http://schemas.microsoft.com/office/drawing/2014/main" id="{BD4F3264-DB77-4FDB-81A3-A2009C197107}"/>
                  </a:ext>
                </a:extLst>
              </p:cNvPr>
              <p:cNvSpPr/>
              <p:nvPr/>
            </p:nvSpPr>
            <p:spPr>
              <a:xfrm>
                <a:off x="2123050" y="3048900"/>
                <a:ext cx="24925" cy="27525"/>
              </a:xfrm>
              <a:custGeom>
                <a:avLst/>
                <a:gdLst/>
                <a:ahLst/>
                <a:cxnLst/>
                <a:rect l="l" t="t" r="r" b="b"/>
                <a:pathLst>
                  <a:path w="997" h="1101" extrusionOk="0">
                    <a:moveTo>
                      <a:pt x="996" y="1"/>
                    </a:moveTo>
                    <a:cubicBezTo>
                      <a:pt x="664" y="1"/>
                      <a:pt x="332" y="18"/>
                      <a:pt x="18" y="18"/>
                    </a:cubicBezTo>
                    <a:cubicBezTo>
                      <a:pt x="0" y="246"/>
                      <a:pt x="0" y="490"/>
                      <a:pt x="35" y="700"/>
                    </a:cubicBezTo>
                    <a:cubicBezTo>
                      <a:pt x="80" y="915"/>
                      <a:pt x="265" y="1101"/>
                      <a:pt x="446" y="1101"/>
                    </a:cubicBezTo>
                    <a:cubicBezTo>
                      <a:pt x="545" y="1101"/>
                      <a:pt x="643" y="1046"/>
                      <a:pt x="717" y="910"/>
                    </a:cubicBezTo>
                    <a:cubicBezTo>
                      <a:pt x="839" y="683"/>
                      <a:pt x="839" y="403"/>
                      <a:pt x="927" y="158"/>
                    </a:cubicBezTo>
                    <a:cubicBezTo>
                      <a:pt x="944" y="106"/>
                      <a:pt x="979" y="53"/>
                      <a:pt x="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46;p48">
                <a:extLst>
                  <a:ext uri="{FF2B5EF4-FFF2-40B4-BE49-F238E27FC236}">
                    <a16:creationId xmlns:a16="http://schemas.microsoft.com/office/drawing/2014/main" id="{81BF3660-1E35-47CD-BCC4-0C21F30160FD}"/>
                  </a:ext>
                </a:extLst>
              </p:cNvPr>
              <p:cNvSpPr/>
              <p:nvPr/>
            </p:nvSpPr>
            <p:spPr>
              <a:xfrm>
                <a:off x="2072775" y="3047150"/>
                <a:ext cx="28425" cy="24400"/>
              </a:xfrm>
              <a:custGeom>
                <a:avLst/>
                <a:gdLst/>
                <a:ahLst/>
                <a:cxnLst/>
                <a:rect l="l" t="t" r="r" b="b"/>
                <a:pathLst>
                  <a:path w="1137" h="976" extrusionOk="0">
                    <a:moveTo>
                      <a:pt x="1" y="1"/>
                    </a:moveTo>
                    <a:cubicBezTo>
                      <a:pt x="158" y="316"/>
                      <a:pt x="350" y="595"/>
                      <a:pt x="525" y="892"/>
                    </a:cubicBezTo>
                    <a:cubicBezTo>
                      <a:pt x="558" y="949"/>
                      <a:pt x="613" y="976"/>
                      <a:pt x="668" y="976"/>
                    </a:cubicBezTo>
                    <a:cubicBezTo>
                      <a:pt x="731" y="976"/>
                      <a:pt x="794" y="940"/>
                      <a:pt x="822" y="875"/>
                    </a:cubicBezTo>
                    <a:cubicBezTo>
                      <a:pt x="927" y="613"/>
                      <a:pt x="1032" y="350"/>
                      <a:pt x="1137" y="88"/>
                    </a:cubicBezTo>
                    <a:cubicBezTo>
                      <a:pt x="787" y="71"/>
                      <a:pt x="438" y="53"/>
                      <a:pt x="88" y="36"/>
                    </a:cubicBezTo>
                    <a:cubicBezTo>
                      <a:pt x="53" y="18"/>
                      <a:pt x="18" y="1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47;p48">
                <a:extLst>
                  <a:ext uri="{FF2B5EF4-FFF2-40B4-BE49-F238E27FC236}">
                    <a16:creationId xmlns:a16="http://schemas.microsoft.com/office/drawing/2014/main" id="{C14990C0-93EA-48C0-A3B9-A2A35F2A1A9C}"/>
                  </a:ext>
                </a:extLst>
              </p:cNvPr>
              <p:cNvSpPr/>
              <p:nvPr/>
            </p:nvSpPr>
            <p:spPr>
              <a:xfrm>
                <a:off x="2328875" y="3017875"/>
                <a:ext cx="53775" cy="63800"/>
              </a:xfrm>
              <a:custGeom>
                <a:avLst/>
                <a:gdLst/>
                <a:ahLst/>
                <a:cxnLst/>
                <a:rect l="l" t="t" r="r" b="b"/>
                <a:pathLst>
                  <a:path w="2151" h="2552" extrusionOk="0">
                    <a:moveTo>
                      <a:pt x="1329" y="1"/>
                    </a:moveTo>
                    <a:cubicBezTo>
                      <a:pt x="892" y="106"/>
                      <a:pt x="438" y="228"/>
                      <a:pt x="1" y="350"/>
                    </a:cubicBezTo>
                    <a:cubicBezTo>
                      <a:pt x="193" y="822"/>
                      <a:pt x="578" y="1259"/>
                      <a:pt x="822" y="1591"/>
                    </a:cubicBezTo>
                    <a:cubicBezTo>
                      <a:pt x="890" y="1672"/>
                      <a:pt x="1497" y="2552"/>
                      <a:pt x="1860" y="2552"/>
                    </a:cubicBezTo>
                    <a:cubicBezTo>
                      <a:pt x="1968" y="2552"/>
                      <a:pt x="2054" y="2474"/>
                      <a:pt x="2099" y="2273"/>
                    </a:cubicBezTo>
                    <a:cubicBezTo>
                      <a:pt x="2151" y="1993"/>
                      <a:pt x="1749" y="1644"/>
                      <a:pt x="1644" y="1434"/>
                    </a:cubicBezTo>
                    <a:lnTo>
                      <a:pt x="1644" y="1417"/>
                    </a:lnTo>
                    <a:cubicBezTo>
                      <a:pt x="1417" y="980"/>
                      <a:pt x="1329" y="490"/>
                      <a:pt x="13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48;p48">
                <a:extLst>
                  <a:ext uri="{FF2B5EF4-FFF2-40B4-BE49-F238E27FC236}">
                    <a16:creationId xmlns:a16="http://schemas.microsoft.com/office/drawing/2014/main" id="{18E7E5C9-528E-45CD-A4BD-811488D59ECF}"/>
                  </a:ext>
                </a:extLst>
              </p:cNvPr>
              <p:cNvSpPr/>
              <p:nvPr/>
            </p:nvSpPr>
            <p:spPr>
              <a:xfrm>
                <a:off x="2564450" y="3192575"/>
                <a:ext cx="27975" cy="38750"/>
              </a:xfrm>
              <a:custGeom>
                <a:avLst/>
                <a:gdLst/>
                <a:ahLst/>
                <a:cxnLst/>
                <a:rect l="l" t="t" r="r" b="b"/>
                <a:pathLst>
                  <a:path w="1119" h="1550" extrusionOk="0">
                    <a:moveTo>
                      <a:pt x="872" y="0"/>
                    </a:moveTo>
                    <a:cubicBezTo>
                      <a:pt x="720" y="0"/>
                      <a:pt x="529" y="128"/>
                      <a:pt x="437" y="250"/>
                    </a:cubicBezTo>
                    <a:cubicBezTo>
                      <a:pt x="280" y="442"/>
                      <a:pt x="140" y="669"/>
                      <a:pt x="0" y="897"/>
                    </a:cubicBezTo>
                    <a:cubicBezTo>
                      <a:pt x="35" y="1002"/>
                      <a:pt x="88" y="1089"/>
                      <a:pt x="123" y="1159"/>
                    </a:cubicBezTo>
                    <a:cubicBezTo>
                      <a:pt x="307" y="1435"/>
                      <a:pt x="532" y="1550"/>
                      <a:pt x="761" y="1550"/>
                    </a:cubicBezTo>
                    <a:cubicBezTo>
                      <a:pt x="793" y="1550"/>
                      <a:pt x="825" y="1548"/>
                      <a:pt x="857" y="1543"/>
                    </a:cubicBezTo>
                    <a:cubicBezTo>
                      <a:pt x="874" y="1439"/>
                      <a:pt x="874" y="1316"/>
                      <a:pt x="892" y="1211"/>
                    </a:cubicBezTo>
                    <a:cubicBezTo>
                      <a:pt x="927" y="914"/>
                      <a:pt x="1119" y="547"/>
                      <a:pt x="1084" y="250"/>
                    </a:cubicBezTo>
                    <a:cubicBezTo>
                      <a:pt x="1069" y="67"/>
                      <a:pt x="981" y="0"/>
                      <a:pt x="8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49;p48">
                <a:extLst>
                  <a:ext uri="{FF2B5EF4-FFF2-40B4-BE49-F238E27FC236}">
                    <a16:creationId xmlns:a16="http://schemas.microsoft.com/office/drawing/2014/main" id="{4F16A377-210E-4EA2-9CCF-481928E3D053}"/>
                  </a:ext>
                </a:extLst>
              </p:cNvPr>
              <p:cNvSpPr/>
              <p:nvPr/>
            </p:nvSpPr>
            <p:spPr>
              <a:xfrm>
                <a:off x="2613400" y="3171725"/>
                <a:ext cx="21875" cy="38900"/>
              </a:xfrm>
              <a:custGeom>
                <a:avLst/>
                <a:gdLst/>
                <a:ahLst/>
                <a:cxnLst/>
                <a:rect l="l" t="t" r="r" b="b"/>
                <a:pathLst>
                  <a:path w="875" h="1556" extrusionOk="0">
                    <a:moveTo>
                      <a:pt x="647" y="0"/>
                    </a:moveTo>
                    <a:cubicBezTo>
                      <a:pt x="420" y="105"/>
                      <a:pt x="210" y="210"/>
                      <a:pt x="0" y="315"/>
                    </a:cubicBezTo>
                    <a:cubicBezTo>
                      <a:pt x="122" y="717"/>
                      <a:pt x="175" y="1119"/>
                      <a:pt x="105" y="1538"/>
                    </a:cubicBezTo>
                    <a:lnTo>
                      <a:pt x="105" y="1556"/>
                    </a:lnTo>
                    <a:cubicBezTo>
                      <a:pt x="332" y="1224"/>
                      <a:pt x="559" y="909"/>
                      <a:pt x="874" y="664"/>
                    </a:cubicBezTo>
                    <a:cubicBezTo>
                      <a:pt x="874" y="594"/>
                      <a:pt x="874" y="542"/>
                      <a:pt x="874" y="489"/>
                    </a:cubicBezTo>
                    <a:cubicBezTo>
                      <a:pt x="857" y="297"/>
                      <a:pt x="769" y="122"/>
                      <a:pt x="6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50;p48">
                <a:extLst>
                  <a:ext uri="{FF2B5EF4-FFF2-40B4-BE49-F238E27FC236}">
                    <a16:creationId xmlns:a16="http://schemas.microsoft.com/office/drawing/2014/main" id="{AFB09B1B-F52E-4BB9-8C1D-6E48E929B662}"/>
                  </a:ext>
                </a:extLst>
              </p:cNvPr>
              <p:cNvSpPr/>
              <p:nvPr/>
            </p:nvSpPr>
            <p:spPr>
              <a:xfrm>
                <a:off x="2550450" y="3143000"/>
                <a:ext cx="31900" cy="37475"/>
              </a:xfrm>
              <a:custGeom>
                <a:avLst/>
                <a:gdLst/>
                <a:ahLst/>
                <a:cxnLst/>
                <a:rect l="l" t="t" r="r" b="b"/>
                <a:pathLst>
                  <a:path w="1276" h="1499" extrusionOk="0">
                    <a:moveTo>
                      <a:pt x="741" y="1"/>
                    </a:moveTo>
                    <a:cubicBezTo>
                      <a:pt x="660" y="1"/>
                      <a:pt x="575" y="21"/>
                      <a:pt x="490" y="65"/>
                    </a:cubicBezTo>
                    <a:cubicBezTo>
                      <a:pt x="315" y="170"/>
                      <a:pt x="158" y="327"/>
                      <a:pt x="1" y="485"/>
                    </a:cubicBezTo>
                    <a:cubicBezTo>
                      <a:pt x="123" y="817"/>
                      <a:pt x="211" y="1167"/>
                      <a:pt x="280" y="1499"/>
                    </a:cubicBezTo>
                    <a:cubicBezTo>
                      <a:pt x="350" y="1411"/>
                      <a:pt x="438" y="1306"/>
                      <a:pt x="525" y="1236"/>
                    </a:cubicBezTo>
                    <a:cubicBezTo>
                      <a:pt x="735" y="1044"/>
                      <a:pt x="1032" y="904"/>
                      <a:pt x="1137" y="642"/>
                    </a:cubicBezTo>
                    <a:cubicBezTo>
                      <a:pt x="1275" y="283"/>
                      <a:pt x="1043" y="1"/>
                      <a:pt x="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51;p48">
                <a:extLst>
                  <a:ext uri="{FF2B5EF4-FFF2-40B4-BE49-F238E27FC236}">
                    <a16:creationId xmlns:a16="http://schemas.microsoft.com/office/drawing/2014/main" id="{4C153579-F77B-47D5-98AF-41E0C5DB7346}"/>
                  </a:ext>
                </a:extLst>
              </p:cNvPr>
              <p:cNvSpPr/>
              <p:nvPr/>
            </p:nvSpPr>
            <p:spPr>
              <a:xfrm>
                <a:off x="2521175" y="3095800"/>
                <a:ext cx="54650" cy="34425"/>
              </a:xfrm>
              <a:custGeom>
                <a:avLst/>
                <a:gdLst/>
                <a:ahLst/>
                <a:cxnLst/>
                <a:rect l="l" t="t" r="r" b="b"/>
                <a:pathLst>
                  <a:path w="2186" h="1377" extrusionOk="0">
                    <a:moveTo>
                      <a:pt x="1705" y="0"/>
                    </a:moveTo>
                    <a:cubicBezTo>
                      <a:pt x="1113" y="0"/>
                      <a:pt x="431" y="137"/>
                      <a:pt x="1" y="537"/>
                    </a:cubicBezTo>
                    <a:cubicBezTo>
                      <a:pt x="70" y="642"/>
                      <a:pt x="158" y="747"/>
                      <a:pt x="263" y="834"/>
                    </a:cubicBezTo>
                    <a:cubicBezTo>
                      <a:pt x="368" y="1027"/>
                      <a:pt x="507" y="1201"/>
                      <a:pt x="630" y="1376"/>
                    </a:cubicBezTo>
                    <a:cubicBezTo>
                      <a:pt x="840" y="1097"/>
                      <a:pt x="1102" y="869"/>
                      <a:pt x="1434" y="729"/>
                    </a:cubicBezTo>
                    <a:cubicBezTo>
                      <a:pt x="1731" y="607"/>
                      <a:pt x="2046" y="555"/>
                      <a:pt x="2151" y="223"/>
                    </a:cubicBezTo>
                    <a:cubicBezTo>
                      <a:pt x="2186" y="118"/>
                      <a:pt x="2116" y="30"/>
                      <a:pt x="2011" y="13"/>
                    </a:cubicBezTo>
                    <a:cubicBezTo>
                      <a:pt x="1913" y="5"/>
                      <a:pt x="1810" y="0"/>
                      <a:pt x="17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52;p48">
                <a:extLst>
                  <a:ext uri="{FF2B5EF4-FFF2-40B4-BE49-F238E27FC236}">
                    <a16:creationId xmlns:a16="http://schemas.microsoft.com/office/drawing/2014/main" id="{77165C84-C094-4545-96EC-5B4CCD52FAC8}"/>
                  </a:ext>
                </a:extLst>
              </p:cNvPr>
              <p:cNvSpPr/>
              <p:nvPr/>
            </p:nvSpPr>
            <p:spPr>
              <a:xfrm>
                <a:off x="2389200" y="3205375"/>
                <a:ext cx="57700" cy="32800"/>
              </a:xfrm>
              <a:custGeom>
                <a:avLst/>
                <a:gdLst/>
                <a:ahLst/>
                <a:cxnLst/>
                <a:rect l="l" t="t" r="r" b="b"/>
                <a:pathLst>
                  <a:path w="2308" h="1312" extrusionOk="0">
                    <a:moveTo>
                      <a:pt x="2098" y="0"/>
                    </a:moveTo>
                    <a:cubicBezTo>
                      <a:pt x="1556" y="420"/>
                      <a:pt x="962" y="717"/>
                      <a:pt x="210" y="787"/>
                    </a:cubicBezTo>
                    <a:cubicBezTo>
                      <a:pt x="123" y="787"/>
                      <a:pt x="0" y="857"/>
                      <a:pt x="35" y="979"/>
                    </a:cubicBezTo>
                    <a:cubicBezTo>
                      <a:pt x="127" y="1245"/>
                      <a:pt x="334" y="1312"/>
                      <a:pt x="565" y="1312"/>
                    </a:cubicBezTo>
                    <a:cubicBezTo>
                      <a:pt x="683" y="1312"/>
                      <a:pt x="808" y="1294"/>
                      <a:pt x="927" y="1276"/>
                    </a:cubicBezTo>
                    <a:cubicBezTo>
                      <a:pt x="1346" y="1224"/>
                      <a:pt x="1818" y="1206"/>
                      <a:pt x="2238" y="1119"/>
                    </a:cubicBezTo>
                    <a:cubicBezTo>
                      <a:pt x="2308" y="857"/>
                      <a:pt x="2290" y="577"/>
                      <a:pt x="2185" y="245"/>
                    </a:cubicBezTo>
                    <a:cubicBezTo>
                      <a:pt x="2168" y="157"/>
                      <a:pt x="2133" y="87"/>
                      <a:pt x="2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53;p48">
                <a:extLst>
                  <a:ext uri="{FF2B5EF4-FFF2-40B4-BE49-F238E27FC236}">
                    <a16:creationId xmlns:a16="http://schemas.microsoft.com/office/drawing/2014/main" id="{EA263961-BE15-4DBB-AC4A-165A92EBC0AE}"/>
                  </a:ext>
                </a:extLst>
              </p:cNvPr>
              <p:cNvSpPr/>
              <p:nvPr/>
            </p:nvSpPr>
            <p:spPr>
              <a:xfrm>
                <a:off x="2381750" y="3254300"/>
                <a:ext cx="51175" cy="26700"/>
              </a:xfrm>
              <a:custGeom>
                <a:avLst/>
                <a:gdLst/>
                <a:ahLst/>
                <a:cxnLst/>
                <a:rect l="l" t="t" r="r" b="b"/>
                <a:pathLst>
                  <a:path w="2047" h="1068" extrusionOk="0">
                    <a:moveTo>
                      <a:pt x="2046" y="1"/>
                    </a:moveTo>
                    <a:lnTo>
                      <a:pt x="2046" y="1"/>
                    </a:lnTo>
                    <a:cubicBezTo>
                      <a:pt x="1434" y="71"/>
                      <a:pt x="805" y="88"/>
                      <a:pt x="193" y="141"/>
                    </a:cubicBezTo>
                    <a:cubicBezTo>
                      <a:pt x="106" y="141"/>
                      <a:pt x="1" y="228"/>
                      <a:pt x="36" y="333"/>
                    </a:cubicBezTo>
                    <a:cubicBezTo>
                      <a:pt x="158" y="823"/>
                      <a:pt x="543" y="997"/>
                      <a:pt x="980" y="1067"/>
                    </a:cubicBezTo>
                    <a:cubicBezTo>
                      <a:pt x="1260" y="770"/>
                      <a:pt x="1557" y="473"/>
                      <a:pt x="1854" y="176"/>
                    </a:cubicBezTo>
                    <a:cubicBezTo>
                      <a:pt x="1924" y="123"/>
                      <a:pt x="1976" y="53"/>
                      <a:pt x="2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54;p48">
                <a:extLst>
                  <a:ext uri="{FF2B5EF4-FFF2-40B4-BE49-F238E27FC236}">
                    <a16:creationId xmlns:a16="http://schemas.microsoft.com/office/drawing/2014/main" id="{CA5C090D-62B6-4EAD-B03D-0FC5818624A1}"/>
                  </a:ext>
                </a:extLst>
              </p:cNvPr>
              <p:cNvSpPr/>
              <p:nvPr/>
            </p:nvSpPr>
            <p:spPr>
              <a:xfrm>
                <a:off x="2225300" y="3042800"/>
                <a:ext cx="28875" cy="42175"/>
              </a:xfrm>
              <a:custGeom>
                <a:avLst/>
                <a:gdLst/>
                <a:ahLst/>
                <a:cxnLst/>
                <a:rect l="l" t="t" r="r" b="b"/>
                <a:pathLst>
                  <a:path w="1155" h="1687" extrusionOk="0">
                    <a:moveTo>
                      <a:pt x="1154" y="0"/>
                    </a:moveTo>
                    <a:cubicBezTo>
                      <a:pt x="770" y="52"/>
                      <a:pt x="385" y="105"/>
                      <a:pt x="1" y="140"/>
                    </a:cubicBezTo>
                    <a:cubicBezTo>
                      <a:pt x="71" y="699"/>
                      <a:pt x="368" y="1241"/>
                      <a:pt x="770" y="1643"/>
                    </a:cubicBezTo>
                    <a:cubicBezTo>
                      <a:pt x="805" y="1672"/>
                      <a:pt x="848" y="1686"/>
                      <a:pt x="889" y="1686"/>
                    </a:cubicBezTo>
                    <a:cubicBezTo>
                      <a:pt x="972" y="1686"/>
                      <a:pt x="1050" y="1632"/>
                      <a:pt x="1050" y="1538"/>
                    </a:cubicBezTo>
                    <a:cubicBezTo>
                      <a:pt x="1085" y="1031"/>
                      <a:pt x="1119" y="524"/>
                      <a:pt x="1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55;p48">
                <a:extLst>
                  <a:ext uri="{FF2B5EF4-FFF2-40B4-BE49-F238E27FC236}">
                    <a16:creationId xmlns:a16="http://schemas.microsoft.com/office/drawing/2014/main" id="{D3DBDF59-5293-4689-9E35-BA5D52BDA353}"/>
                  </a:ext>
                </a:extLst>
              </p:cNvPr>
              <p:cNvSpPr/>
              <p:nvPr/>
            </p:nvSpPr>
            <p:spPr>
              <a:xfrm>
                <a:off x="2281250" y="3031875"/>
                <a:ext cx="44150" cy="42325"/>
              </a:xfrm>
              <a:custGeom>
                <a:avLst/>
                <a:gdLst/>
                <a:ahLst/>
                <a:cxnLst/>
                <a:rect l="l" t="t" r="r" b="b"/>
                <a:pathLst>
                  <a:path w="1766" h="1693" extrusionOk="0">
                    <a:moveTo>
                      <a:pt x="1137" y="0"/>
                    </a:moveTo>
                    <a:cubicBezTo>
                      <a:pt x="1119" y="0"/>
                      <a:pt x="1102" y="18"/>
                      <a:pt x="1084" y="18"/>
                    </a:cubicBezTo>
                    <a:lnTo>
                      <a:pt x="1067" y="18"/>
                    </a:lnTo>
                    <a:cubicBezTo>
                      <a:pt x="717" y="105"/>
                      <a:pt x="350" y="192"/>
                      <a:pt x="0" y="262"/>
                    </a:cubicBezTo>
                    <a:cubicBezTo>
                      <a:pt x="35" y="332"/>
                      <a:pt x="70" y="385"/>
                      <a:pt x="123" y="437"/>
                    </a:cubicBezTo>
                    <a:cubicBezTo>
                      <a:pt x="297" y="909"/>
                      <a:pt x="560" y="1364"/>
                      <a:pt x="997" y="1591"/>
                    </a:cubicBezTo>
                    <a:cubicBezTo>
                      <a:pt x="1103" y="1639"/>
                      <a:pt x="1236" y="1693"/>
                      <a:pt x="1357" y="1693"/>
                    </a:cubicBezTo>
                    <a:cubicBezTo>
                      <a:pt x="1455" y="1693"/>
                      <a:pt x="1546" y="1658"/>
                      <a:pt x="1609" y="1556"/>
                    </a:cubicBezTo>
                    <a:cubicBezTo>
                      <a:pt x="1766" y="1294"/>
                      <a:pt x="1451" y="839"/>
                      <a:pt x="1364" y="612"/>
                    </a:cubicBezTo>
                    <a:cubicBezTo>
                      <a:pt x="1311" y="472"/>
                      <a:pt x="1241" y="245"/>
                      <a:pt x="11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sp>
        <p:nvSpPr>
          <p:cNvPr id="17" name="TextBox 16">
            <a:extLst>
              <a:ext uri="{FF2B5EF4-FFF2-40B4-BE49-F238E27FC236}">
                <a16:creationId xmlns:a16="http://schemas.microsoft.com/office/drawing/2014/main" id="{972BCD65-CA90-4BAB-9DF0-14ED26294E55}"/>
              </a:ext>
            </a:extLst>
          </p:cNvPr>
          <p:cNvSpPr txBox="1"/>
          <p:nvPr/>
        </p:nvSpPr>
        <p:spPr>
          <a:xfrm>
            <a:off x="422064" y="353316"/>
            <a:ext cx="8299870" cy="461665"/>
          </a:xfrm>
          <a:prstGeom prst="rect">
            <a:avLst/>
          </a:prstGeom>
          <a:noFill/>
        </p:spPr>
        <p:txBody>
          <a:bodyPr wrap="square" rtlCol="0">
            <a:spAutoFit/>
          </a:bodyPr>
          <a:lstStyle/>
          <a:p>
            <a:pPr algn="ctr">
              <a:defRPr/>
            </a:pPr>
            <a:r>
              <a:rPr lang="en-US" sz="2400" b="1">
                <a:solidFill>
                  <a:srgbClr val="C00000"/>
                </a:solidFill>
                <a:latin typeface="Cambria" panose="02040503050406030204" pitchFamily="18" charset="0"/>
                <a:ea typeface="Cambria" panose="02040503050406030204" pitchFamily="18" charset="0"/>
              </a:rPr>
              <a:t>Nghe nhận xét chung về bài làm của lớp.</a:t>
            </a:r>
          </a:p>
        </p:txBody>
      </p:sp>
      <p:cxnSp>
        <p:nvCxnSpPr>
          <p:cNvPr id="18" name="Google Shape;923;p37">
            <a:extLst>
              <a:ext uri="{FF2B5EF4-FFF2-40B4-BE49-F238E27FC236}">
                <a16:creationId xmlns:a16="http://schemas.microsoft.com/office/drawing/2014/main" id="{CA22417E-4E34-41A9-A5A3-D08ACF523DDF}"/>
              </a:ext>
            </a:extLst>
          </p:cNvPr>
          <p:cNvCxnSpPr>
            <a:cxnSpLocks/>
          </p:cNvCxnSpPr>
          <p:nvPr/>
        </p:nvCxnSpPr>
        <p:spPr>
          <a:xfrm>
            <a:off x="1343958" y="930032"/>
            <a:ext cx="6456081" cy="0"/>
          </a:xfrm>
          <a:prstGeom prst="straightConnector1">
            <a:avLst/>
          </a:prstGeom>
          <a:noFill/>
          <a:ln w="19050" cap="flat" cmpd="sng">
            <a:solidFill>
              <a:srgbClr val="FFBCC6">
                <a:lumMod val="25000"/>
              </a:srgbClr>
            </a:solidFill>
            <a:prstDash val="solid"/>
            <a:round/>
            <a:headEnd type="none" w="med" len="med"/>
            <a:tailEnd type="none" w="med" len="med"/>
          </a:ln>
        </p:spPr>
      </p:cxnSp>
      <p:sp>
        <p:nvSpPr>
          <p:cNvPr id="19" name="Freeform 4">
            <a:extLst>
              <a:ext uri="{FF2B5EF4-FFF2-40B4-BE49-F238E27FC236}">
                <a16:creationId xmlns:a16="http://schemas.microsoft.com/office/drawing/2014/main" id="{40D4084E-D118-4B89-9C0C-26441F12925D}"/>
              </a:ext>
            </a:extLst>
          </p:cNvPr>
          <p:cNvSpPr/>
          <p:nvPr/>
        </p:nvSpPr>
        <p:spPr>
          <a:xfrm>
            <a:off x="557075" y="1178849"/>
            <a:ext cx="2109925" cy="3719717"/>
          </a:xfrm>
          <a:custGeom>
            <a:avLst/>
            <a:gdLst/>
            <a:ahLst/>
            <a:cxnLst/>
            <a:rect l="l" t="t" r="r" b="b"/>
            <a:pathLst>
              <a:path w="1375888" h="2069539">
                <a:moveTo>
                  <a:pt x="75580" y="0"/>
                </a:moveTo>
                <a:lnTo>
                  <a:pt x="1300307" y="0"/>
                </a:lnTo>
                <a:cubicBezTo>
                  <a:pt x="1320352" y="0"/>
                  <a:pt x="1339577" y="7963"/>
                  <a:pt x="1353751" y="22137"/>
                </a:cubicBezTo>
                <a:cubicBezTo>
                  <a:pt x="1367925" y="36311"/>
                  <a:pt x="1375888" y="55535"/>
                  <a:pt x="1375888" y="75580"/>
                </a:cubicBezTo>
                <a:lnTo>
                  <a:pt x="1375888" y="1993959"/>
                </a:lnTo>
                <a:cubicBezTo>
                  <a:pt x="1375888" y="2014004"/>
                  <a:pt x="1367925" y="2033228"/>
                  <a:pt x="1353751" y="2047402"/>
                </a:cubicBezTo>
                <a:cubicBezTo>
                  <a:pt x="1339577" y="2061576"/>
                  <a:pt x="1320352" y="2069539"/>
                  <a:pt x="1300307" y="2069539"/>
                </a:cubicBezTo>
                <a:lnTo>
                  <a:pt x="75580" y="2069539"/>
                </a:lnTo>
                <a:cubicBezTo>
                  <a:pt x="55535" y="2069539"/>
                  <a:pt x="36311" y="2061576"/>
                  <a:pt x="22137" y="2047402"/>
                </a:cubicBezTo>
                <a:cubicBezTo>
                  <a:pt x="7963" y="2033228"/>
                  <a:pt x="0" y="2014004"/>
                  <a:pt x="0" y="1993959"/>
                </a:cubicBezTo>
                <a:lnTo>
                  <a:pt x="0" y="75580"/>
                </a:lnTo>
                <a:cubicBezTo>
                  <a:pt x="0" y="55535"/>
                  <a:pt x="7963" y="36311"/>
                  <a:pt x="22137" y="22137"/>
                </a:cubicBezTo>
                <a:cubicBezTo>
                  <a:pt x="36311" y="7963"/>
                  <a:pt x="55535" y="0"/>
                  <a:pt x="75580" y="0"/>
                </a:cubicBezTo>
                <a:close/>
              </a:path>
            </a:pathLst>
          </a:custGeom>
          <a:solidFill>
            <a:schemeClr val="accent5">
              <a:lumMod val="20000"/>
              <a:lumOff val="80000"/>
            </a:schemeClr>
          </a:solidFill>
        </p:spPr>
        <p:txBody>
          <a:bodyPr/>
          <a:lstStyle/>
          <a:p>
            <a:endParaRPr lang="en-US" sz="700">
              <a:latin typeface="Cambria" panose="02040503050406030204" pitchFamily="18" charset="0"/>
              <a:ea typeface="Cambria" panose="02040503050406030204" pitchFamily="18" charset="0"/>
              <a:cs typeface="Arial" panose="020B0604020202020204" pitchFamily="34" charset="0"/>
            </a:endParaRPr>
          </a:p>
        </p:txBody>
      </p:sp>
      <p:sp>
        <p:nvSpPr>
          <p:cNvPr id="24" name="Freeform 5">
            <a:extLst>
              <a:ext uri="{FF2B5EF4-FFF2-40B4-BE49-F238E27FC236}">
                <a16:creationId xmlns:a16="http://schemas.microsoft.com/office/drawing/2014/main" id="{4C3983AE-D6E7-4FA9-AC2B-1503F9BEDEDC}"/>
              </a:ext>
            </a:extLst>
          </p:cNvPr>
          <p:cNvSpPr/>
          <p:nvPr/>
        </p:nvSpPr>
        <p:spPr>
          <a:xfrm>
            <a:off x="2841171" y="1178848"/>
            <a:ext cx="5788477" cy="3719719"/>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chemeClr val="accent3">
              <a:lumMod val="20000"/>
              <a:lumOff val="80000"/>
            </a:schemeClr>
          </a:solidFill>
        </p:spPr>
        <p:txBody>
          <a:bodyPr/>
          <a:lstStyle/>
          <a:p>
            <a:pPr marL="342900" indent="-342900">
              <a:lnSpc>
                <a:spcPct val="150000"/>
              </a:lnSpc>
              <a:buFont typeface="Arial" panose="020B0604020202020204" pitchFamily="34" charset="0"/>
              <a:buChar char="•"/>
            </a:pPr>
            <a:r>
              <a:rPr lang="vi-VN" sz="2000" b="1">
                <a:latin typeface="Cambria" panose="02040503050406030204" pitchFamily="18" charset="0"/>
                <a:ea typeface="Cambria" panose="02040503050406030204" pitchFamily="18" charset="0"/>
                <a:cs typeface="Arial" panose="020B0604020202020204" pitchFamily="34" charset="0"/>
              </a:rPr>
              <a:t>Về nội dung: </a:t>
            </a:r>
            <a:r>
              <a:rPr lang="vi-VN" sz="2000">
                <a:latin typeface="Cambria" panose="02040503050406030204" pitchFamily="18" charset="0"/>
                <a:ea typeface="Cambria" panose="02040503050406030204" pitchFamily="18" charset="0"/>
                <a:cs typeface="Arial" panose="020B0604020202020204" pitchFamily="34" charset="0"/>
              </a:rPr>
              <a:t>Đoạn văn có viết đúng đề tài đã chọn không? Các ý trong đoạn văn có được lựa chọn phù hợp với đề tài không, có được sắp xếp theo trình tự hợp lí không?</a:t>
            </a:r>
          </a:p>
          <a:p>
            <a:pPr marL="342900" indent="-342900">
              <a:lnSpc>
                <a:spcPct val="150000"/>
              </a:lnSpc>
              <a:buFont typeface="Arial" panose="020B0604020202020204" pitchFamily="34" charset="0"/>
              <a:buChar char="•"/>
            </a:pPr>
            <a:r>
              <a:rPr lang="vi-VN" sz="2000" b="1">
                <a:latin typeface="Cambria" panose="02040503050406030204" pitchFamily="18" charset="0"/>
                <a:ea typeface="Cambria" panose="02040503050406030204" pitchFamily="18" charset="0"/>
                <a:cs typeface="Arial" panose="020B0604020202020204" pitchFamily="34" charset="0"/>
              </a:rPr>
              <a:t>Về hình thức: </a:t>
            </a:r>
            <a:r>
              <a:rPr lang="vi-VN" sz="2000">
                <a:latin typeface="Cambria" panose="02040503050406030204" pitchFamily="18" charset="0"/>
                <a:ea typeface="Cambria" panose="02040503050406030204" pitchFamily="18" charset="0"/>
                <a:cs typeface="Arial" panose="020B0604020202020204" pitchFamily="34" charset="0"/>
              </a:rPr>
              <a:t>Ưu điểm và hạn chế phổ biến (về cấu tạo của đoạn văn, cách sử dụng từ, đặt câu, chính tả,...) ở các bài làm của HS trong lớp là gì?</a:t>
            </a:r>
          </a:p>
          <a:p>
            <a:endParaRPr lang="en-US" sz="700">
              <a:latin typeface="Cambria" panose="02040503050406030204" pitchFamily="18" charset="0"/>
              <a:ea typeface="Cambria" panose="02040503050406030204" pitchFamily="18" charset="0"/>
              <a:cs typeface="Arial" panose="020B0604020202020204" pitchFamily="34" charset="0"/>
            </a:endParaRPr>
          </a:p>
        </p:txBody>
      </p:sp>
      <p:pic>
        <p:nvPicPr>
          <p:cNvPr id="25" name="Picture 24">
            <a:extLst>
              <a:ext uri="{FF2B5EF4-FFF2-40B4-BE49-F238E27FC236}">
                <a16:creationId xmlns:a16="http://schemas.microsoft.com/office/drawing/2014/main" id="{51C2D999-F8D0-4DBC-8DA9-0482776D0514}"/>
              </a:ext>
            </a:extLst>
          </p:cNvPr>
          <p:cNvPicPr>
            <a:picLocks noChangeAspect="1"/>
          </p:cNvPicPr>
          <p:nvPr/>
        </p:nvPicPr>
        <p:blipFill>
          <a:blip r:embed="rId3"/>
          <a:stretch>
            <a:fillRect/>
          </a:stretch>
        </p:blipFill>
        <p:spPr>
          <a:xfrm>
            <a:off x="558846" y="3402575"/>
            <a:ext cx="2109925" cy="1491754"/>
          </a:xfrm>
          <a:prstGeom prst="rect">
            <a:avLst/>
          </a:prstGeom>
        </p:spPr>
      </p:pic>
      <p:pic>
        <p:nvPicPr>
          <p:cNvPr id="26" name="Picture 25" descr="Icon&#10;&#10;Description automatically generated">
            <a:extLst>
              <a:ext uri="{FF2B5EF4-FFF2-40B4-BE49-F238E27FC236}">
                <a16:creationId xmlns:a16="http://schemas.microsoft.com/office/drawing/2014/main" id="{61BCCA4B-4ABF-437A-A0BF-8CA76894C0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04" y="1460442"/>
            <a:ext cx="1578265" cy="1578265"/>
          </a:xfrm>
          <a:prstGeom prst="rect">
            <a:avLst/>
          </a:prstGeom>
        </p:spPr>
      </p:pic>
    </p:spTree>
    <p:extLst>
      <p:ext uri="{BB962C8B-B14F-4D97-AF65-F5344CB8AC3E}">
        <p14:creationId xmlns:p14="http://schemas.microsoft.com/office/powerpoint/2010/main" val="301514708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par>
                                <p:cTn id="14" presetID="14"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par>
                                <p:cTn id="17" presetID="14" presetClass="entr" presetSubtype="1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E537262-758E-28CB-42E8-170F17221210}"/>
              </a:ext>
            </a:extLst>
          </p:cNvPr>
          <p:cNvGrpSpPr/>
          <p:nvPr/>
        </p:nvGrpSpPr>
        <p:grpSpPr>
          <a:xfrm>
            <a:off x="1028700" y="-11430"/>
            <a:ext cx="7124700" cy="1157639"/>
            <a:chOff x="1015999" y="0"/>
            <a:chExt cx="7124700" cy="1266820"/>
          </a:xfrm>
        </p:grpSpPr>
        <p:cxnSp>
          <p:nvCxnSpPr>
            <p:cNvPr id="7" name="Straight Connector 6">
              <a:extLst>
                <a:ext uri="{FF2B5EF4-FFF2-40B4-BE49-F238E27FC236}">
                  <a16:creationId xmlns:a16="http://schemas.microsoft.com/office/drawing/2014/main" id="{673D0348-47E8-CA1C-0041-D135E9608929}"/>
                </a:ext>
              </a:extLst>
            </p:cNvPr>
            <p:cNvCxnSpPr/>
            <p:nvPr/>
          </p:nvCxnSpPr>
          <p:spPr>
            <a:xfrm flipV="1">
              <a:off x="3533141" y="0"/>
              <a:ext cx="0" cy="381000"/>
            </a:xfrm>
            <a:prstGeom prst="line">
              <a:avLst/>
            </a:prstGeom>
            <a:noFill/>
            <a:ln w="38100" cap="flat" cmpd="sng" algn="ctr">
              <a:solidFill>
                <a:srgbClr val="C00000"/>
              </a:solidFill>
              <a:prstDash val="solid"/>
            </a:ln>
            <a:effectLst/>
          </p:spPr>
        </p:cxnSp>
        <p:cxnSp>
          <p:nvCxnSpPr>
            <p:cNvPr id="8" name="Straight Connector 7">
              <a:extLst>
                <a:ext uri="{FF2B5EF4-FFF2-40B4-BE49-F238E27FC236}">
                  <a16:creationId xmlns:a16="http://schemas.microsoft.com/office/drawing/2014/main" id="{2784C861-C919-07EF-C221-108BCA575C2F}"/>
                </a:ext>
              </a:extLst>
            </p:cNvPr>
            <p:cNvCxnSpPr/>
            <p:nvPr/>
          </p:nvCxnSpPr>
          <p:spPr>
            <a:xfrm flipV="1">
              <a:off x="5628006" y="0"/>
              <a:ext cx="0" cy="381000"/>
            </a:xfrm>
            <a:prstGeom prst="line">
              <a:avLst/>
            </a:prstGeom>
            <a:noFill/>
            <a:ln w="38100" cap="flat" cmpd="sng" algn="ctr">
              <a:solidFill>
                <a:srgbClr val="C00000"/>
              </a:solidFill>
              <a:prstDash val="solid"/>
            </a:ln>
            <a:effectLst/>
          </p:spPr>
        </p:cxnSp>
        <p:sp>
          <p:nvSpPr>
            <p:cNvPr id="17" name="Rounded Rectangle 12">
              <a:extLst>
                <a:ext uri="{FF2B5EF4-FFF2-40B4-BE49-F238E27FC236}">
                  <a16:creationId xmlns:a16="http://schemas.microsoft.com/office/drawing/2014/main" id="{2304FA83-F2EF-3D11-6BC8-C00B005D554D}"/>
                </a:ext>
              </a:extLst>
            </p:cNvPr>
            <p:cNvSpPr/>
            <p:nvPr/>
          </p:nvSpPr>
          <p:spPr>
            <a:xfrm>
              <a:off x="1015999" y="381001"/>
              <a:ext cx="7124700" cy="885819"/>
            </a:xfrm>
            <a:prstGeom prst="roundRect">
              <a:avLst>
                <a:gd name="adj" fmla="val 18641"/>
              </a:avLst>
            </a:prstGeom>
            <a:solidFill>
              <a:srgbClr val="C00000"/>
            </a:solid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defRPr/>
              </a:pPr>
              <a:r>
                <a:rPr lang="vi-VN" sz="2000" b="1">
                  <a:solidFill>
                    <a:srgbClr val="FFFFF3"/>
                  </a:solidFill>
                  <a:latin typeface="Cambria" panose="02040503050406030204" pitchFamily="18" charset="0"/>
                  <a:ea typeface="Cambria" panose="02040503050406030204" pitchFamily="18" charset="0"/>
                  <a:cs typeface="Arial" panose="020B0604020202020204" pitchFamily="34" charset="0"/>
                </a:rPr>
                <a:t>Lưu ý các lỗi thường gặp khi viết đoạn văn</a:t>
              </a:r>
              <a:endParaRPr lang="en-US" sz="2000" b="1" dirty="0">
                <a:solidFill>
                  <a:srgbClr val="FFFFF3"/>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8" name="Group 17">
            <a:extLst>
              <a:ext uri="{FF2B5EF4-FFF2-40B4-BE49-F238E27FC236}">
                <a16:creationId xmlns:a16="http://schemas.microsoft.com/office/drawing/2014/main" id="{2A58C242-AE4F-B1E0-C5C1-D44D796DBCC7}"/>
              </a:ext>
            </a:extLst>
          </p:cNvPr>
          <p:cNvGrpSpPr/>
          <p:nvPr/>
        </p:nvGrpSpPr>
        <p:grpSpPr>
          <a:xfrm>
            <a:off x="0" y="1457925"/>
            <a:ext cx="4435475" cy="513694"/>
            <a:chOff x="579437" y="925773"/>
            <a:chExt cx="4191000" cy="513694"/>
          </a:xfrm>
        </p:grpSpPr>
        <p:sp>
          <p:nvSpPr>
            <p:cNvPr id="19" name="Arrow: Pentagon 18">
              <a:extLst>
                <a:ext uri="{FF2B5EF4-FFF2-40B4-BE49-F238E27FC236}">
                  <a16:creationId xmlns:a16="http://schemas.microsoft.com/office/drawing/2014/main" id="{6527EBB1-DECD-2C1E-F06F-A442645F4AAD}"/>
                </a:ext>
              </a:extLst>
            </p:cNvPr>
            <p:cNvSpPr/>
            <p:nvPr/>
          </p:nvSpPr>
          <p:spPr>
            <a:xfrm>
              <a:off x="579438" y="925773"/>
              <a:ext cx="1409699" cy="513694"/>
            </a:xfrm>
            <a:prstGeom prst="homePlate">
              <a:avLst>
                <a:gd name="adj" fmla="val 32962"/>
              </a:avLst>
            </a:prstGeom>
            <a:solidFill>
              <a:srgbClr val="002060"/>
            </a:solidFill>
            <a:ln w="25400" cap="flat" cmpd="sng" algn="ctr">
              <a:noFill/>
              <a:prstDash val="solid"/>
            </a:ln>
            <a:effectLst/>
          </p:spPr>
          <p:txBody>
            <a:bodyPr rtlCol="0" anchor="ctr"/>
            <a:lstStyle/>
            <a:p>
              <a:pPr algn="ctr">
                <a:buClrTx/>
                <a:defRPr/>
              </a:pPr>
              <a:r>
                <a:rPr lang="en-US" sz="2000" b="1">
                  <a:solidFill>
                    <a:srgbClr val="FFFFFF"/>
                  </a:solidFill>
                  <a:latin typeface="Cambria" panose="02040503050406030204" pitchFamily="18" charset="0"/>
                  <a:ea typeface="Cambria" panose="02040503050406030204" pitchFamily="18" charset="0"/>
                  <a:cs typeface="Arial" panose="020B0604020202020204" pitchFamily="34" charset="0"/>
                </a:rPr>
                <a:t>01</a:t>
              </a:r>
            </a:p>
          </p:txBody>
        </p:sp>
        <p:cxnSp>
          <p:nvCxnSpPr>
            <p:cNvPr id="20" name="Straight Connector 19">
              <a:extLst>
                <a:ext uri="{FF2B5EF4-FFF2-40B4-BE49-F238E27FC236}">
                  <a16:creationId xmlns:a16="http://schemas.microsoft.com/office/drawing/2014/main" id="{68C02D2C-9644-0982-355E-DF74D409CA7D}"/>
                </a:ext>
              </a:extLst>
            </p:cNvPr>
            <p:cNvCxnSpPr>
              <a:cxnSpLocks/>
            </p:cNvCxnSpPr>
            <p:nvPr/>
          </p:nvCxnSpPr>
          <p:spPr>
            <a:xfrm>
              <a:off x="579437" y="1439439"/>
              <a:ext cx="4191000" cy="0"/>
            </a:xfrm>
            <a:prstGeom prst="line">
              <a:avLst/>
            </a:prstGeom>
            <a:noFill/>
            <a:ln w="38100" cap="flat" cmpd="sng" algn="ctr">
              <a:solidFill>
                <a:srgbClr val="002060"/>
              </a:solidFill>
              <a:prstDash val="solid"/>
            </a:ln>
            <a:effectLst/>
          </p:spPr>
        </p:cxnSp>
        <p:sp>
          <p:nvSpPr>
            <p:cNvPr id="21" name="Rectangle 20">
              <a:extLst>
                <a:ext uri="{FF2B5EF4-FFF2-40B4-BE49-F238E27FC236}">
                  <a16:creationId xmlns:a16="http://schemas.microsoft.com/office/drawing/2014/main" id="{8928225D-049E-4831-3EA7-F17E796C97EB}"/>
                </a:ext>
              </a:extLst>
            </p:cNvPr>
            <p:cNvSpPr/>
            <p:nvPr/>
          </p:nvSpPr>
          <p:spPr>
            <a:xfrm>
              <a:off x="2106158" y="954243"/>
              <a:ext cx="2664279" cy="40011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defRPr/>
              </a:pPr>
              <a:r>
                <a:rPr lang="en-US" sz="2000" b="1">
                  <a:latin typeface="Cambria" panose="02040503050406030204" pitchFamily="18" charset="0"/>
                  <a:ea typeface="Cambria" panose="02040503050406030204" pitchFamily="18" charset="0"/>
                </a:rPr>
                <a:t>a. Lỗi về cấu tạo:</a:t>
              </a:r>
            </a:p>
          </p:txBody>
        </p:sp>
      </p:grpSp>
      <p:grpSp>
        <p:nvGrpSpPr>
          <p:cNvPr id="28" name="Group 27">
            <a:extLst>
              <a:ext uri="{FF2B5EF4-FFF2-40B4-BE49-F238E27FC236}">
                <a16:creationId xmlns:a16="http://schemas.microsoft.com/office/drawing/2014/main" id="{3E5DAA5E-15C4-516B-1F93-2FC406F60C1A}"/>
              </a:ext>
            </a:extLst>
          </p:cNvPr>
          <p:cNvGrpSpPr/>
          <p:nvPr/>
        </p:nvGrpSpPr>
        <p:grpSpPr>
          <a:xfrm>
            <a:off x="308954" y="2627648"/>
            <a:ext cx="4212474" cy="2235176"/>
            <a:chOff x="947652" y="5273864"/>
            <a:chExt cx="8424948" cy="4470352"/>
          </a:xfrm>
        </p:grpSpPr>
        <p:grpSp>
          <p:nvGrpSpPr>
            <p:cNvPr id="23" name="Group 22">
              <a:extLst>
                <a:ext uri="{FF2B5EF4-FFF2-40B4-BE49-F238E27FC236}">
                  <a16:creationId xmlns:a16="http://schemas.microsoft.com/office/drawing/2014/main" id="{60F258E7-1D52-50C8-5D9F-E27E19DF2BF2}"/>
                </a:ext>
              </a:extLst>
            </p:cNvPr>
            <p:cNvGrpSpPr/>
            <p:nvPr/>
          </p:nvGrpSpPr>
          <p:grpSpPr>
            <a:xfrm>
              <a:off x="947652" y="5273864"/>
              <a:ext cx="8424948" cy="4470352"/>
              <a:chOff x="343773" y="2371854"/>
              <a:chExt cx="2119087" cy="2518670"/>
            </a:xfrm>
          </p:grpSpPr>
          <p:sp>
            <p:nvSpPr>
              <p:cNvPr id="25" name="Rectangle: Diagonal Corners Rounded 24">
                <a:extLst>
                  <a:ext uri="{FF2B5EF4-FFF2-40B4-BE49-F238E27FC236}">
                    <a16:creationId xmlns:a16="http://schemas.microsoft.com/office/drawing/2014/main" id="{22F18499-28AA-4571-39CA-14EEB28AC0D5}"/>
                  </a:ext>
                </a:extLst>
              </p:cNvPr>
              <p:cNvSpPr/>
              <p:nvPr/>
            </p:nvSpPr>
            <p:spPr>
              <a:xfrm>
                <a:off x="416346" y="2442407"/>
                <a:ext cx="2046514" cy="2448117"/>
              </a:xfrm>
              <a:prstGeom prst="round2DiagRect">
                <a:avLst/>
              </a:prstGeom>
              <a:noFill/>
              <a:ln w="19050" cap="flat" cmpd="sng" algn="ctr">
                <a:solidFill>
                  <a:srgbClr val="DC7C61">
                    <a:lumMod val="75000"/>
                  </a:srgbClr>
                </a:solidFill>
                <a:prstDash val="dash"/>
              </a:ln>
              <a:effectLst/>
            </p:spPr>
            <p:txBody>
              <a:bodyPr rtlCol="0" anchor="ctr"/>
              <a:lstStyle/>
              <a:p>
                <a:pPr algn="just">
                  <a:defRPr/>
                </a:pPr>
                <a:endParaRPr lang="en-US" sz="2000">
                  <a:latin typeface="Cambria" panose="02040503050406030204" pitchFamily="18" charset="0"/>
                  <a:ea typeface="Cambria" panose="02040503050406030204" pitchFamily="18" charset="0"/>
                </a:endParaRPr>
              </a:p>
            </p:txBody>
          </p:sp>
          <p:sp>
            <p:nvSpPr>
              <p:cNvPr id="26" name="Rectangle: Diagonal Corners Rounded 25">
                <a:extLst>
                  <a:ext uri="{FF2B5EF4-FFF2-40B4-BE49-F238E27FC236}">
                    <a16:creationId xmlns:a16="http://schemas.microsoft.com/office/drawing/2014/main" id="{00B4F3CC-F9C8-2D48-AE14-0A6435CBC938}"/>
                  </a:ext>
                </a:extLst>
              </p:cNvPr>
              <p:cNvSpPr/>
              <p:nvPr/>
            </p:nvSpPr>
            <p:spPr>
              <a:xfrm>
                <a:off x="343773" y="2371854"/>
                <a:ext cx="2046514" cy="2373693"/>
              </a:xfrm>
              <a:prstGeom prst="round2DiagRect">
                <a:avLst/>
              </a:prstGeom>
              <a:solidFill>
                <a:srgbClr val="FFFFFF"/>
              </a:solidFill>
              <a:ln w="25400" cap="flat" cmpd="sng" algn="ctr">
                <a:noFill/>
                <a:prstDash val="solid"/>
              </a:ln>
              <a:effectLst/>
            </p:spPr>
            <p:txBody>
              <a:bodyPr rtlCol="0" anchor="ctr"/>
              <a:lstStyle/>
              <a:p>
                <a:pPr algn="just">
                  <a:defRPr/>
                </a:pPr>
                <a:endParaRPr lang="en-US" sz="2000">
                  <a:latin typeface="Cambria" panose="02040503050406030204" pitchFamily="18" charset="0"/>
                  <a:ea typeface="Cambria" panose="02040503050406030204" pitchFamily="18" charset="0"/>
                </a:endParaRPr>
              </a:p>
            </p:txBody>
          </p:sp>
        </p:grpSp>
        <p:sp>
          <p:nvSpPr>
            <p:cNvPr id="24" name="TextBox 23">
              <a:extLst>
                <a:ext uri="{FF2B5EF4-FFF2-40B4-BE49-F238E27FC236}">
                  <a16:creationId xmlns:a16="http://schemas.microsoft.com/office/drawing/2014/main" id="{56BEF2A3-699D-8EFE-29C5-259522091466}"/>
                </a:ext>
              </a:extLst>
            </p:cNvPr>
            <p:cNvSpPr txBox="1"/>
            <p:nvPr/>
          </p:nvSpPr>
          <p:spPr>
            <a:xfrm>
              <a:off x="1442952" y="5960054"/>
              <a:ext cx="7145816" cy="2840650"/>
            </a:xfrm>
            <a:prstGeom prst="rect">
              <a:avLst/>
            </a:prstGeom>
            <a:noFill/>
          </p:spPr>
          <p:txBody>
            <a:bodyPr wrap="square">
              <a:spAutoFit/>
            </a:bodyPr>
            <a:lstStyle/>
            <a:p>
              <a:pPr marL="342900" indent="-342900" algn="just">
                <a:lnSpc>
                  <a:spcPct val="150000"/>
                </a:lnSpc>
                <a:buFont typeface="Arial" panose="020B0604020202020204" pitchFamily="34" charset="0"/>
                <a:buChar char="•"/>
                <a:defRPr/>
              </a:pPr>
              <a:r>
                <a:rPr lang="vi-VN" sz="2000">
                  <a:latin typeface="Cambria" panose="02040503050406030204" pitchFamily="18" charset="0"/>
                  <a:ea typeface="Cambria" panose="02040503050406030204" pitchFamily="18" charset="0"/>
                </a:rPr>
                <a:t>Đoạn văn chưa đầy đủ ba phần: mở đầu, thân đoạn và kết thúc.</a:t>
              </a:r>
              <a:endParaRPr lang="en-US" sz="2000">
                <a:latin typeface="Cambria" panose="02040503050406030204" pitchFamily="18" charset="0"/>
                <a:ea typeface="Cambria" panose="02040503050406030204" pitchFamily="18" charset="0"/>
              </a:endParaRPr>
            </a:p>
          </p:txBody>
        </p:sp>
      </p:grpSp>
      <p:sp>
        <p:nvSpPr>
          <p:cNvPr id="27" name="Freeform 24">
            <a:extLst>
              <a:ext uri="{FF2B5EF4-FFF2-40B4-BE49-F238E27FC236}">
                <a16:creationId xmlns:a16="http://schemas.microsoft.com/office/drawing/2014/main" id="{CEDF9F51-A543-104A-1A6B-963441EC001B}"/>
              </a:ext>
            </a:extLst>
          </p:cNvPr>
          <p:cNvSpPr/>
          <p:nvPr/>
        </p:nvSpPr>
        <p:spPr>
          <a:xfrm rot="1120969">
            <a:off x="8530744" y="75534"/>
            <a:ext cx="579913" cy="658404"/>
          </a:xfrm>
          <a:custGeom>
            <a:avLst/>
            <a:gdLst/>
            <a:ahLst/>
            <a:cxnLst/>
            <a:rect l="l" t="t" r="r" b="b"/>
            <a:pathLst>
              <a:path w="2812195" h="2885648">
                <a:moveTo>
                  <a:pt x="0" y="0"/>
                </a:moveTo>
                <a:lnTo>
                  <a:pt x="2812195" y="0"/>
                </a:lnTo>
                <a:lnTo>
                  <a:pt x="2812195" y="2885648"/>
                </a:lnTo>
                <a:lnTo>
                  <a:pt x="0" y="288564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sz="700">
              <a:latin typeface="Cambria" panose="02040503050406030204" pitchFamily="18" charset="0"/>
              <a:ea typeface="Cambria" panose="02040503050406030204" pitchFamily="18" charset="0"/>
              <a:cs typeface="Arial" panose="020B0604020202020204" pitchFamily="34" charset="0"/>
            </a:endParaRPr>
          </a:p>
        </p:txBody>
      </p:sp>
      <p:grpSp>
        <p:nvGrpSpPr>
          <p:cNvPr id="36" name="Group 35">
            <a:extLst>
              <a:ext uri="{FF2B5EF4-FFF2-40B4-BE49-F238E27FC236}">
                <a16:creationId xmlns:a16="http://schemas.microsoft.com/office/drawing/2014/main" id="{486C677E-9309-A4C5-8BB9-1A33F988122F}"/>
              </a:ext>
            </a:extLst>
          </p:cNvPr>
          <p:cNvGrpSpPr/>
          <p:nvPr/>
        </p:nvGrpSpPr>
        <p:grpSpPr>
          <a:xfrm>
            <a:off x="4905303" y="2627648"/>
            <a:ext cx="3920146" cy="2235176"/>
            <a:chOff x="9810606" y="5255296"/>
            <a:chExt cx="7840292" cy="4470352"/>
          </a:xfrm>
        </p:grpSpPr>
        <p:grpSp>
          <p:nvGrpSpPr>
            <p:cNvPr id="30" name="Group 29">
              <a:extLst>
                <a:ext uri="{FF2B5EF4-FFF2-40B4-BE49-F238E27FC236}">
                  <a16:creationId xmlns:a16="http://schemas.microsoft.com/office/drawing/2014/main" id="{49C62663-2DEA-07C8-AD41-80552A6F9E8E}"/>
                </a:ext>
              </a:extLst>
            </p:cNvPr>
            <p:cNvGrpSpPr/>
            <p:nvPr/>
          </p:nvGrpSpPr>
          <p:grpSpPr>
            <a:xfrm>
              <a:off x="9810606" y="5255296"/>
              <a:ext cx="7840292" cy="4470352"/>
              <a:chOff x="343773" y="2371854"/>
              <a:chExt cx="2119087" cy="2518670"/>
            </a:xfrm>
          </p:grpSpPr>
          <p:sp>
            <p:nvSpPr>
              <p:cNvPr id="33" name="Rectangle: Diagonal Corners Rounded 32">
                <a:extLst>
                  <a:ext uri="{FF2B5EF4-FFF2-40B4-BE49-F238E27FC236}">
                    <a16:creationId xmlns:a16="http://schemas.microsoft.com/office/drawing/2014/main" id="{7C1A54B1-13FD-6829-57DA-6F90EF9ADD29}"/>
                  </a:ext>
                </a:extLst>
              </p:cNvPr>
              <p:cNvSpPr/>
              <p:nvPr/>
            </p:nvSpPr>
            <p:spPr>
              <a:xfrm>
                <a:off x="416346" y="2442407"/>
                <a:ext cx="2046514" cy="2448117"/>
              </a:xfrm>
              <a:prstGeom prst="round2DiagRect">
                <a:avLst/>
              </a:prstGeom>
              <a:noFill/>
              <a:ln w="19050" cap="flat" cmpd="sng" algn="ctr">
                <a:solidFill>
                  <a:srgbClr val="DC7C61">
                    <a:lumMod val="75000"/>
                  </a:srgbClr>
                </a:solidFill>
                <a:prstDash val="dash"/>
              </a:ln>
              <a:effectLst/>
            </p:spPr>
            <p:txBody>
              <a:bodyPr rtlCol="0" anchor="ctr"/>
              <a:lstStyle/>
              <a:p>
                <a:pPr algn="just">
                  <a:defRPr/>
                </a:pPr>
                <a:endParaRPr lang="en-US" sz="2000">
                  <a:latin typeface="Cambria" panose="02040503050406030204" pitchFamily="18" charset="0"/>
                  <a:ea typeface="Cambria" panose="02040503050406030204" pitchFamily="18" charset="0"/>
                </a:endParaRPr>
              </a:p>
            </p:txBody>
          </p:sp>
          <p:sp>
            <p:nvSpPr>
              <p:cNvPr id="34" name="Rectangle: Diagonal Corners Rounded 33">
                <a:extLst>
                  <a:ext uri="{FF2B5EF4-FFF2-40B4-BE49-F238E27FC236}">
                    <a16:creationId xmlns:a16="http://schemas.microsoft.com/office/drawing/2014/main" id="{C3A68066-1C16-8E7A-A601-56120A6CCA4A}"/>
                  </a:ext>
                </a:extLst>
              </p:cNvPr>
              <p:cNvSpPr/>
              <p:nvPr/>
            </p:nvSpPr>
            <p:spPr>
              <a:xfrm>
                <a:off x="343773" y="2371854"/>
                <a:ext cx="2046514" cy="2373693"/>
              </a:xfrm>
              <a:prstGeom prst="round2DiagRect">
                <a:avLst/>
              </a:prstGeom>
              <a:solidFill>
                <a:srgbClr val="FFFFFF"/>
              </a:solidFill>
              <a:ln w="25400" cap="flat" cmpd="sng" algn="ctr">
                <a:noFill/>
                <a:prstDash val="solid"/>
              </a:ln>
              <a:effectLst/>
            </p:spPr>
            <p:txBody>
              <a:bodyPr rtlCol="0" anchor="ctr"/>
              <a:lstStyle/>
              <a:p>
                <a:pPr algn="just">
                  <a:defRPr/>
                </a:pPr>
                <a:endParaRPr lang="en-US" sz="2000">
                  <a:latin typeface="Cambria" panose="02040503050406030204" pitchFamily="18" charset="0"/>
                  <a:ea typeface="Cambria" panose="02040503050406030204" pitchFamily="18" charset="0"/>
                </a:endParaRPr>
              </a:p>
            </p:txBody>
          </p:sp>
        </p:grpSp>
        <p:sp>
          <p:nvSpPr>
            <p:cNvPr id="31" name="TextBox 30">
              <a:extLst>
                <a:ext uri="{FF2B5EF4-FFF2-40B4-BE49-F238E27FC236}">
                  <a16:creationId xmlns:a16="http://schemas.microsoft.com/office/drawing/2014/main" id="{F763B9FB-7180-A8A8-3CD2-30ABB6D1BD98}"/>
                </a:ext>
              </a:extLst>
            </p:cNvPr>
            <p:cNvSpPr txBox="1"/>
            <p:nvPr/>
          </p:nvSpPr>
          <p:spPr>
            <a:xfrm>
              <a:off x="10298222" y="5479820"/>
              <a:ext cx="6582916" cy="3763980"/>
            </a:xfrm>
            <a:prstGeom prst="rect">
              <a:avLst/>
            </a:prstGeom>
            <a:noFill/>
          </p:spPr>
          <p:txBody>
            <a:bodyPr wrap="square">
              <a:spAutoFit/>
            </a:bodyPr>
            <a:lstStyle/>
            <a:p>
              <a:pPr marL="342900" indent="-342900" algn="just">
                <a:lnSpc>
                  <a:spcPct val="150000"/>
                </a:lnSpc>
                <a:buFont typeface="Arial" panose="020B0604020202020204" pitchFamily="34" charset="0"/>
                <a:buChar char="•"/>
                <a:defRPr/>
              </a:pPr>
              <a:r>
                <a:rPr lang="vi-VN" sz="2000">
                  <a:latin typeface="Cambria" panose="02040503050406030204" pitchFamily="18" charset="0"/>
                  <a:ea typeface="Cambria" panose="02040503050406030204" pitchFamily="18" charset="0"/>
                </a:rPr>
                <a:t>Sắp xếp các đoạn văn trong bài không hợp lí.</a:t>
              </a:r>
            </a:p>
            <a:p>
              <a:pPr marL="342900" indent="-342900" algn="just">
                <a:lnSpc>
                  <a:spcPct val="150000"/>
                </a:lnSpc>
                <a:buFont typeface="Arial" panose="020B0604020202020204" pitchFamily="34" charset="0"/>
                <a:buChar char="•"/>
                <a:defRPr/>
              </a:pPr>
              <a:r>
                <a:rPr lang="vi-VN" sz="2000">
                  <a:latin typeface="Cambria" panose="02040503050406030204" pitchFamily="18" charset="0"/>
                  <a:ea typeface="Cambria" panose="02040503050406030204" pitchFamily="18" charset="0"/>
                </a:rPr>
                <a:t>Sắp xếp các ý trong đoạn văn không hợp lí.</a:t>
              </a:r>
            </a:p>
          </p:txBody>
        </p:sp>
      </p:grpSp>
    </p:spTree>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E537262-758E-28CB-42E8-170F17221210}"/>
              </a:ext>
            </a:extLst>
          </p:cNvPr>
          <p:cNvGrpSpPr/>
          <p:nvPr/>
        </p:nvGrpSpPr>
        <p:grpSpPr>
          <a:xfrm>
            <a:off x="1028700" y="-11430"/>
            <a:ext cx="7124700" cy="1124059"/>
            <a:chOff x="1015999" y="0"/>
            <a:chExt cx="7124700" cy="1230073"/>
          </a:xfrm>
        </p:grpSpPr>
        <p:cxnSp>
          <p:nvCxnSpPr>
            <p:cNvPr id="7" name="Straight Connector 6">
              <a:extLst>
                <a:ext uri="{FF2B5EF4-FFF2-40B4-BE49-F238E27FC236}">
                  <a16:creationId xmlns:a16="http://schemas.microsoft.com/office/drawing/2014/main" id="{673D0348-47E8-CA1C-0041-D135E9608929}"/>
                </a:ext>
              </a:extLst>
            </p:cNvPr>
            <p:cNvCxnSpPr/>
            <p:nvPr/>
          </p:nvCxnSpPr>
          <p:spPr>
            <a:xfrm flipV="1">
              <a:off x="3533141" y="0"/>
              <a:ext cx="0" cy="381000"/>
            </a:xfrm>
            <a:prstGeom prst="line">
              <a:avLst/>
            </a:prstGeom>
            <a:noFill/>
            <a:ln w="38100" cap="flat" cmpd="sng" algn="ctr">
              <a:solidFill>
                <a:srgbClr val="C00000"/>
              </a:solidFill>
              <a:prstDash val="solid"/>
            </a:ln>
            <a:effectLst/>
          </p:spPr>
        </p:cxnSp>
        <p:cxnSp>
          <p:nvCxnSpPr>
            <p:cNvPr id="8" name="Straight Connector 7">
              <a:extLst>
                <a:ext uri="{FF2B5EF4-FFF2-40B4-BE49-F238E27FC236}">
                  <a16:creationId xmlns:a16="http://schemas.microsoft.com/office/drawing/2014/main" id="{2784C861-C919-07EF-C221-108BCA575C2F}"/>
                </a:ext>
              </a:extLst>
            </p:cNvPr>
            <p:cNvCxnSpPr/>
            <p:nvPr/>
          </p:nvCxnSpPr>
          <p:spPr>
            <a:xfrm flipV="1">
              <a:off x="5628006" y="0"/>
              <a:ext cx="0" cy="381000"/>
            </a:xfrm>
            <a:prstGeom prst="line">
              <a:avLst/>
            </a:prstGeom>
            <a:noFill/>
            <a:ln w="38100" cap="flat" cmpd="sng" algn="ctr">
              <a:solidFill>
                <a:srgbClr val="C00000"/>
              </a:solidFill>
              <a:prstDash val="solid"/>
            </a:ln>
            <a:effectLst/>
          </p:spPr>
        </p:cxnSp>
        <p:sp>
          <p:nvSpPr>
            <p:cNvPr id="17" name="Rounded Rectangle 12">
              <a:extLst>
                <a:ext uri="{FF2B5EF4-FFF2-40B4-BE49-F238E27FC236}">
                  <a16:creationId xmlns:a16="http://schemas.microsoft.com/office/drawing/2014/main" id="{2304FA83-F2EF-3D11-6BC8-C00B005D554D}"/>
                </a:ext>
              </a:extLst>
            </p:cNvPr>
            <p:cNvSpPr/>
            <p:nvPr/>
          </p:nvSpPr>
          <p:spPr>
            <a:xfrm>
              <a:off x="1015999" y="381001"/>
              <a:ext cx="7124700" cy="849072"/>
            </a:xfrm>
            <a:prstGeom prst="roundRect">
              <a:avLst>
                <a:gd name="adj" fmla="val 18641"/>
              </a:avLst>
            </a:prstGeom>
            <a:solidFill>
              <a:srgbClr val="C00000"/>
            </a:solid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defRPr/>
              </a:pPr>
              <a:r>
                <a:rPr lang="vi-VN" sz="2000" b="1">
                  <a:solidFill>
                    <a:srgbClr val="FFFFF3"/>
                  </a:solidFill>
                  <a:latin typeface="Cambria" panose="02040503050406030204" pitchFamily="18" charset="0"/>
                  <a:ea typeface="Cambria" panose="02040503050406030204" pitchFamily="18" charset="0"/>
                  <a:cs typeface="Arial" panose="020B0604020202020204" pitchFamily="34" charset="0"/>
                </a:rPr>
                <a:t>Lưu ý các lỗi thường gặp khi viết đoạn văn</a:t>
              </a:r>
              <a:endParaRPr lang="en-US" sz="2000" b="1" dirty="0">
                <a:solidFill>
                  <a:srgbClr val="FFFFF3"/>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3" name="Group 2">
            <a:extLst>
              <a:ext uri="{FF2B5EF4-FFF2-40B4-BE49-F238E27FC236}">
                <a16:creationId xmlns:a16="http://schemas.microsoft.com/office/drawing/2014/main" id="{7C32E8DE-5CBA-B83A-9614-C24C2BD769EE}"/>
              </a:ext>
            </a:extLst>
          </p:cNvPr>
          <p:cNvGrpSpPr/>
          <p:nvPr/>
        </p:nvGrpSpPr>
        <p:grpSpPr>
          <a:xfrm>
            <a:off x="431145" y="2488825"/>
            <a:ext cx="3785892" cy="2235176"/>
            <a:chOff x="905611" y="5255296"/>
            <a:chExt cx="7571783" cy="4470352"/>
          </a:xfrm>
        </p:grpSpPr>
        <p:grpSp>
          <p:nvGrpSpPr>
            <p:cNvPr id="23" name="Group 22">
              <a:extLst>
                <a:ext uri="{FF2B5EF4-FFF2-40B4-BE49-F238E27FC236}">
                  <a16:creationId xmlns:a16="http://schemas.microsoft.com/office/drawing/2014/main" id="{60F258E7-1D52-50C8-5D9F-E27E19DF2BF2}"/>
                </a:ext>
              </a:extLst>
            </p:cNvPr>
            <p:cNvGrpSpPr/>
            <p:nvPr/>
          </p:nvGrpSpPr>
          <p:grpSpPr>
            <a:xfrm>
              <a:off x="905611" y="5255296"/>
              <a:ext cx="7571783" cy="4470352"/>
              <a:chOff x="343773" y="2371854"/>
              <a:chExt cx="2119087" cy="2518670"/>
            </a:xfrm>
          </p:grpSpPr>
          <p:sp>
            <p:nvSpPr>
              <p:cNvPr id="25" name="Rectangle: Diagonal Corners Rounded 24">
                <a:extLst>
                  <a:ext uri="{FF2B5EF4-FFF2-40B4-BE49-F238E27FC236}">
                    <a16:creationId xmlns:a16="http://schemas.microsoft.com/office/drawing/2014/main" id="{22F18499-28AA-4571-39CA-14EEB28AC0D5}"/>
                  </a:ext>
                </a:extLst>
              </p:cNvPr>
              <p:cNvSpPr/>
              <p:nvPr/>
            </p:nvSpPr>
            <p:spPr>
              <a:xfrm>
                <a:off x="416346" y="2442407"/>
                <a:ext cx="2046514" cy="2448117"/>
              </a:xfrm>
              <a:prstGeom prst="round2DiagRect">
                <a:avLst/>
              </a:prstGeom>
              <a:noFill/>
              <a:ln w="19050" cap="flat" cmpd="sng" algn="ctr">
                <a:solidFill>
                  <a:srgbClr val="DC7C61">
                    <a:lumMod val="75000"/>
                  </a:srgbClr>
                </a:solidFill>
                <a:prstDash val="dash"/>
              </a:ln>
              <a:effectLst/>
            </p:spPr>
            <p:txBody>
              <a:bodyPr rtlCol="0" anchor="ctr"/>
              <a:lstStyle/>
              <a:p>
                <a:pPr algn="just">
                  <a:defRPr/>
                </a:pPr>
                <a:endParaRPr lang="en-US" sz="2000">
                  <a:latin typeface="Cambria" panose="02040503050406030204" pitchFamily="18" charset="0"/>
                  <a:ea typeface="Cambria" panose="02040503050406030204" pitchFamily="18" charset="0"/>
                </a:endParaRPr>
              </a:p>
            </p:txBody>
          </p:sp>
          <p:sp>
            <p:nvSpPr>
              <p:cNvPr id="26" name="Rectangle: Diagonal Corners Rounded 25">
                <a:extLst>
                  <a:ext uri="{FF2B5EF4-FFF2-40B4-BE49-F238E27FC236}">
                    <a16:creationId xmlns:a16="http://schemas.microsoft.com/office/drawing/2014/main" id="{00B4F3CC-F9C8-2D48-AE14-0A6435CBC938}"/>
                  </a:ext>
                </a:extLst>
              </p:cNvPr>
              <p:cNvSpPr/>
              <p:nvPr/>
            </p:nvSpPr>
            <p:spPr>
              <a:xfrm>
                <a:off x="343773" y="2371854"/>
                <a:ext cx="2046514" cy="2373693"/>
              </a:xfrm>
              <a:prstGeom prst="round2DiagRect">
                <a:avLst/>
              </a:prstGeom>
              <a:solidFill>
                <a:srgbClr val="FFFFFF"/>
              </a:solidFill>
              <a:ln w="25400" cap="flat" cmpd="sng" algn="ctr">
                <a:noFill/>
                <a:prstDash val="solid"/>
              </a:ln>
              <a:effectLst/>
            </p:spPr>
            <p:txBody>
              <a:bodyPr rtlCol="0" anchor="ctr"/>
              <a:lstStyle/>
              <a:p>
                <a:pPr algn="just">
                  <a:defRPr/>
                </a:pPr>
                <a:endParaRPr lang="en-US" sz="2000">
                  <a:latin typeface="Cambria" panose="02040503050406030204" pitchFamily="18" charset="0"/>
                  <a:ea typeface="Cambria" panose="02040503050406030204" pitchFamily="18" charset="0"/>
                </a:endParaRPr>
              </a:p>
            </p:txBody>
          </p:sp>
        </p:grpSp>
        <p:sp>
          <p:nvSpPr>
            <p:cNvPr id="24" name="TextBox 23">
              <a:extLst>
                <a:ext uri="{FF2B5EF4-FFF2-40B4-BE49-F238E27FC236}">
                  <a16:creationId xmlns:a16="http://schemas.microsoft.com/office/drawing/2014/main" id="{56BEF2A3-699D-8EFE-29C5-259522091466}"/>
                </a:ext>
              </a:extLst>
            </p:cNvPr>
            <p:cNvSpPr txBox="1"/>
            <p:nvPr/>
          </p:nvSpPr>
          <p:spPr>
            <a:xfrm>
              <a:off x="1160639" y="5941486"/>
              <a:ext cx="6636309" cy="2840650"/>
            </a:xfrm>
            <a:prstGeom prst="rect">
              <a:avLst/>
            </a:prstGeom>
            <a:noFill/>
          </p:spPr>
          <p:txBody>
            <a:bodyPr wrap="square">
              <a:spAutoFit/>
            </a:bodyPr>
            <a:lstStyle/>
            <a:p>
              <a:pPr marL="342900" indent="-342900" algn="just">
                <a:lnSpc>
                  <a:spcPct val="150000"/>
                </a:lnSpc>
                <a:buFont typeface="Arial" panose="020B0604020202020204" pitchFamily="34" charset="0"/>
                <a:buChar char="•"/>
                <a:defRPr/>
              </a:pPr>
              <a:r>
                <a:rPr lang="vi-VN" sz="2000">
                  <a:latin typeface="Cambria" panose="02040503050406030204" pitchFamily="18" charset="0"/>
                  <a:ea typeface="Cambria" panose="02040503050406030204" pitchFamily="18" charset="0"/>
                </a:rPr>
                <a:t>Thiếu chi tiết sáng tạo.</a:t>
              </a:r>
            </a:p>
            <a:p>
              <a:pPr marL="342900" indent="-342900" algn="just">
                <a:lnSpc>
                  <a:spcPct val="150000"/>
                </a:lnSpc>
                <a:buFont typeface="Arial" panose="020B0604020202020204" pitchFamily="34" charset="0"/>
                <a:buChar char="•"/>
                <a:defRPr/>
              </a:pPr>
              <a:r>
                <a:rPr lang="vi-VN" sz="2000">
                  <a:latin typeface="Cambria" panose="02040503050406030204" pitchFamily="18" charset="0"/>
                  <a:ea typeface="Cambria" panose="02040503050406030204" pitchFamily="18" charset="0"/>
                </a:rPr>
                <a:t>Chi tiết chưa hấp dẫn câu chuyện.</a:t>
              </a:r>
            </a:p>
          </p:txBody>
        </p:sp>
      </p:grpSp>
      <p:grpSp>
        <p:nvGrpSpPr>
          <p:cNvPr id="36" name="Group 35">
            <a:extLst>
              <a:ext uri="{FF2B5EF4-FFF2-40B4-BE49-F238E27FC236}">
                <a16:creationId xmlns:a16="http://schemas.microsoft.com/office/drawing/2014/main" id="{486C677E-9309-A4C5-8BB9-1A33F988122F}"/>
              </a:ext>
            </a:extLst>
          </p:cNvPr>
          <p:cNvGrpSpPr/>
          <p:nvPr/>
        </p:nvGrpSpPr>
        <p:grpSpPr>
          <a:xfrm>
            <a:off x="4591050" y="2488825"/>
            <a:ext cx="3920146" cy="2235176"/>
            <a:chOff x="9810606" y="5255296"/>
            <a:chExt cx="7840292" cy="4470352"/>
          </a:xfrm>
        </p:grpSpPr>
        <p:grpSp>
          <p:nvGrpSpPr>
            <p:cNvPr id="30" name="Group 29">
              <a:extLst>
                <a:ext uri="{FF2B5EF4-FFF2-40B4-BE49-F238E27FC236}">
                  <a16:creationId xmlns:a16="http://schemas.microsoft.com/office/drawing/2014/main" id="{49C62663-2DEA-07C8-AD41-80552A6F9E8E}"/>
                </a:ext>
              </a:extLst>
            </p:cNvPr>
            <p:cNvGrpSpPr/>
            <p:nvPr/>
          </p:nvGrpSpPr>
          <p:grpSpPr>
            <a:xfrm>
              <a:off x="9810606" y="5255296"/>
              <a:ext cx="7840292" cy="4470352"/>
              <a:chOff x="343773" y="2371854"/>
              <a:chExt cx="2119087" cy="2518670"/>
            </a:xfrm>
          </p:grpSpPr>
          <p:sp>
            <p:nvSpPr>
              <p:cNvPr id="33" name="Rectangle: Diagonal Corners Rounded 32">
                <a:extLst>
                  <a:ext uri="{FF2B5EF4-FFF2-40B4-BE49-F238E27FC236}">
                    <a16:creationId xmlns:a16="http://schemas.microsoft.com/office/drawing/2014/main" id="{7C1A54B1-13FD-6829-57DA-6F90EF9ADD29}"/>
                  </a:ext>
                </a:extLst>
              </p:cNvPr>
              <p:cNvSpPr/>
              <p:nvPr/>
            </p:nvSpPr>
            <p:spPr>
              <a:xfrm>
                <a:off x="416346" y="2442407"/>
                <a:ext cx="2046514" cy="2448117"/>
              </a:xfrm>
              <a:prstGeom prst="round2DiagRect">
                <a:avLst/>
              </a:prstGeom>
              <a:noFill/>
              <a:ln w="19050" cap="flat" cmpd="sng" algn="ctr">
                <a:solidFill>
                  <a:srgbClr val="DC7C61">
                    <a:lumMod val="75000"/>
                  </a:srgbClr>
                </a:solidFill>
                <a:prstDash val="dash"/>
              </a:ln>
              <a:effectLst/>
            </p:spPr>
            <p:txBody>
              <a:bodyPr rtlCol="0" anchor="ctr"/>
              <a:lstStyle/>
              <a:p>
                <a:pPr algn="just">
                  <a:defRPr/>
                </a:pPr>
                <a:endParaRPr lang="en-US" sz="2000">
                  <a:latin typeface="Cambria" panose="02040503050406030204" pitchFamily="18" charset="0"/>
                  <a:ea typeface="Cambria" panose="02040503050406030204" pitchFamily="18" charset="0"/>
                </a:endParaRPr>
              </a:p>
            </p:txBody>
          </p:sp>
          <p:sp>
            <p:nvSpPr>
              <p:cNvPr id="34" name="Rectangle: Diagonal Corners Rounded 33">
                <a:extLst>
                  <a:ext uri="{FF2B5EF4-FFF2-40B4-BE49-F238E27FC236}">
                    <a16:creationId xmlns:a16="http://schemas.microsoft.com/office/drawing/2014/main" id="{C3A68066-1C16-8E7A-A601-56120A6CCA4A}"/>
                  </a:ext>
                </a:extLst>
              </p:cNvPr>
              <p:cNvSpPr/>
              <p:nvPr/>
            </p:nvSpPr>
            <p:spPr>
              <a:xfrm>
                <a:off x="343773" y="2371854"/>
                <a:ext cx="2046514" cy="2373693"/>
              </a:xfrm>
              <a:prstGeom prst="round2DiagRect">
                <a:avLst/>
              </a:prstGeom>
              <a:solidFill>
                <a:srgbClr val="FFFFFF"/>
              </a:solidFill>
              <a:ln w="25400" cap="flat" cmpd="sng" algn="ctr">
                <a:noFill/>
                <a:prstDash val="solid"/>
              </a:ln>
              <a:effectLst/>
            </p:spPr>
            <p:txBody>
              <a:bodyPr rtlCol="0" anchor="ctr"/>
              <a:lstStyle/>
              <a:p>
                <a:pPr algn="just">
                  <a:defRPr/>
                </a:pPr>
                <a:endParaRPr lang="en-US" sz="2000">
                  <a:latin typeface="Cambria" panose="02040503050406030204" pitchFamily="18" charset="0"/>
                  <a:ea typeface="Cambria" panose="02040503050406030204" pitchFamily="18" charset="0"/>
                </a:endParaRPr>
              </a:p>
            </p:txBody>
          </p:sp>
        </p:grpSp>
        <p:sp>
          <p:nvSpPr>
            <p:cNvPr id="31" name="TextBox 30">
              <a:extLst>
                <a:ext uri="{FF2B5EF4-FFF2-40B4-BE49-F238E27FC236}">
                  <a16:creationId xmlns:a16="http://schemas.microsoft.com/office/drawing/2014/main" id="{F763B9FB-7180-A8A8-3CD2-30ABB6D1BD98}"/>
                </a:ext>
              </a:extLst>
            </p:cNvPr>
            <p:cNvSpPr txBox="1"/>
            <p:nvPr/>
          </p:nvSpPr>
          <p:spPr>
            <a:xfrm>
              <a:off x="10591876" y="5859472"/>
              <a:ext cx="6009242" cy="2840650"/>
            </a:xfrm>
            <a:prstGeom prst="rect">
              <a:avLst/>
            </a:prstGeom>
            <a:noFill/>
          </p:spPr>
          <p:txBody>
            <a:bodyPr wrap="square">
              <a:spAutoFit/>
            </a:bodyPr>
            <a:lstStyle/>
            <a:p>
              <a:pPr marL="342900" indent="-342900" algn="just">
                <a:lnSpc>
                  <a:spcPct val="150000"/>
                </a:lnSpc>
                <a:buFont typeface="Arial" panose="020B0604020202020204" pitchFamily="34" charset="0"/>
                <a:buChar char="•"/>
                <a:defRPr/>
              </a:pPr>
              <a:r>
                <a:rPr lang="vi-VN" sz="2000">
                  <a:latin typeface="Cambria" panose="02040503050406030204" pitchFamily="18" charset="0"/>
                  <a:ea typeface="Cambria" panose="02040503050406030204" pitchFamily="18" charset="0"/>
                </a:rPr>
                <a:t>Không thể hiện được tình cảm của em với câu chuyện.</a:t>
              </a:r>
              <a:endParaRPr lang="en-US" sz="2000">
                <a:latin typeface="Cambria" panose="02040503050406030204" pitchFamily="18" charset="0"/>
                <a:ea typeface="Cambria" panose="02040503050406030204" pitchFamily="18" charset="0"/>
              </a:endParaRPr>
            </a:p>
          </p:txBody>
        </p:sp>
      </p:grpSp>
      <p:grpSp>
        <p:nvGrpSpPr>
          <p:cNvPr id="22" name="Group 21">
            <a:extLst>
              <a:ext uri="{FF2B5EF4-FFF2-40B4-BE49-F238E27FC236}">
                <a16:creationId xmlns:a16="http://schemas.microsoft.com/office/drawing/2014/main" id="{4A37091F-F6C9-4F67-93E2-1BFB369472B6}"/>
              </a:ext>
            </a:extLst>
          </p:cNvPr>
          <p:cNvGrpSpPr/>
          <p:nvPr/>
        </p:nvGrpSpPr>
        <p:grpSpPr>
          <a:xfrm>
            <a:off x="0" y="1532599"/>
            <a:ext cx="4435475" cy="513694"/>
            <a:chOff x="579437" y="925773"/>
            <a:chExt cx="4191000" cy="513694"/>
          </a:xfrm>
        </p:grpSpPr>
        <p:sp>
          <p:nvSpPr>
            <p:cNvPr id="28" name="Arrow: Pentagon 27">
              <a:extLst>
                <a:ext uri="{FF2B5EF4-FFF2-40B4-BE49-F238E27FC236}">
                  <a16:creationId xmlns:a16="http://schemas.microsoft.com/office/drawing/2014/main" id="{C2284678-7145-4CC0-AFF8-B6EFD14FC455}"/>
                </a:ext>
              </a:extLst>
            </p:cNvPr>
            <p:cNvSpPr/>
            <p:nvPr/>
          </p:nvSpPr>
          <p:spPr>
            <a:xfrm>
              <a:off x="579438" y="925773"/>
              <a:ext cx="1409699" cy="513694"/>
            </a:xfrm>
            <a:prstGeom prst="homePlate">
              <a:avLst>
                <a:gd name="adj" fmla="val 32962"/>
              </a:avLst>
            </a:prstGeom>
            <a:solidFill>
              <a:srgbClr val="002060"/>
            </a:solidFill>
            <a:ln w="25400" cap="flat" cmpd="sng" algn="ctr">
              <a:noFill/>
              <a:prstDash val="solid"/>
            </a:ln>
            <a:effectLst/>
          </p:spPr>
          <p:txBody>
            <a:bodyPr rtlCol="0" anchor="ctr"/>
            <a:lstStyle/>
            <a:p>
              <a:pPr algn="ctr">
                <a:buClrTx/>
                <a:defRPr/>
              </a:pPr>
              <a:r>
                <a:rPr lang="en-US" sz="2000" b="1">
                  <a:solidFill>
                    <a:srgbClr val="FFFFFF"/>
                  </a:solidFill>
                  <a:latin typeface="Cambria" panose="02040503050406030204" pitchFamily="18" charset="0"/>
                  <a:ea typeface="Cambria" panose="02040503050406030204" pitchFamily="18" charset="0"/>
                  <a:cs typeface="Arial" panose="020B0604020202020204" pitchFamily="34" charset="0"/>
                </a:rPr>
                <a:t>01</a:t>
              </a:r>
            </a:p>
          </p:txBody>
        </p:sp>
        <p:cxnSp>
          <p:nvCxnSpPr>
            <p:cNvPr id="29" name="Straight Connector 28">
              <a:extLst>
                <a:ext uri="{FF2B5EF4-FFF2-40B4-BE49-F238E27FC236}">
                  <a16:creationId xmlns:a16="http://schemas.microsoft.com/office/drawing/2014/main" id="{6406A0DD-96C4-4344-A0BB-10C24C57B2CC}"/>
                </a:ext>
              </a:extLst>
            </p:cNvPr>
            <p:cNvCxnSpPr>
              <a:cxnSpLocks/>
            </p:cNvCxnSpPr>
            <p:nvPr/>
          </p:nvCxnSpPr>
          <p:spPr>
            <a:xfrm>
              <a:off x="579437" y="1439439"/>
              <a:ext cx="4191000" cy="0"/>
            </a:xfrm>
            <a:prstGeom prst="line">
              <a:avLst/>
            </a:prstGeom>
            <a:noFill/>
            <a:ln w="38100" cap="flat" cmpd="sng" algn="ctr">
              <a:solidFill>
                <a:srgbClr val="002060"/>
              </a:solidFill>
              <a:prstDash val="solid"/>
            </a:ln>
            <a:effectLst/>
          </p:spPr>
        </p:cxnSp>
        <p:sp>
          <p:nvSpPr>
            <p:cNvPr id="32" name="Rectangle 31">
              <a:extLst>
                <a:ext uri="{FF2B5EF4-FFF2-40B4-BE49-F238E27FC236}">
                  <a16:creationId xmlns:a16="http://schemas.microsoft.com/office/drawing/2014/main" id="{B950694B-156B-4899-9E9C-8BF18E7F430E}"/>
                </a:ext>
              </a:extLst>
            </p:cNvPr>
            <p:cNvSpPr/>
            <p:nvPr/>
          </p:nvSpPr>
          <p:spPr>
            <a:xfrm>
              <a:off x="2106158" y="954243"/>
              <a:ext cx="2664279" cy="40011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defRPr/>
              </a:pPr>
              <a:r>
                <a:rPr lang="en-US" sz="2000" b="1">
                  <a:latin typeface="Cambria" panose="02040503050406030204" pitchFamily="18" charset="0"/>
                  <a:ea typeface="Cambria" panose="02040503050406030204" pitchFamily="18" charset="0"/>
                </a:rPr>
                <a:t>a. Lỗi về cấu tạo:</a:t>
              </a:r>
            </a:p>
          </p:txBody>
        </p:sp>
      </p:grpSp>
    </p:spTree>
    <p:extLst>
      <p:ext uri="{BB962C8B-B14F-4D97-AF65-F5344CB8AC3E}">
        <p14:creationId xmlns:p14="http://schemas.microsoft.com/office/powerpoint/2010/main" val="53929757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grpSp>
        <p:nvGrpSpPr>
          <p:cNvPr id="9" name="Group 8">
            <a:extLst>
              <a:ext uri="{FF2B5EF4-FFF2-40B4-BE49-F238E27FC236}">
                <a16:creationId xmlns:a16="http://schemas.microsoft.com/office/drawing/2014/main" id="{1F7A822F-715B-F698-4488-0F50AF46F564}"/>
              </a:ext>
            </a:extLst>
          </p:cNvPr>
          <p:cNvGrpSpPr/>
          <p:nvPr/>
        </p:nvGrpSpPr>
        <p:grpSpPr>
          <a:xfrm>
            <a:off x="309453" y="1018667"/>
            <a:ext cx="8372682" cy="958660"/>
            <a:chOff x="1766439" y="4898773"/>
            <a:chExt cx="8372682" cy="958660"/>
          </a:xfrm>
        </p:grpSpPr>
        <p:pic>
          <p:nvPicPr>
            <p:cNvPr id="10" name="Picture 9" descr="https://cdn-icons-png.flaticon.com/128/981/981221.png">
              <a:extLst>
                <a:ext uri="{FF2B5EF4-FFF2-40B4-BE49-F238E27FC236}">
                  <a16:creationId xmlns:a16="http://schemas.microsoft.com/office/drawing/2014/main" id="{855DEDA4-3067-E991-B3EE-9754C423EE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766439" y="5064005"/>
              <a:ext cx="628195" cy="6281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813E367-C498-7721-E424-DC678954B850}"/>
                </a:ext>
              </a:extLst>
            </p:cNvPr>
            <p:cNvSpPr txBox="1"/>
            <p:nvPr/>
          </p:nvSpPr>
          <p:spPr>
            <a:xfrm>
              <a:off x="2544088" y="4898773"/>
              <a:ext cx="7595033" cy="958660"/>
            </a:xfrm>
            <a:prstGeom prst="rect">
              <a:avLst/>
            </a:prstGeom>
            <a:solidFill>
              <a:srgbClr val="FFFFFF"/>
            </a:solidFill>
          </p:spPr>
          <p:txBody>
            <a:bodyPr wrap="square" rtlCol="0">
              <a:spAutoFit/>
            </a:bodyPr>
            <a:lstStyle/>
            <a:p>
              <a:pPr>
                <a:lnSpc>
                  <a:spcPct val="150000"/>
                </a:lnSpc>
              </a:pPr>
              <a:r>
                <a:rPr lang="en-US" sz="2000">
                  <a:latin typeface="Cambria" panose="02040503050406030204" pitchFamily="18" charset="0"/>
                  <a:ea typeface="Cambria" panose="02040503050406030204" pitchFamily="18" charset="0"/>
                </a:rPr>
                <a:t>Lắng nghe sửa một số lỗi tiêu biểu để rút kinh nghiệm (lỗi về bố cục đoạn văn, về nội dung, cách dùng từ, đặt câu, chính tả,...).</a:t>
              </a:r>
            </a:p>
          </p:txBody>
        </p:sp>
      </p:grpSp>
      <p:grpSp>
        <p:nvGrpSpPr>
          <p:cNvPr id="16" name="Group 15">
            <a:extLst>
              <a:ext uri="{FF2B5EF4-FFF2-40B4-BE49-F238E27FC236}">
                <a16:creationId xmlns:a16="http://schemas.microsoft.com/office/drawing/2014/main" id="{40646374-6876-FFF4-E45A-3C21DF4C39B5}"/>
              </a:ext>
            </a:extLst>
          </p:cNvPr>
          <p:cNvGrpSpPr/>
          <p:nvPr/>
        </p:nvGrpSpPr>
        <p:grpSpPr>
          <a:xfrm>
            <a:off x="309452" y="2169324"/>
            <a:ext cx="8372678" cy="1420325"/>
            <a:chOff x="1766439" y="5270958"/>
            <a:chExt cx="8372678" cy="1420325"/>
          </a:xfrm>
        </p:grpSpPr>
        <p:pic>
          <p:nvPicPr>
            <p:cNvPr id="17" name="Picture 16" descr="https://cdn-icons-png.flaticon.com/128/981/981221.png">
              <a:extLst>
                <a:ext uri="{FF2B5EF4-FFF2-40B4-BE49-F238E27FC236}">
                  <a16:creationId xmlns:a16="http://schemas.microsoft.com/office/drawing/2014/main" id="{54BCFA8F-74BA-CB8B-06D8-E53FE6625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766439" y="5584407"/>
              <a:ext cx="628195" cy="62819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B3EC5E2E-D1DE-A2F3-D242-9CB238A3D47D}"/>
                </a:ext>
              </a:extLst>
            </p:cNvPr>
            <p:cNvSpPr txBox="1"/>
            <p:nvPr/>
          </p:nvSpPr>
          <p:spPr>
            <a:xfrm>
              <a:off x="2544085" y="5270958"/>
              <a:ext cx="7595032" cy="1420325"/>
            </a:xfrm>
            <a:prstGeom prst="rect">
              <a:avLst/>
            </a:prstGeom>
            <a:solidFill>
              <a:srgbClr val="FFFFFF"/>
            </a:solid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i="0"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rPr>
                <a:t>Xem </a:t>
              </a:r>
              <a:r>
                <a:rPr kumimoji="0" lang="vi-VN" sz="2000" i="0"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rPr>
                <a:t>bài viết và sửa các lỗi được GV chỉ ra trong bài viết; có thể viết lại một đoạn văn (sắp xếp lại ý, sửa cách diễn đạt, thay thế từ ngữ,...) để bài viết hay hơn.</a:t>
              </a:r>
              <a:endParaRPr kumimoji="0" lang="vi-VN" sz="2000" i="0" u="none" strike="noStrike" kern="0" cap="none" spc="0" normalizeH="0" baseline="0" noProof="0">
                <a:ln>
                  <a:noFill/>
                </a:ln>
                <a:solidFill>
                  <a:srgbClr val="FF0000"/>
                </a:solidFill>
                <a:effectLst/>
                <a:uLnTx/>
                <a:uFillTx/>
                <a:latin typeface="Cambria" panose="02040503050406030204" pitchFamily="18" charset="0"/>
                <a:ea typeface="Cambria" panose="02040503050406030204" pitchFamily="18" charset="0"/>
              </a:endParaRPr>
            </a:p>
          </p:txBody>
        </p:sp>
      </p:grpSp>
      <p:grpSp>
        <p:nvGrpSpPr>
          <p:cNvPr id="19" name="Group 18">
            <a:extLst>
              <a:ext uri="{FF2B5EF4-FFF2-40B4-BE49-F238E27FC236}">
                <a16:creationId xmlns:a16="http://schemas.microsoft.com/office/drawing/2014/main" id="{1A92777D-80D4-3DC1-AA3A-677B4EE6793D}"/>
              </a:ext>
            </a:extLst>
          </p:cNvPr>
          <p:cNvGrpSpPr/>
          <p:nvPr/>
        </p:nvGrpSpPr>
        <p:grpSpPr>
          <a:xfrm>
            <a:off x="309454" y="3781646"/>
            <a:ext cx="8372681" cy="958660"/>
            <a:chOff x="1766440" y="4898773"/>
            <a:chExt cx="8372681" cy="958660"/>
          </a:xfrm>
        </p:grpSpPr>
        <p:pic>
          <p:nvPicPr>
            <p:cNvPr id="20" name="Picture 19" descr="https://cdn-icons-png.flaticon.com/128/981/981221.png">
              <a:extLst>
                <a:ext uri="{FF2B5EF4-FFF2-40B4-BE49-F238E27FC236}">
                  <a16:creationId xmlns:a16="http://schemas.microsoft.com/office/drawing/2014/main" id="{9B45CBC1-1CDA-3FED-945B-5CB013365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766440" y="4898773"/>
              <a:ext cx="628195" cy="62819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3BE2360-2D6D-1574-A3B1-1A3757B5E3CF}"/>
                </a:ext>
              </a:extLst>
            </p:cNvPr>
            <p:cNvSpPr txBox="1"/>
            <p:nvPr/>
          </p:nvSpPr>
          <p:spPr>
            <a:xfrm>
              <a:off x="2544088" y="4898773"/>
              <a:ext cx="7595033" cy="958660"/>
            </a:xfrm>
            <a:prstGeom prst="rect">
              <a:avLst/>
            </a:prstGeom>
            <a:solidFill>
              <a:srgbClr val="FFFFFF"/>
            </a:solid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000" i="0"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rPr>
                <a:t>Cùng </a:t>
              </a:r>
              <a:r>
                <a:rPr kumimoji="0" lang="vi-VN" sz="2000" i="0" u="none" strike="noStrike" kern="0" cap="none" spc="0" normalizeH="0" baseline="0" noProof="0">
                  <a:ln>
                    <a:noFill/>
                  </a:ln>
                  <a:solidFill>
                    <a:schemeClr val="tx1"/>
                  </a:solidFill>
                  <a:effectLst/>
                  <a:uLnTx/>
                  <a:uFillTx/>
                  <a:latin typeface="Cambria" panose="02040503050406030204" pitchFamily="18" charset="0"/>
                  <a:ea typeface="Cambria" panose="02040503050406030204" pitchFamily="18" charset="0"/>
                </a:rPr>
                <a:t>làm việc nhóm đôi: đổi bài viết (đã sửa), góp ý để bạn hoàn thiện bài viết.</a:t>
              </a:r>
              <a:endParaRPr kumimoji="0" lang="vi-VN" sz="2000" i="0" u="none" strike="noStrike" kern="0" cap="none" spc="0" normalizeH="0" baseline="0" noProof="0">
                <a:ln>
                  <a:noFill/>
                </a:ln>
                <a:solidFill>
                  <a:srgbClr val="FF0000"/>
                </a:solidFill>
                <a:effectLst/>
                <a:uLnTx/>
                <a:uFillTx/>
                <a:latin typeface="Cambria" panose="02040503050406030204" pitchFamily="18" charset="0"/>
                <a:ea typeface="Cambria" panose="02040503050406030204" pitchFamily="18" charset="0"/>
              </a:endParaRPr>
            </a:p>
          </p:txBody>
        </p:sp>
      </p:grpSp>
      <p:sp>
        <p:nvSpPr>
          <p:cNvPr id="22" name="TextBox 21">
            <a:extLst>
              <a:ext uri="{FF2B5EF4-FFF2-40B4-BE49-F238E27FC236}">
                <a16:creationId xmlns:a16="http://schemas.microsoft.com/office/drawing/2014/main" id="{2DC12DB1-D065-4A44-A2BC-802C2F82EB19}"/>
              </a:ext>
            </a:extLst>
          </p:cNvPr>
          <p:cNvSpPr txBox="1"/>
          <p:nvPr/>
        </p:nvSpPr>
        <p:spPr>
          <a:xfrm>
            <a:off x="422064" y="353316"/>
            <a:ext cx="8299870" cy="461665"/>
          </a:xfrm>
          <a:prstGeom prst="rect">
            <a:avLst/>
          </a:prstGeom>
          <a:noFill/>
        </p:spPr>
        <p:txBody>
          <a:bodyPr wrap="square" rtlCol="0">
            <a:spAutoFit/>
          </a:bodyPr>
          <a:lstStyle/>
          <a:p>
            <a:pPr algn="ctr">
              <a:defRPr/>
            </a:pPr>
            <a:r>
              <a:rPr lang="en-US" sz="2400" b="1">
                <a:solidFill>
                  <a:srgbClr val="C00000"/>
                </a:solidFill>
                <a:latin typeface="Cambria" panose="02040503050406030204" pitchFamily="18" charset="0"/>
                <a:ea typeface="Cambria" panose="02040503050406030204" pitchFamily="18" charset="0"/>
              </a:rPr>
              <a:t>HOẠT ĐỘNG CẢ LỚP</a:t>
            </a:r>
          </a:p>
        </p:txBody>
      </p:sp>
      <p:cxnSp>
        <p:nvCxnSpPr>
          <p:cNvPr id="23" name="Google Shape;923;p37">
            <a:extLst>
              <a:ext uri="{FF2B5EF4-FFF2-40B4-BE49-F238E27FC236}">
                <a16:creationId xmlns:a16="http://schemas.microsoft.com/office/drawing/2014/main" id="{3AE6F36F-483A-4EDB-9059-4D96B5B8CD8A}"/>
              </a:ext>
            </a:extLst>
          </p:cNvPr>
          <p:cNvCxnSpPr>
            <a:cxnSpLocks/>
          </p:cNvCxnSpPr>
          <p:nvPr/>
        </p:nvCxnSpPr>
        <p:spPr>
          <a:xfrm>
            <a:off x="2122715" y="863270"/>
            <a:ext cx="5459610" cy="0"/>
          </a:xfrm>
          <a:prstGeom prst="straightConnector1">
            <a:avLst/>
          </a:prstGeom>
          <a:noFill/>
          <a:ln w="19050" cap="flat" cmpd="sng">
            <a:solidFill>
              <a:srgbClr val="FFBCC6">
                <a:lumMod val="25000"/>
              </a:srgbClr>
            </a:solidFill>
            <a:prstDash val="solid"/>
            <a:round/>
            <a:headEnd type="none" w="med" len="med"/>
            <a:tailEnd type="none" w="med" len="med"/>
          </a:ln>
        </p:spPr>
      </p:cxnSp>
    </p:spTree>
    <p:extLst>
      <p:ext uri="{BB962C8B-B14F-4D97-AF65-F5344CB8AC3E}">
        <p14:creationId xmlns:p14="http://schemas.microsoft.com/office/powerpoint/2010/main" val="1139617107"/>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49" name="Pentagon 3">
            <a:extLst>
              <a:ext uri="{FF2B5EF4-FFF2-40B4-BE49-F238E27FC236}">
                <a16:creationId xmlns:a16="http://schemas.microsoft.com/office/drawing/2014/main" id="{48C52270-C377-41D2-A267-9E2C37B5FD96}"/>
              </a:ext>
            </a:extLst>
          </p:cNvPr>
          <p:cNvSpPr/>
          <p:nvPr/>
        </p:nvSpPr>
        <p:spPr>
          <a:xfrm>
            <a:off x="0" y="454258"/>
            <a:ext cx="5478087" cy="832756"/>
          </a:xfrm>
          <a:prstGeom prst="homePlate">
            <a:avLst>
              <a:gd name="adj" fmla="val 4025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CỦNG CỐ - DẶN DÒ</a:t>
            </a:r>
          </a:p>
        </p:txBody>
      </p:sp>
      <p:grpSp>
        <p:nvGrpSpPr>
          <p:cNvPr id="50" name="Group 49">
            <a:extLst>
              <a:ext uri="{FF2B5EF4-FFF2-40B4-BE49-F238E27FC236}">
                <a16:creationId xmlns:a16="http://schemas.microsoft.com/office/drawing/2014/main" id="{37A7F144-71FD-4B7F-97B8-148F94E696FC}"/>
              </a:ext>
            </a:extLst>
          </p:cNvPr>
          <p:cNvGrpSpPr/>
          <p:nvPr/>
        </p:nvGrpSpPr>
        <p:grpSpPr>
          <a:xfrm>
            <a:off x="462391" y="1434483"/>
            <a:ext cx="6709567" cy="1634143"/>
            <a:chOff x="-2821394" y="959332"/>
            <a:chExt cx="14080190" cy="3429290"/>
          </a:xfrm>
        </p:grpSpPr>
        <p:grpSp>
          <p:nvGrpSpPr>
            <p:cNvPr id="51" name="Group 50">
              <a:extLst>
                <a:ext uri="{FF2B5EF4-FFF2-40B4-BE49-F238E27FC236}">
                  <a16:creationId xmlns:a16="http://schemas.microsoft.com/office/drawing/2014/main" id="{B415ED64-CD65-435D-8F35-9F91BDEDA2B0}"/>
                </a:ext>
              </a:extLst>
            </p:cNvPr>
            <p:cNvGrpSpPr/>
            <p:nvPr/>
          </p:nvGrpSpPr>
          <p:grpSpPr>
            <a:xfrm>
              <a:off x="-2705039" y="959332"/>
              <a:ext cx="13847485" cy="3429290"/>
              <a:chOff x="-2674988" y="1064940"/>
              <a:chExt cx="13847485" cy="3201070"/>
            </a:xfrm>
          </p:grpSpPr>
          <p:sp>
            <p:nvSpPr>
              <p:cNvPr id="53" name="Rectangle: Rounded Corners 21">
                <a:extLst>
                  <a:ext uri="{FF2B5EF4-FFF2-40B4-BE49-F238E27FC236}">
                    <a16:creationId xmlns:a16="http://schemas.microsoft.com/office/drawing/2014/main" id="{F4EC5F74-25C5-48AB-9CEC-1099C5E96BC5}"/>
                  </a:ext>
                </a:extLst>
              </p:cNvPr>
              <p:cNvSpPr/>
              <p:nvPr/>
            </p:nvSpPr>
            <p:spPr>
              <a:xfrm>
                <a:off x="-2674988" y="1447511"/>
                <a:ext cx="13847485" cy="2818499"/>
              </a:xfrm>
              <a:prstGeom prst="roundRect">
                <a:avLst>
                  <a:gd name="adj" fmla="val 11684"/>
                </a:avLst>
              </a:prstGeom>
              <a:solidFill>
                <a:schemeClr val="tx1">
                  <a:lumMod val="10000"/>
                  <a:lumOff val="90000"/>
                </a:schemeClr>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endParaRPr>
              </a:p>
            </p:txBody>
          </p:sp>
          <p:sp>
            <p:nvSpPr>
              <p:cNvPr id="54" name="Freeform 5">
                <a:extLst>
                  <a:ext uri="{FF2B5EF4-FFF2-40B4-BE49-F238E27FC236}">
                    <a16:creationId xmlns:a16="http://schemas.microsoft.com/office/drawing/2014/main" id="{2057AEB4-503D-45BA-9363-8E17741F1F01}"/>
                  </a:ext>
                </a:extLst>
              </p:cNvPr>
              <p:cNvSpPr/>
              <p:nvPr/>
            </p:nvSpPr>
            <p:spPr>
              <a:xfrm rot="20774356">
                <a:off x="10113430" y="1064940"/>
                <a:ext cx="954566" cy="927679"/>
              </a:xfrm>
              <a:custGeom>
                <a:avLst/>
                <a:gdLst/>
                <a:ahLst/>
                <a:cxnLst/>
                <a:rect l="l" t="t" r="r" b="b"/>
                <a:pathLst>
                  <a:path w="4680341" h="4114800">
                    <a:moveTo>
                      <a:pt x="0" y="0"/>
                    </a:moveTo>
                    <a:lnTo>
                      <a:pt x="4680341" y="0"/>
                    </a:lnTo>
                    <a:lnTo>
                      <a:pt x="4680341" y="4114800"/>
                    </a:lnTo>
                    <a:lnTo>
                      <a:pt x="0" y="4114800"/>
                    </a:lnTo>
                    <a:lnTo>
                      <a:pt x="0" y="0"/>
                    </a:lnTo>
                    <a:close/>
                  </a:path>
                </a:pathLst>
              </a:custGeom>
              <a: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endParaRPr>
              </a:p>
            </p:txBody>
          </p:sp>
        </p:grpSp>
        <p:sp>
          <p:nvSpPr>
            <p:cNvPr id="52" name="TextBox 51">
              <a:extLst>
                <a:ext uri="{FF2B5EF4-FFF2-40B4-BE49-F238E27FC236}">
                  <a16:creationId xmlns:a16="http://schemas.microsoft.com/office/drawing/2014/main" id="{830F8469-C29E-4337-97C0-B3D13CD65B22}"/>
                </a:ext>
              </a:extLst>
            </p:cNvPr>
            <p:cNvSpPr txBox="1"/>
            <p:nvPr/>
          </p:nvSpPr>
          <p:spPr>
            <a:xfrm>
              <a:off x="-2821394" y="2084729"/>
              <a:ext cx="14080190" cy="1127728"/>
            </a:xfrm>
            <a:prstGeom prst="rect">
              <a:avLst/>
            </a:prstGeom>
            <a:noFill/>
          </p:spPr>
          <p:txBody>
            <a:bodyPr wrap="square">
              <a:spAutoFit/>
            </a:bodyPr>
            <a:lstStyle/>
            <a:p>
              <a:pPr marR="0" lvl="0" algn="ctr" defTabSz="914400" eaLnBrk="1" fontAlgn="auto" latinLnBrk="0" hangingPunct="1">
                <a:lnSpc>
                  <a:spcPct val="150000"/>
                </a:lnSpc>
                <a:spcBef>
                  <a:spcPts val="0"/>
                </a:spcBef>
                <a:spcAft>
                  <a:spcPts val="0"/>
                </a:spcAft>
                <a:buClrTx/>
                <a:buSzTx/>
                <a:tabLst/>
                <a:defRPr/>
              </a:pPr>
              <a:r>
                <a:rPr kumimoji="0" lang="vi-VN" sz="2200" b="0"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Xem lại bài, hiểu nội dung, ý nghĩa bài học.</a:t>
              </a:r>
            </a:p>
          </p:txBody>
        </p:sp>
      </p:grpSp>
      <p:grpSp>
        <p:nvGrpSpPr>
          <p:cNvPr id="55" name="Group 54">
            <a:extLst>
              <a:ext uri="{FF2B5EF4-FFF2-40B4-BE49-F238E27FC236}">
                <a16:creationId xmlns:a16="http://schemas.microsoft.com/office/drawing/2014/main" id="{4B83B8A7-6AA9-4E9D-B903-448D1A08BACC}"/>
              </a:ext>
            </a:extLst>
          </p:cNvPr>
          <p:cNvGrpSpPr/>
          <p:nvPr/>
        </p:nvGrpSpPr>
        <p:grpSpPr>
          <a:xfrm>
            <a:off x="1976669" y="3084023"/>
            <a:ext cx="6615382" cy="1628503"/>
            <a:chOff x="-2705039" y="530716"/>
            <a:chExt cx="13882541" cy="3417454"/>
          </a:xfrm>
        </p:grpSpPr>
        <p:grpSp>
          <p:nvGrpSpPr>
            <p:cNvPr id="56" name="Group 55">
              <a:extLst>
                <a:ext uri="{FF2B5EF4-FFF2-40B4-BE49-F238E27FC236}">
                  <a16:creationId xmlns:a16="http://schemas.microsoft.com/office/drawing/2014/main" id="{A890BE26-AC7C-488A-BB48-D102AB241F38}"/>
                </a:ext>
              </a:extLst>
            </p:cNvPr>
            <p:cNvGrpSpPr/>
            <p:nvPr/>
          </p:nvGrpSpPr>
          <p:grpSpPr>
            <a:xfrm>
              <a:off x="-2705039" y="530716"/>
              <a:ext cx="13882541" cy="3417454"/>
              <a:chOff x="-2674988" y="664849"/>
              <a:chExt cx="13882541" cy="3190022"/>
            </a:xfrm>
          </p:grpSpPr>
          <p:sp>
            <p:nvSpPr>
              <p:cNvPr id="58" name="Rectangle: Rounded Corners 21">
                <a:extLst>
                  <a:ext uri="{FF2B5EF4-FFF2-40B4-BE49-F238E27FC236}">
                    <a16:creationId xmlns:a16="http://schemas.microsoft.com/office/drawing/2014/main" id="{DDE7164B-B7AA-417C-ADE4-FFBACEF1F60A}"/>
                  </a:ext>
                </a:extLst>
              </p:cNvPr>
              <p:cNvSpPr/>
              <p:nvPr/>
            </p:nvSpPr>
            <p:spPr>
              <a:xfrm>
                <a:off x="-2674988" y="1128687"/>
                <a:ext cx="13847485" cy="2726184"/>
              </a:xfrm>
              <a:prstGeom prst="roundRect">
                <a:avLst>
                  <a:gd name="adj" fmla="val 11684"/>
                </a:avLst>
              </a:prstGeom>
              <a:solidFill>
                <a:schemeClr val="tx1">
                  <a:lumMod val="10000"/>
                  <a:lumOff val="90000"/>
                </a:schemeClr>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endParaRPr>
              </a:p>
            </p:txBody>
          </p:sp>
          <p:sp>
            <p:nvSpPr>
              <p:cNvPr id="59" name="Freeform 5">
                <a:extLst>
                  <a:ext uri="{FF2B5EF4-FFF2-40B4-BE49-F238E27FC236}">
                    <a16:creationId xmlns:a16="http://schemas.microsoft.com/office/drawing/2014/main" id="{F6C6EE99-7CA8-432B-B368-3868C9C2635A}"/>
                  </a:ext>
                </a:extLst>
              </p:cNvPr>
              <p:cNvSpPr/>
              <p:nvPr/>
            </p:nvSpPr>
            <p:spPr>
              <a:xfrm rot="20774356">
                <a:off x="10252987" y="664849"/>
                <a:ext cx="954566" cy="927679"/>
              </a:xfrm>
              <a:custGeom>
                <a:avLst/>
                <a:gdLst/>
                <a:ahLst/>
                <a:cxnLst/>
                <a:rect l="l" t="t" r="r" b="b"/>
                <a:pathLst>
                  <a:path w="4680341" h="4114800">
                    <a:moveTo>
                      <a:pt x="0" y="0"/>
                    </a:moveTo>
                    <a:lnTo>
                      <a:pt x="4680341" y="0"/>
                    </a:lnTo>
                    <a:lnTo>
                      <a:pt x="4680341" y="4114800"/>
                    </a:lnTo>
                    <a:lnTo>
                      <a:pt x="0" y="4114800"/>
                    </a:lnTo>
                    <a:lnTo>
                      <a:pt x="0" y="0"/>
                    </a:lnTo>
                    <a:close/>
                  </a:path>
                </a:pathLst>
              </a:custGeom>
              <a: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endParaRPr>
              </a:p>
            </p:txBody>
          </p:sp>
        </p:grpSp>
        <p:sp>
          <p:nvSpPr>
            <p:cNvPr id="57" name="TextBox 56">
              <a:extLst>
                <a:ext uri="{FF2B5EF4-FFF2-40B4-BE49-F238E27FC236}">
                  <a16:creationId xmlns:a16="http://schemas.microsoft.com/office/drawing/2014/main" id="{2D00948A-0D2E-41EB-86C9-1DE6823F2524}"/>
                </a:ext>
              </a:extLst>
            </p:cNvPr>
            <p:cNvSpPr txBox="1"/>
            <p:nvPr/>
          </p:nvSpPr>
          <p:spPr>
            <a:xfrm>
              <a:off x="-1735292" y="1966418"/>
              <a:ext cx="11907987" cy="1127728"/>
            </a:xfrm>
            <a:prstGeom prst="rect">
              <a:avLst/>
            </a:prstGeom>
            <a:noFill/>
          </p:spPr>
          <p:txBody>
            <a:bodyPr wrap="square">
              <a:spAutoFit/>
            </a:bodyPr>
            <a:lstStyle/>
            <a:p>
              <a:pPr marR="0" lvl="0" algn="ctr" defTabSz="914400" eaLnBrk="1" fontAlgn="auto" latinLnBrk="0" hangingPunct="1">
                <a:lnSpc>
                  <a:spcPct val="150000"/>
                </a:lnSpc>
                <a:spcBef>
                  <a:spcPts val="0"/>
                </a:spcBef>
                <a:spcAft>
                  <a:spcPts val="0"/>
                </a:spcAft>
                <a:buClrTx/>
                <a:buSzTx/>
                <a:tabLst/>
                <a:defRPr/>
              </a:pPr>
              <a:r>
                <a:rPr kumimoji="0" lang="vi-VN" sz="2200" b="0"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Đọc trước Ôn tập tiết 3.</a:t>
              </a:r>
              <a:endParaRPr kumimoji="0" lang="en-US" sz="22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60" name="Google Shape;220;p3">
            <a:extLst>
              <a:ext uri="{FF2B5EF4-FFF2-40B4-BE49-F238E27FC236}">
                <a16:creationId xmlns:a16="http://schemas.microsoft.com/office/drawing/2014/main" id="{515B4740-358D-4BA4-8C1E-ADB091E930BD}"/>
              </a:ext>
            </a:extLst>
          </p:cNvPr>
          <p:cNvPicPr preferRelativeResize="0"/>
          <p:nvPr/>
        </p:nvPicPr>
        <p:blipFill rotWithShape="1">
          <a:blip r:embed="rId5">
            <a:alphaModFix/>
          </a:blip>
          <a:srcRect/>
          <a:stretch/>
        </p:blipFill>
        <p:spPr>
          <a:xfrm>
            <a:off x="1" y="5018314"/>
            <a:ext cx="500830" cy="140940"/>
          </a:xfrm>
          <a:prstGeom prst="rect">
            <a:avLst/>
          </a:prstGeom>
          <a:noFill/>
          <a:ln>
            <a:noFill/>
          </a:ln>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fill="hold"/>
                                        <p:tgtEl>
                                          <p:spTgt spid="55"/>
                                        </p:tgtEl>
                                        <p:attrNameLst>
                                          <p:attrName>ppt_x</p:attrName>
                                        </p:attrNameLst>
                                      </p:cBhvr>
                                      <p:tavLst>
                                        <p:tav tm="0">
                                          <p:val>
                                            <p:strVal val="#ppt_x"/>
                                          </p:val>
                                        </p:tav>
                                        <p:tav tm="100000">
                                          <p:val>
                                            <p:strVal val="#ppt_x"/>
                                          </p:val>
                                        </p:tav>
                                      </p:tavLst>
                                    </p:anim>
                                    <p:anim calcmode="lin" valueType="num">
                                      <p:cBhvr additive="base">
                                        <p:cTn id="1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56" name="Google Shape;1056;p65"/>
          <p:cNvSpPr/>
          <p:nvPr/>
        </p:nvSpPr>
        <p:spPr>
          <a:xfrm>
            <a:off x="-76524" y="4139901"/>
            <a:ext cx="1838803" cy="796474"/>
          </a:xfrm>
          <a:custGeom>
            <a:avLst/>
            <a:gdLst/>
            <a:ahLst/>
            <a:cxnLst/>
            <a:rect l="l" t="t" r="r" b="b"/>
            <a:pathLst>
              <a:path w="52235" h="11231" extrusionOk="0">
                <a:moveTo>
                  <a:pt x="16067" y="1"/>
                </a:moveTo>
                <a:cubicBezTo>
                  <a:pt x="13605" y="1"/>
                  <a:pt x="11080" y="362"/>
                  <a:pt x="8706" y="806"/>
                </a:cubicBezTo>
                <a:cubicBezTo>
                  <a:pt x="6748" y="1173"/>
                  <a:pt x="4720" y="1645"/>
                  <a:pt x="3007" y="2501"/>
                </a:cubicBezTo>
                <a:cubicBezTo>
                  <a:pt x="402" y="2956"/>
                  <a:pt x="0" y="5788"/>
                  <a:pt x="1748" y="7326"/>
                </a:cubicBezTo>
                <a:cubicBezTo>
                  <a:pt x="3619" y="8969"/>
                  <a:pt x="6958" y="9232"/>
                  <a:pt x="9598" y="9354"/>
                </a:cubicBezTo>
                <a:cubicBezTo>
                  <a:pt x="10921" y="9419"/>
                  <a:pt x="12242" y="9446"/>
                  <a:pt x="13563" y="9446"/>
                </a:cubicBezTo>
                <a:cubicBezTo>
                  <a:pt x="16483" y="9446"/>
                  <a:pt x="19399" y="9317"/>
                  <a:pt x="22324" y="9197"/>
                </a:cubicBezTo>
                <a:cubicBezTo>
                  <a:pt x="23414" y="9147"/>
                  <a:pt x="24501" y="9124"/>
                  <a:pt x="25585" y="9124"/>
                </a:cubicBezTo>
                <a:cubicBezTo>
                  <a:pt x="29872" y="9124"/>
                  <a:pt x="34116" y="9485"/>
                  <a:pt x="38372" y="10001"/>
                </a:cubicBezTo>
                <a:cubicBezTo>
                  <a:pt x="40942" y="10315"/>
                  <a:pt x="43459" y="10805"/>
                  <a:pt x="46029" y="11067"/>
                </a:cubicBezTo>
                <a:cubicBezTo>
                  <a:pt x="46677" y="11131"/>
                  <a:pt x="47594" y="11231"/>
                  <a:pt x="48513" y="11231"/>
                </a:cubicBezTo>
                <a:cubicBezTo>
                  <a:pt x="49876" y="11231"/>
                  <a:pt x="51244" y="11010"/>
                  <a:pt x="51745" y="10123"/>
                </a:cubicBezTo>
                <a:cubicBezTo>
                  <a:pt x="52235" y="9249"/>
                  <a:pt x="51535" y="8165"/>
                  <a:pt x="50801" y="7536"/>
                </a:cubicBezTo>
                <a:cubicBezTo>
                  <a:pt x="49473" y="6365"/>
                  <a:pt x="47445" y="5998"/>
                  <a:pt x="46134" y="4826"/>
                </a:cubicBezTo>
                <a:cubicBezTo>
                  <a:pt x="44823" y="3655"/>
                  <a:pt x="43039" y="2414"/>
                  <a:pt x="41064" y="1924"/>
                </a:cubicBezTo>
                <a:cubicBezTo>
                  <a:pt x="39910" y="1645"/>
                  <a:pt x="38669" y="1662"/>
                  <a:pt x="37480" y="1610"/>
                </a:cubicBezTo>
                <a:cubicBezTo>
                  <a:pt x="36117" y="1540"/>
                  <a:pt x="34823" y="1243"/>
                  <a:pt x="33512" y="963"/>
                </a:cubicBezTo>
                <a:cubicBezTo>
                  <a:pt x="32373" y="720"/>
                  <a:pt x="31248" y="530"/>
                  <a:pt x="30067" y="530"/>
                </a:cubicBezTo>
                <a:cubicBezTo>
                  <a:pt x="29888" y="530"/>
                  <a:pt x="29708" y="534"/>
                  <a:pt x="29526" y="543"/>
                </a:cubicBezTo>
                <a:cubicBezTo>
                  <a:pt x="28204" y="625"/>
                  <a:pt x="26911" y="844"/>
                  <a:pt x="25593" y="844"/>
                </a:cubicBezTo>
                <a:cubicBezTo>
                  <a:pt x="25500" y="844"/>
                  <a:pt x="25407" y="843"/>
                  <a:pt x="25313" y="841"/>
                </a:cubicBezTo>
                <a:cubicBezTo>
                  <a:pt x="22254" y="753"/>
                  <a:pt x="19300" y="19"/>
                  <a:pt x="16241" y="2"/>
                </a:cubicBezTo>
                <a:cubicBezTo>
                  <a:pt x="16183" y="1"/>
                  <a:pt x="16125" y="1"/>
                  <a:pt x="16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TextBox 28">
            <a:extLst>
              <a:ext uri="{FF2B5EF4-FFF2-40B4-BE49-F238E27FC236}">
                <a16:creationId xmlns:a16="http://schemas.microsoft.com/office/drawing/2014/main" id="{04278C71-B2B7-465D-8EE9-9B74B55118FD}"/>
              </a:ext>
            </a:extLst>
          </p:cNvPr>
          <p:cNvSpPr txBox="1"/>
          <p:nvPr/>
        </p:nvSpPr>
        <p:spPr>
          <a:xfrm>
            <a:off x="1025697" y="1659288"/>
            <a:ext cx="7092606" cy="18249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rPr>
              <a:t>CẢM ƠN CÁC EM HỌC</a:t>
            </a:r>
            <a:r>
              <a:rPr kumimoji="0" lang="en-US" sz="4000" b="1" i="0" u="none" strike="noStrike" kern="0" cap="none" spc="0" normalizeH="0" noProof="0" dirty="0">
                <a:ln>
                  <a:noFill/>
                </a:ln>
                <a:solidFill>
                  <a:srgbClr val="FF0000"/>
                </a:solidFill>
                <a:effectLst/>
                <a:uLnTx/>
                <a:uFillTx/>
                <a:latin typeface="Cambria" panose="02040503050406030204" pitchFamily="18" charset="0"/>
                <a:ea typeface="Cambria" panose="02040503050406030204" pitchFamily="18" charset="0"/>
                <a:sym typeface="Arial"/>
              </a:rPr>
              <a:t> SINH</a:t>
            </a:r>
            <a:r>
              <a:rPr kumimoji="0" lang="en-US" sz="40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rPr>
              <a:t> ĐÃ CHÚ Ý LẮNG NGHE</a:t>
            </a:r>
          </a:p>
        </p:txBody>
      </p:sp>
      <p:grpSp>
        <p:nvGrpSpPr>
          <p:cNvPr id="33" name="Google Shape;1269;p72">
            <a:extLst>
              <a:ext uri="{FF2B5EF4-FFF2-40B4-BE49-F238E27FC236}">
                <a16:creationId xmlns:a16="http://schemas.microsoft.com/office/drawing/2014/main" id="{301F83C1-38B8-4DBD-A12C-7AE46788A1C7}"/>
              </a:ext>
            </a:extLst>
          </p:cNvPr>
          <p:cNvGrpSpPr/>
          <p:nvPr/>
        </p:nvGrpSpPr>
        <p:grpSpPr>
          <a:xfrm flipH="1">
            <a:off x="344559" y="3651814"/>
            <a:ext cx="1717869" cy="976174"/>
            <a:chOff x="3164500" y="2951975"/>
            <a:chExt cx="1224775" cy="695925"/>
          </a:xfrm>
        </p:grpSpPr>
        <p:sp>
          <p:nvSpPr>
            <p:cNvPr id="34" name="Google Shape;1270;p72">
              <a:extLst>
                <a:ext uri="{FF2B5EF4-FFF2-40B4-BE49-F238E27FC236}">
                  <a16:creationId xmlns:a16="http://schemas.microsoft.com/office/drawing/2014/main" id="{5FFF2BD5-6FF2-4AB5-BBD4-CEC356DE676A}"/>
                </a:ext>
              </a:extLst>
            </p:cNvPr>
            <p:cNvSpPr/>
            <p:nvPr/>
          </p:nvSpPr>
          <p:spPr>
            <a:xfrm>
              <a:off x="3344800" y="3187450"/>
              <a:ext cx="206050" cy="202825"/>
            </a:xfrm>
            <a:custGeom>
              <a:avLst/>
              <a:gdLst/>
              <a:ahLst/>
              <a:cxnLst/>
              <a:rect l="l" t="t" r="r" b="b"/>
              <a:pathLst>
                <a:path w="8242" h="8113" extrusionOk="0">
                  <a:moveTo>
                    <a:pt x="6759" y="0"/>
                  </a:moveTo>
                  <a:cubicBezTo>
                    <a:pt x="5851" y="0"/>
                    <a:pt x="4851" y="714"/>
                    <a:pt x="4588" y="1504"/>
                  </a:cubicBezTo>
                  <a:cubicBezTo>
                    <a:pt x="4378" y="2133"/>
                    <a:pt x="4553" y="2815"/>
                    <a:pt x="4780" y="3427"/>
                  </a:cubicBezTo>
                  <a:cubicBezTo>
                    <a:pt x="4833" y="3567"/>
                    <a:pt x="4920" y="3724"/>
                    <a:pt x="4973" y="3864"/>
                  </a:cubicBezTo>
                  <a:cubicBezTo>
                    <a:pt x="5042" y="4143"/>
                    <a:pt x="4938" y="4143"/>
                    <a:pt x="4710" y="4301"/>
                  </a:cubicBezTo>
                  <a:cubicBezTo>
                    <a:pt x="4326" y="4563"/>
                    <a:pt x="3941" y="4790"/>
                    <a:pt x="3557" y="5017"/>
                  </a:cubicBezTo>
                  <a:cubicBezTo>
                    <a:pt x="2840" y="5420"/>
                    <a:pt x="2071" y="5717"/>
                    <a:pt x="1336" y="6084"/>
                  </a:cubicBezTo>
                  <a:cubicBezTo>
                    <a:pt x="777" y="6381"/>
                    <a:pt x="305" y="6748"/>
                    <a:pt x="43" y="7325"/>
                  </a:cubicBezTo>
                  <a:cubicBezTo>
                    <a:pt x="0" y="7411"/>
                    <a:pt x="74" y="7496"/>
                    <a:pt x="159" y="7496"/>
                  </a:cubicBezTo>
                  <a:cubicBezTo>
                    <a:pt x="179" y="7496"/>
                    <a:pt x="198" y="7492"/>
                    <a:pt x="218" y="7482"/>
                  </a:cubicBezTo>
                  <a:cubicBezTo>
                    <a:pt x="515" y="7342"/>
                    <a:pt x="812" y="7220"/>
                    <a:pt x="1109" y="7080"/>
                  </a:cubicBezTo>
                  <a:lnTo>
                    <a:pt x="1109" y="7080"/>
                  </a:lnTo>
                  <a:cubicBezTo>
                    <a:pt x="1039" y="7360"/>
                    <a:pt x="969" y="7657"/>
                    <a:pt x="917" y="7954"/>
                  </a:cubicBezTo>
                  <a:cubicBezTo>
                    <a:pt x="896" y="8050"/>
                    <a:pt x="958" y="8113"/>
                    <a:pt x="1030" y="8113"/>
                  </a:cubicBezTo>
                  <a:cubicBezTo>
                    <a:pt x="1076" y="8113"/>
                    <a:pt x="1127" y="8086"/>
                    <a:pt x="1162" y="8024"/>
                  </a:cubicBezTo>
                  <a:cubicBezTo>
                    <a:pt x="1424" y="7500"/>
                    <a:pt x="1808" y="7098"/>
                    <a:pt x="2315" y="6818"/>
                  </a:cubicBezTo>
                  <a:lnTo>
                    <a:pt x="2315" y="6818"/>
                  </a:lnTo>
                  <a:cubicBezTo>
                    <a:pt x="2228" y="7203"/>
                    <a:pt x="2158" y="7570"/>
                    <a:pt x="2088" y="7937"/>
                  </a:cubicBezTo>
                  <a:cubicBezTo>
                    <a:pt x="2066" y="8025"/>
                    <a:pt x="2135" y="8072"/>
                    <a:pt x="2206" y="8072"/>
                  </a:cubicBezTo>
                  <a:cubicBezTo>
                    <a:pt x="2248" y="8072"/>
                    <a:pt x="2290" y="8056"/>
                    <a:pt x="2315" y="8024"/>
                  </a:cubicBezTo>
                  <a:cubicBezTo>
                    <a:pt x="2543" y="7710"/>
                    <a:pt x="2840" y="7028"/>
                    <a:pt x="3189" y="6923"/>
                  </a:cubicBezTo>
                  <a:cubicBezTo>
                    <a:pt x="3434" y="6853"/>
                    <a:pt x="3644" y="6818"/>
                    <a:pt x="3871" y="6661"/>
                  </a:cubicBezTo>
                  <a:cubicBezTo>
                    <a:pt x="4326" y="6346"/>
                    <a:pt x="4728" y="6189"/>
                    <a:pt x="5270" y="6136"/>
                  </a:cubicBezTo>
                  <a:cubicBezTo>
                    <a:pt x="5689" y="6101"/>
                    <a:pt x="6109" y="6101"/>
                    <a:pt x="6528" y="5961"/>
                  </a:cubicBezTo>
                  <a:cubicBezTo>
                    <a:pt x="8242" y="5402"/>
                    <a:pt x="7263" y="3636"/>
                    <a:pt x="7420" y="2255"/>
                  </a:cubicBezTo>
                  <a:cubicBezTo>
                    <a:pt x="7665" y="1976"/>
                    <a:pt x="7979" y="1714"/>
                    <a:pt x="8067" y="1381"/>
                  </a:cubicBezTo>
                  <a:cubicBezTo>
                    <a:pt x="8189" y="892"/>
                    <a:pt x="7874" y="385"/>
                    <a:pt x="7437" y="158"/>
                  </a:cubicBezTo>
                  <a:cubicBezTo>
                    <a:pt x="7227" y="49"/>
                    <a:pt x="6997" y="0"/>
                    <a:pt x="6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1;p72">
              <a:extLst>
                <a:ext uri="{FF2B5EF4-FFF2-40B4-BE49-F238E27FC236}">
                  <a16:creationId xmlns:a16="http://schemas.microsoft.com/office/drawing/2014/main" id="{C9662DAF-072C-446D-A972-805C41D0B05E}"/>
                </a:ext>
              </a:extLst>
            </p:cNvPr>
            <p:cNvSpPr/>
            <p:nvPr/>
          </p:nvSpPr>
          <p:spPr>
            <a:xfrm>
              <a:off x="3635175" y="3186875"/>
              <a:ext cx="172650" cy="389200"/>
            </a:xfrm>
            <a:custGeom>
              <a:avLst/>
              <a:gdLst/>
              <a:ahLst/>
              <a:cxnLst/>
              <a:rect l="l" t="t" r="r" b="b"/>
              <a:pathLst>
                <a:path w="6906" h="15568" extrusionOk="0">
                  <a:moveTo>
                    <a:pt x="2456" y="0"/>
                  </a:moveTo>
                  <a:cubicBezTo>
                    <a:pt x="2006" y="0"/>
                    <a:pt x="1566" y="94"/>
                    <a:pt x="1242" y="408"/>
                  </a:cubicBezTo>
                  <a:cubicBezTo>
                    <a:pt x="682" y="1002"/>
                    <a:pt x="840" y="1841"/>
                    <a:pt x="1049" y="2541"/>
                  </a:cubicBezTo>
                  <a:cubicBezTo>
                    <a:pt x="1032" y="3310"/>
                    <a:pt x="875" y="4079"/>
                    <a:pt x="857" y="4848"/>
                  </a:cubicBezTo>
                  <a:cubicBezTo>
                    <a:pt x="840" y="5687"/>
                    <a:pt x="927" y="6526"/>
                    <a:pt x="1224" y="7313"/>
                  </a:cubicBezTo>
                  <a:cubicBezTo>
                    <a:pt x="1469" y="7977"/>
                    <a:pt x="1853" y="8607"/>
                    <a:pt x="2395" y="9079"/>
                  </a:cubicBezTo>
                  <a:cubicBezTo>
                    <a:pt x="2815" y="9481"/>
                    <a:pt x="3374" y="9708"/>
                    <a:pt x="3829" y="10040"/>
                  </a:cubicBezTo>
                  <a:cubicBezTo>
                    <a:pt x="3776" y="10774"/>
                    <a:pt x="3864" y="11543"/>
                    <a:pt x="3532" y="12208"/>
                  </a:cubicBezTo>
                  <a:cubicBezTo>
                    <a:pt x="3269" y="12750"/>
                    <a:pt x="2693" y="13047"/>
                    <a:pt x="2133" y="13169"/>
                  </a:cubicBezTo>
                  <a:cubicBezTo>
                    <a:pt x="1696" y="13257"/>
                    <a:pt x="1207" y="13169"/>
                    <a:pt x="787" y="13309"/>
                  </a:cubicBezTo>
                  <a:cubicBezTo>
                    <a:pt x="350" y="13466"/>
                    <a:pt x="0" y="14026"/>
                    <a:pt x="420" y="14393"/>
                  </a:cubicBezTo>
                  <a:cubicBezTo>
                    <a:pt x="560" y="14515"/>
                    <a:pt x="735" y="14515"/>
                    <a:pt x="875" y="14603"/>
                  </a:cubicBezTo>
                  <a:cubicBezTo>
                    <a:pt x="1119" y="14725"/>
                    <a:pt x="1137" y="14900"/>
                    <a:pt x="1242" y="15092"/>
                  </a:cubicBezTo>
                  <a:cubicBezTo>
                    <a:pt x="1416" y="15372"/>
                    <a:pt x="1679" y="15389"/>
                    <a:pt x="1976" y="15442"/>
                  </a:cubicBezTo>
                  <a:cubicBezTo>
                    <a:pt x="2247" y="15481"/>
                    <a:pt x="2567" y="15567"/>
                    <a:pt x="2863" y="15567"/>
                  </a:cubicBezTo>
                  <a:cubicBezTo>
                    <a:pt x="2968" y="15567"/>
                    <a:pt x="3069" y="15557"/>
                    <a:pt x="3165" y="15529"/>
                  </a:cubicBezTo>
                  <a:cubicBezTo>
                    <a:pt x="3497" y="15442"/>
                    <a:pt x="3707" y="15092"/>
                    <a:pt x="4039" y="14970"/>
                  </a:cubicBezTo>
                  <a:cubicBezTo>
                    <a:pt x="4720" y="14708"/>
                    <a:pt x="5105" y="14498"/>
                    <a:pt x="5245" y="13746"/>
                  </a:cubicBezTo>
                  <a:cubicBezTo>
                    <a:pt x="5315" y="13292"/>
                    <a:pt x="5280" y="12820"/>
                    <a:pt x="5420" y="12400"/>
                  </a:cubicBezTo>
                  <a:cubicBezTo>
                    <a:pt x="5560" y="11981"/>
                    <a:pt x="5874" y="11683"/>
                    <a:pt x="6136" y="11351"/>
                  </a:cubicBezTo>
                  <a:cubicBezTo>
                    <a:pt x="6521" y="10844"/>
                    <a:pt x="6661" y="10285"/>
                    <a:pt x="6311" y="9725"/>
                  </a:cubicBezTo>
                  <a:cubicBezTo>
                    <a:pt x="6066" y="9306"/>
                    <a:pt x="5699" y="8974"/>
                    <a:pt x="5490" y="8537"/>
                  </a:cubicBezTo>
                  <a:cubicBezTo>
                    <a:pt x="5297" y="8117"/>
                    <a:pt x="5210" y="7680"/>
                    <a:pt x="5053" y="7243"/>
                  </a:cubicBezTo>
                  <a:cubicBezTo>
                    <a:pt x="4860" y="6666"/>
                    <a:pt x="4546" y="6107"/>
                    <a:pt x="4004" y="5810"/>
                  </a:cubicBezTo>
                  <a:cubicBezTo>
                    <a:pt x="5000" y="5303"/>
                    <a:pt x="5909" y="4586"/>
                    <a:pt x="6626" y="3712"/>
                  </a:cubicBezTo>
                  <a:cubicBezTo>
                    <a:pt x="6678" y="3659"/>
                    <a:pt x="6626" y="3590"/>
                    <a:pt x="6573" y="3590"/>
                  </a:cubicBezTo>
                  <a:cubicBezTo>
                    <a:pt x="6906" y="2785"/>
                    <a:pt x="6416" y="1999"/>
                    <a:pt x="5857" y="1404"/>
                  </a:cubicBezTo>
                  <a:cubicBezTo>
                    <a:pt x="5192" y="688"/>
                    <a:pt x="4441" y="268"/>
                    <a:pt x="3479" y="111"/>
                  </a:cubicBezTo>
                  <a:cubicBezTo>
                    <a:pt x="3165" y="57"/>
                    <a:pt x="2807" y="0"/>
                    <a:pt x="2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72;p72">
              <a:extLst>
                <a:ext uri="{FF2B5EF4-FFF2-40B4-BE49-F238E27FC236}">
                  <a16:creationId xmlns:a16="http://schemas.microsoft.com/office/drawing/2014/main" id="{02B692EA-F67B-47B1-AE08-07DF06D606E6}"/>
                </a:ext>
              </a:extLst>
            </p:cNvPr>
            <p:cNvSpPr/>
            <p:nvPr/>
          </p:nvSpPr>
          <p:spPr>
            <a:xfrm>
              <a:off x="3185900" y="3130800"/>
              <a:ext cx="207625" cy="93750"/>
            </a:xfrm>
            <a:custGeom>
              <a:avLst/>
              <a:gdLst/>
              <a:ahLst/>
              <a:cxnLst/>
              <a:rect l="l" t="t" r="r" b="b"/>
              <a:pathLst>
                <a:path w="8305" h="3750" extrusionOk="0">
                  <a:moveTo>
                    <a:pt x="6317" y="0"/>
                  </a:moveTo>
                  <a:cubicBezTo>
                    <a:pt x="5484" y="0"/>
                    <a:pt x="4545" y="358"/>
                    <a:pt x="3882" y="518"/>
                  </a:cubicBezTo>
                  <a:cubicBezTo>
                    <a:pt x="3165" y="711"/>
                    <a:pt x="2448" y="868"/>
                    <a:pt x="1749" y="1148"/>
                  </a:cubicBezTo>
                  <a:cubicBezTo>
                    <a:pt x="1102" y="1410"/>
                    <a:pt x="595" y="1812"/>
                    <a:pt x="71" y="2301"/>
                  </a:cubicBezTo>
                  <a:cubicBezTo>
                    <a:pt x="1" y="2371"/>
                    <a:pt x="36" y="2476"/>
                    <a:pt x="123" y="2511"/>
                  </a:cubicBezTo>
                  <a:cubicBezTo>
                    <a:pt x="18" y="2913"/>
                    <a:pt x="193" y="3315"/>
                    <a:pt x="578" y="3560"/>
                  </a:cubicBezTo>
                  <a:cubicBezTo>
                    <a:pt x="820" y="3698"/>
                    <a:pt x="1081" y="3749"/>
                    <a:pt x="1347" y="3749"/>
                  </a:cubicBezTo>
                  <a:cubicBezTo>
                    <a:pt x="1754" y="3749"/>
                    <a:pt x="2173" y="3631"/>
                    <a:pt x="2553" y="3525"/>
                  </a:cubicBezTo>
                  <a:cubicBezTo>
                    <a:pt x="3040" y="3393"/>
                    <a:pt x="3553" y="3372"/>
                    <a:pt x="4072" y="3372"/>
                  </a:cubicBezTo>
                  <a:cubicBezTo>
                    <a:pt x="4308" y="3372"/>
                    <a:pt x="4546" y="3376"/>
                    <a:pt x="4782" y="3376"/>
                  </a:cubicBezTo>
                  <a:cubicBezTo>
                    <a:pt x="5538" y="3376"/>
                    <a:pt x="6285" y="3333"/>
                    <a:pt x="6958" y="2966"/>
                  </a:cubicBezTo>
                  <a:cubicBezTo>
                    <a:pt x="7745" y="2511"/>
                    <a:pt x="8304" y="1375"/>
                    <a:pt x="7675" y="571"/>
                  </a:cubicBezTo>
                  <a:cubicBezTo>
                    <a:pt x="7329" y="144"/>
                    <a:pt x="6844" y="0"/>
                    <a:pt x="63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73;p72">
              <a:extLst>
                <a:ext uri="{FF2B5EF4-FFF2-40B4-BE49-F238E27FC236}">
                  <a16:creationId xmlns:a16="http://schemas.microsoft.com/office/drawing/2014/main" id="{E4969F20-93AB-4F90-8C3E-DC3480B1FF9D}"/>
                </a:ext>
              </a:extLst>
            </p:cNvPr>
            <p:cNvSpPr/>
            <p:nvPr/>
          </p:nvSpPr>
          <p:spPr>
            <a:xfrm>
              <a:off x="3199900" y="3187875"/>
              <a:ext cx="82625" cy="28100"/>
            </a:xfrm>
            <a:custGeom>
              <a:avLst/>
              <a:gdLst/>
              <a:ahLst/>
              <a:cxnLst/>
              <a:rect l="l" t="t" r="r" b="b"/>
              <a:pathLst>
                <a:path w="3305" h="1124" extrusionOk="0">
                  <a:moveTo>
                    <a:pt x="1923" y="36"/>
                  </a:moveTo>
                  <a:cubicBezTo>
                    <a:pt x="1818" y="36"/>
                    <a:pt x="1783" y="176"/>
                    <a:pt x="1853" y="228"/>
                  </a:cubicBezTo>
                  <a:cubicBezTo>
                    <a:pt x="1940" y="298"/>
                    <a:pt x="1975" y="385"/>
                    <a:pt x="2028" y="455"/>
                  </a:cubicBezTo>
                  <a:cubicBezTo>
                    <a:pt x="2050" y="499"/>
                    <a:pt x="2084" y="519"/>
                    <a:pt x="2118" y="519"/>
                  </a:cubicBezTo>
                  <a:cubicBezTo>
                    <a:pt x="2164" y="519"/>
                    <a:pt x="2210" y="481"/>
                    <a:pt x="2220" y="420"/>
                  </a:cubicBezTo>
                  <a:cubicBezTo>
                    <a:pt x="2220" y="350"/>
                    <a:pt x="2238" y="281"/>
                    <a:pt x="2255" y="193"/>
                  </a:cubicBezTo>
                  <a:cubicBezTo>
                    <a:pt x="2255" y="141"/>
                    <a:pt x="2238" y="88"/>
                    <a:pt x="2185" y="71"/>
                  </a:cubicBezTo>
                  <a:cubicBezTo>
                    <a:pt x="2098" y="53"/>
                    <a:pt x="2010" y="36"/>
                    <a:pt x="1923" y="36"/>
                  </a:cubicBezTo>
                  <a:close/>
                  <a:moveTo>
                    <a:pt x="2954" y="1"/>
                  </a:moveTo>
                  <a:cubicBezTo>
                    <a:pt x="2850" y="1"/>
                    <a:pt x="2797" y="123"/>
                    <a:pt x="2867" y="193"/>
                  </a:cubicBezTo>
                  <a:cubicBezTo>
                    <a:pt x="2937" y="281"/>
                    <a:pt x="2989" y="368"/>
                    <a:pt x="3042" y="473"/>
                  </a:cubicBezTo>
                  <a:cubicBezTo>
                    <a:pt x="3058" y="506"/>
                    <a:pt x="3098" y="523"/>
                    <a:pt x="3138" y="523"/>
                  </a:cubicBezTo>
                  <a:cubicBezTo>
                    <a:pt x="3182" y="523"/>
                    <a:pt x="3225" y="501"/>
                    <a:pt x="3234" y="455"/>
                  </a:cubicBezTo>
                  <a:cubicBezTo>
                    <a:pt x="3252" y="368"/>
                    <a:pt x="3304" y="246"/>
                    <a:pt x="3287" y="158"/>
                  </a:cubicBezTo>
                  <a:cubicBezTo>
                    <a:pt x="3287" y="88"/>
                    <a:pt x="3269" y="18"/>
                    <a:pt x="3182" y="18"/>
                  </a:cubicBezTo>
                  <a:cubicBezTo>
                    <a:pt x="3094" y="1"/>
                    <a:pt x="3024" y="1"/>
                    <a:pt x="2954" y="1"/>
                  </a:cubicBezTo>
                  <a:close/>
                  <a:moveTo>
                    <a:pt x="2482" y="11"/>
                  </a:moveTo>
                  <a:cubicBezTo>
                    <a:pt x="2447" y="11"/>
                    <a:pt x="2412" y="18"/>
                    <a:pt x="2378" y="18"/>
                  </a:cubicBezTo>
                  <a:cubicBezTo>
                    <a:pt x="2308" y="36"/>
                    <a:pt x="2255" y="123"/>
                    <a:pt x="2290" y="193"/>
                  </a:cubicBezTo>
                  <a:cubicBezTo>
                    <a:pt x="2360" y="298"/>
                    <a:pt x="2412" y="385"/>
                    <a:pt x="2465" y="490"/>
                  </a:cubicBezTo>
                  <a:cubicBezTo>
                    <a:pt x="2480" y="528"/>
                    <a:pt x="2518" y="546"/>
                    <a:pt x="2556" y="546"/>
                  </a:cubicBezTo>
                  <a:cubicBezTo>
                    <a:pt x="2606" y="546"/>
                    <a:pt x="2657" y="515"/>
                    <a:pt x="2657" y="455"/>
                  </a:cubicBezTo>
                  <a:cubicBezTo>
                    <a:pt x="2657" y="350"/>
                    <a:pt x="2657" y="246"/>
                    <a:pt x="2640" y="158"/>
                  </a:cubicBezTo>
                  <a:cubicBezTo>
                    <a:pt x="2640" y="158"/>
                    <a:pt x="2640" y="141"/>
                    <a:pt x="2640" y="141"/>
                  </a:cubicBezTo>
                  <a:cubicBezTo>
                    <a:pt x="2640" y="71"/>
                    <a:pt x="2587" y="18"/>
                    <a:pt x="2535" y="18"/>
                  </a:cubicBezTo>
                  <a:cubicBezTo>
                    <a:pt x="2517" y="12"/>
                    <a:pt x="2500" y="11"/>
                    <a:pt x="2482" y="11"/>
                  </a:cubicBezTo>
                  <a:close/>
                  <a:moveTo>
                    <a:pt x="1502" y="139"/>
                  </a:moveTo>
                  <a:cubicBezTo>
                    <a:pt x="1483" y="139"/>
                    <a:pt x="1464" y="145"/>
                    <a:pt x="1451" y="158"/>
                  </a:cubicBezTo>
                  <a:cubicBezTo>
                    <a:pt x="1416" y="176"/>
                    <a:pt x="1381" y="193"/>
                    <a:pt x="1329" y="211"/>
                  </a:cubicBezTo>
                  <a:cubicBezTo>
                    <a:pt x="1241" y="228"/>
                    <a:pt x="1206" y="350"/>
                    <a:pt x="1294" y="420"/>
                  </a:cubicBezTo>
                  <a:cubicBezTo>
                    <a:pt x="1381" y="473"/>
                    <a:pt x="1451" y="543"/>
                    <a:pt x="1503" y="630"/>
                  </a:cubicBezTo>
                  <a:cubicBezTo>
                    <a:pt x="1520" y="653"/>
                    <a:pt x="1546" y="663"/>
                    <a:pt x="1574" y="663"/>
                  </a:cubicBezTo>
                  <a:cubicBezTo>
                    <a:pt x="1632" y="663"/>
                    <a:pt x="1696" y="619"/>
                    <a:pt x="1696" y="560"/>
                  </a:cubicBezTo>
                  <a:cubicBezTo>
                    <a:pt x="1696" y="455"/>
                    <a:pt x="1678" y="333"/>
                    <a:pt x="1643" y="228"/>
                  </a:cubicBezTo>
                  <a:cubicBezTo>
                    <a:pt x="1626" y="193"/>
                    <a:pt x="1608" y="193"/>
                    <a:pt x="1591" y="176"/>
                  </a:cubicBezTo>
                  <a:cubicBezTo>
                    <a:pt x="1569" y="154"/>
                    <a:pt x="1534" y="139"/>
                    <a:pt x="1502" y="139"/>
                  </a:cubicBezTo>
                  <a:close/>
                  <a:moveTo>
                    <a:pt x="910" y="290"/>
                  </a:moveTo>
                  <a:cubicBezTo>
                    <a:pt x="831" y="290"/>
                    <a:pt x="758" y="321"/>
                    <a:pt x="699" y="368"/>
                  </a:cubicBezTo>
                  <a:cubicBezTo>
                    <a:pt x="647" y="420"/>
                    <a:pt x="647" y="473"/>
                    <a:pt x="682" y="525"/>
                  </a:cubicBezTo>
                  <a:cubicBezTo>
                    <a:pt x="769" y="648"/>
                    <a:pt x="857" y="753"/>
                    <a:pt x="979" y="857"/>
                  </a:cubicBezTo>
                  <a:cubicBezTo>
                    <a:pt x="1001" y="884"/>
                    <a:pt x="1027" y="896"/>
                    <a:pt x="1053" y="896"/>
                  </a:cubicBezTo>
                  <a:cubicBezTo>
                    <a:pt x="1111" y="896"/>
                    <a:pt x="1166" y="837"/>
                    <a:pt x="1154" y="753"/>
                  </a:cubicBezTo>
                  <a:cubicBezTo>
                    <a:pt x="1154" y="648"/>
                    <a:pt x="1136" y="525"/>
                    <a:pt x="1101" y="420"/>
                  </a:cubicBezTo>
                  <a:cubicBezTo>
                    <a:pt x="1101" y="385"/>
                    <a:pt x="1084" y="333"/>
                    <a:pt x="1014" y="315"/>
                  </a:cubicBezTo>
                  <a:lnTo>
                    <a:pt x="1031" y="315"/>
                  </a:lnTo>
                  <a:cubicBezTo>
                    <a:pt x="991" y="298"/>
                    <a:pt x="950" y="290"/>
                    <a:pt x="910" y="290"/>
                  </a:cubicBezTo>
                  <a:close/>
                  <a:moveTo>
                    <a:pt x="240" y="507"/>
                  </a:moveTo>
                  <a:cubicBezTo>
                    <a:pt x="176" y="507"/>
                    <a:pt x="112" y="528"/>
                    <a:pt x="52" y="578"/>
                  </a:cubicBezTo>
                  <a:cubicBezTo>
                    <a:pt x="18" y="613"/>
                    <a:pt x="0" y="665"/>
                    <a:pt x="35" y="718"/>
                  </a:cubicBezTo>
                  <a:cubicBezTo>
                    <a:pt x="105" y="840"/>
                    <a:pt x="175" y="945"/>
                    <a:pt x="245" y="1067"/>
                  </a:cubicBezTo>
                  <a:cubicBezTo>
                    <a:pt x="267" y="1105"/>
                    <a:pt x="310" y="1123"/>
                    <a:pt x="350" y="1123"/>
                  </a:cubicBezTo>
                  <a:cubicBezTo>
                    <a:pt x="404" y="1123"/>
                    <a:pt x="455" y="1092"/>
                    <a:pt x="455" y="1032"/>
                  </a:cubicBezTo>
                  <a:cubicBezTo>
                    <a:pt x="455" y="892"/>
                    <a:pt x="472" y="753"/>
                    <a:pt x="455" y="630"/>
                  </a:cubicBezTo>
                  <a:cubicBezTo>
                    <a:pt x="455" y="595"/>
                    <a:pt x="437" y="578"/>
                    <a:pt x="402" y="560"/>
                  </a:cubicBezTo>
                  <a:cubicBezTo>
                    <a:pt x="402" y="560"/>
                    <a:pt x="385" y="560"/>
                    <a:pt x="385" y="543"/>
                  </a:cubicBezTo>
                  <a:cubicBezTo>
                    <a:pt x="339" y="520"/>
                    <a:pt x="290" y="507"/>
                    <a:pt x="240" y="50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74;p72">
              <a:extLst>
                <a:ext uri="{FF2B5EF4-FFF2-40B4-BE49-F238E27FC236}">
                  <a16:creationId xmlns:a16="http://schemas.microsoft.com/office/drawing/2014/main" id="{E7420E3E-9FBD-4222-9B57-53F269252984}"/>
                </a:ext>
              </a:extLst>
            </p:cNvPr>
            <p:cNvSpPr/>
            <p:nvPr/>
          </p:nvSpPr>
          <p:spPr>
            <a:xfrm>
              <a:off x="3485900" y="2951975"/>
              <a:ext cx="466575" cy="274550"/>
            </a:xfrm>
            <a:custGeom>
              <a:avLst/>
              <a:gdLst/>
              <a:ahLst/>
              <a:cxnLst/>
              <a:rect l="l" t="t" r="r" b="b"/>
              <a:pathLst>
                <a:path w="18663" h="10982" extrusionOk="0">
                  <a:moveTo>
                    <a:pt x="9287" y="0"/>
                  </a:moveTo>
                  <a:cubicBezTo>
                    <a:pt x="8666" y="0"/>
                    <a:pt x="8054" y="109"/>
                    <a:pt x="7457" y="312"/>
                  </a:cubicBezTo>
                  <a:cubicBezTo>
                    <a:pt x="3611" y="1623"/>
                    <a:pt x="1881" y="5643"/>
                    <a:pt x="45" y="8930"/>
                  </a:cubicBezTo>
                  <a:cubicBezTo>
                    <a:pt x="0" y="8990"/>
                    <a:pt x="46" y="9077"/>
                    <a:pt x="116" y="9077"/>
                  </a:cubicBezTo>
                  <a:cubicBezTo>
                    <a:pt x="127" y="9077"/>
                    <a:pt x="138" y="9075"/>
                    <a:pt x="150" y="9070"/>
                  </a:cubicBezTo>
                  <a:cubicBezTo>
                    <a:pt x="1758" y="8563"/>
                    <a:pt x="3419" y="8091"/>
                    <a:pt x="5097" y="7933"/>
                  </a:cubicBezTo>
                  <a:cubicBezTo>
                    <a:pt x="5435" y="7904"/>
                    <a:pt x="5774" y="7890"/>
                    <a:pt x="6113" y="7890"/>
                  </a:cubicBezTo>
                  <a:cubicBezTo>
                    <a:pt x="7368" y="7890"/>
                    <a:pt x="8623" y="8081"/>
                    <a:pt x="9835" y="8370"/>
                  </a:cubicBezTo>
                  <a:cubicBezTo>
                    <a:pt x="11391" y="8755"/>
                    <a:pt x="12912" y="9297"/>
                    <a:pt x="14415" y="9821"/>
                  </a:cubicBezTo>
                  <a:cubicBezTo>
                    <a:pt x="15149" y="10084"/>
                    <a:pt x="15883" y="10346"/>
                    <a:pt x="16635" y="10591"/>
                  </a:cubicBezTo>
                  <a:cubicBezTo>
                    <a:pt x="17166" y="10767"/>
                    <a:pt x="17696" y="10982"/>
                    <a:pt x="18258" y="10982"/>
                  </a:cubicBezTo>
                  <a:cubicBezTo>
                    <a:pt x="18363" y="10982"/>
                    <a:pt x="18469" y="10974"/>
                    <a:pt x="18576" y="10958"/>
                  </a:cubicBezTo>
                  <a:cubicBezTo>
                    <a:pt x="18628" y="10940"/>
                    <a:pt x="18663" y="10870"/>
                    <a:pt x="18645" y="10818"/>
                  </a:cubicBezTo>
                  <a:cubicBezTo>
                    <a:pt x="18628" y="10730"/>
                    <a:pt x="18593" y="10643"/>
                    <a:pt x="18541" y="10573"/>
                  </a:cubicBezTo>
                  <a:cubicBezTo>
                    <a:pt x="18593" y="10538"/>
                    <a:pt x="18610" y="10486"/>
                    <a:pt x="18558" y="10433"/>
                  </a:cubicBezTo>
                  <a:cubicBezTo>
                    <a:pt x="16862" y="9035"/>
                    <a:pt x="16985" y="6622"/>
                    <a:pt x="16233" y="4734"/>
                  </a:cubicBezTo>
                  <a:cubicBezTo>
                    <a:pt x="15901" y="3948"/>
                    <a:pt x="15429" y="3231"/>
                    <a:pt x="14817" y="2637"/>
                  </a:cubicBezTo>
                  <a:cubicBezTo>
                    <a:pt x="14502" y="2339"/>
                    <a:pt x="14170" y="2112"/>
                    <a:pt x="13803" y="1867"/>
                  </a:cubicBezTo>
                  <a:cubicBezTo>
                    <a:pt x="13541" y="1675"/>
                    <a:pt x="13419" y="1518"/>
                    <a:pt x="13244" y="1256"/>
                  </a:cubicBezTo>
                  <a:cubicBezTo>
                    <a:pt x="13156" y="1116"/>
                    <a:pt x="13086" y="1011"/>
                    <a:pt x="12947" y="906"/>
                  </a:cubicBezTo>
                  <a:cubicBezTo>
                    <a:pt x="12632" y="679"/>
                    <a:pt x="12160" y="626"/>
                    <a:pt x="11793" y="504"/>
                  </a:cubicBezTo>
                  <a:cubicBezTo>
                    <a:pt x="11303" y="364"/>
                    <a:pt x="10814" y="207"/>
                    <a:pt x="10324" y="102"/>
                  </a:cubicBezTo>
                  <a:cubicBezTo>
                    <a:pt x="9976" y="33"/>
                    <a:pt x="9630" y="0"/>
                    <a:pt x="92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75;p72">
              <a:extLst>
                <a:ext uri="{FF2B5EF4-FFF2-40B4-BE49-F238E27FC236}">
                  <a16:creationId xmlns:a16="http://schemas.microsoft.com/office/drawing/2014/main" id="{2B96F097-3ABB-4078-9844-2187B52F4FC0}"/>
                </a:ext>
              </a:extLst>
            </p:cNvPr>
            <p:cNvSpPr/>
            <p:nvPr/>
          </p:nvSpPr>
          <p:spPr>
            <a:xfrm>
              <a:off x="3524225" y="2963550"/>
              <a:ext cx="392875" cy="243575"/>
            </a:xfrm>
            <a:custGeom>
              <a:avLst/>
              <a:gdLst/>
              <a:ahLst/>
              <a:cxnLst/>
              <a:rect l="l" t="t" r="r" b="b"/>
              <a:pathLst>
                <a:path w="15715" h="9743" extrusionOk="0">
                  <a:moveTo>
                    <a:pt x="5669" y="432"/>
                  </a:moveTo>
                  <a:cubicBezTo>
                    <a:pt x="5629" y="432"/>
                    <a:pt x="5592" y="463"/>
                    <a:pt x="5592" y="530"/>
                  </a:cubicBezTo>
                  <a:cubicBezTo>
                    <a:pt x="5575" y="2453"/>
                    <a:pt x="5610" y="4394"/>
                    <a:pt x="5592" y="6334"/>
                  </a:cubicBezTo>
                  <a:cubicBezTo>
                    <a:pt x="5583" y="6422"/>
                    <a:pt x="5640" y="6465"/>
                    <a:pt x="5699" y="6465"/>
                  </a:cubicBezTo>
                  <a:cubicBezTo>
                    <a:pt x="5758" y="6465"/>
                    <a:pt x="5819" y="6422"/>
                    <a:pt x="5819" y="6334"/>
                  </a:cubicBezTo>
                  <a:cubicBezTo>
                    <a:pt x="5837" y="4411"/>
                    <a:pt x="5872" y="2453"/>
                    <a:pt x="5767" y="530"/>
                  </a:cubicBezTo>
                  <a:cubicBezTo>
                    <a:pt x="5758" y="467"/>
                    <a:pt x="5712" y="432"/>
                    <a:pt x="5669" y="432"/>
                  </a:cubicBezTo>
                  <a:close/>
                  <a:moveTo>
                    <a:pt x="2745" y="2579"/>
                  </a:moveTo>
                  <a:cubicBezTo>
                    <a:pt x="2695" y="2579"/>
                    <a:pt x="2652" y="2617"/>
                    <a:pt x="2673" y="2681"/>
                  </a:cubicBezTo>
                  <a:cubicBezTo>
                    <a:pt x="3110" y="3992"/>
                    <a:pt x="3477" y="5320"/>
                    <a:pt x="3722" y="6684"/>
                  </a:cubicBezTo>
                  <a:cubicBezTo>
                    <a:pt x="3729" y="6740"/>
                    <a:pt x="3769" y="6765"/>
                    <a:pt x="3814" y="6765"/>
                  </a:cubicBezTo>
                  <a:cubicBezTo>
                    <a:pt x="3882" y="6765"/>
                    <a:pt x="3959" y="6708"/>
                    <a:pt x="3949" y="6614"/>
                  </a:cubicBezTo>
                  <a:cubicBezTo>
                    <a:pt x="3687" y="5268"/>
                    <a:pt x="3337" y="3904"/>
                    <a:pt x="2830" y="2628"/>
                  </a:cubicBezTo>
                  <a:cubicBezTo>
                    <a:pt x="2810" y="2594"/>
                    <a:pt x="2776" y="2579"/>
                    <a:pt x="2745" y="2579"/>
                  </a:cubicBezTo>
                  <a:close/>
                  <a:moveTo>
                    <a:pt x="8766" y="1"/>
                  </a:moveTo>
                  <a:cubicBezTo>
                    <a:pt x="8731" y="1"/>
                    <a:pt x="8694" y="19"/>
                    <a:pt x="8686" y="58"/>
                  </a:cubicBezTo>
                  <a:cubicBezTo>
                    <a:pt x="8249" y="2226"/>
                    <a:pt x="7917" y="4429"/>
                    <a:pt x="7568" y="6614"/>
                  </a:cubicBezTo>
                  <a:cubicBezTo>
                    <a:pt x="7557" y="6708"/>
                    <a:pt x="7635" y="6765"/>
                    <a:pt x="7702" y="6765"/>
                  </a:cubicBezTo>
                  <a:cubicBezTo>
                    <a:pt x="7747" y="6765"/>
                    <a:pt x="7788" y="6740"/>
                    <a:pt x="7795" y="6684"/>
                  </a:cubicBezTo>
                  <a:cubicBezTo>
                    <a:pt x="8162" y="4481"/>
                    <a:pt x="8547" y="2279"/>
                    <a:pt x="8844" y="76"/>
                  </a:cubicBezTo>
                  <a:cubicBezTo>
                    <a:pt x="8853" y="28"/>
                    <a:pt x="8810" y="1"/>
                    <a:pt x="8766" y="1"/>
                  </a:cubicBezTo>
                  <a:close/>
                  <a:moveTo>
                    <a:pt x="4119" y="1133"/>
                  </a:moveTo>
                  <a:cubicBezTo>
                    <a:pt x="4080" y="1133"/>
                    <a:pt x="4045" y="1160"/>
                    <a:pt x="4054" y="1212"/>
                  </a:cubicBezTo>
                  <a:cubicBezTo>
                    <a:pt x="4106" y="3030"/>
                    <a:pt x="4316" y="4848"/>
                    <a:pt x="4526" y="6649"/>
                  </a:cubicBezTo>
                  <a:cubicBezTo>
                    <a:pt x="4535" y="6727"/>
                    <a:pt x="4596" y="6767"/>
                    <a:pt x="4653" y="6767"/>
                  </a:cubicBezTo>
                  <a:cubicBezTo>
                    <a:pt x="4709" y="6767"/>
                    <a:pt x="4762" y="6727"/>
                    <a:pt x="4753" y="6649"/>
                  </a:cubicBezTo>
                  <a:cubicBezTo>
                    <a:pt x="4526" y="4831"/>
                    <a:pt x="4386" y="3030"/>
                    <a:pt x="4211" y="1212"/>
                  </a:cubicBezTo>
                  <a:cubicBezTo>
                    <a:pt x="4202" y="1160"/>
                    <a:pt x="4159" y="1133"/>
                    <a:pt x="4119" y="1133"/>
                  </a:cubicBezTo>
                  <a:close/>
                  <a:moveTo>
                    <a:pt x="7279" y="28"/>
                  </a:moveTo>
                  <a:cubicBezTo>
                    <a:pt x="7240" y="28"/>
                    <a:pt x="7201" y="50"/>
                    <a:pt x="7201" y="93"/>
                  </a:cubicBezTo>
                  <a:cubicBezTo>
                    <a:pt x="6973" y="2296"/>
                    <a:pt x="6851" y="4516"/>
                    <a:pt x="6729" y="6736"/>
                  </a:cubicBezTo>
                  <a:cubicBezTo>
                    <a:pt x="6719" y="6816"/>
                    <a:pt x="6788" y="6868"/>
                    <a:pt x="6853" y="6868"/>
                  </a:cubicBezTo>
                  <a:cubicBezTo>
                    <a:pt x="6902" y="6868"/>
                    <a:pt x="6948" y="6839"/>
                    <a:pt x="6956" y="6771"/>
                  </a:cubicBezTo>
                  <a:cubicBezTo>
                    <a:pt x="7113" y="4551"/>
                    <a:pt x="7288" y="2331"/>
                    <a:pt x="7358" y="93"/>
                  </a:cubicBezTo>
                  <a:cubicBezTo>
                    <a:pt x="7358" y="50"/>
                    <a:pt x="7319" y="28"/>
                    <a:pt x="7279" y="28"/>
                  </a:cubicBezTo>
                  <a:close/>
                  <a:moveTo>
                    <a:pt x="11495" y="1125"/>
                  </a:moveTo>
                  <a:cubicBezTo>
                    <a:pt x="11461" y="1125"/>
                    <a:pt x="11427" y="1146"/>
                    <a:pt x="11414" y="1195"/>
                  </a:cubicBezTo>
                  <a:cubicBezTo>
                    <a:pt x="10889" y="3153"/>
                    <a:pt x="10452" y="5145"/>
                    <a:pt x="9945" y="7103"/>
                  </a:cubicBezTo>
                  <a:cubicBezTo>
                    <a:pt x="9924" y="7199"/>
                    <a:pt x="9999" y="7262"/>
                    <a:pt x="10069" y="7262"/>
                  </a:cubicBezTo>
                  <a:cubicBezTo>
                    <a:pt x="10115" y="7262"/>
                    <a:pt x="10159" y="7235"/>
                    <a:pt x="10172" y="7173"/>
                  </a:cubicBezTo>
                  <a:cubicBezTo>
                    <a:pt x="10714" y="5233"/>
                    <a:pt x="11221" y="3240"/>
                    <a:pt x="11588" y="1247"/>
                  </a:cubicBezTo>
                  <a:cubicBezTo>
                    <a:pt x="11599" y="1173"/>
                    <a:pt x="11546" y="1125"/>
                    <a:pt x="11495" y="1125"/>
                  </a:cubicBezTo>
                  <a:close/>
                  <a:moveTo>
                    <a:pt x="1695" y="4189"/>
                  </a:moveTo>
                  <a:cubicBezTo>
                    <a:pt x="1640" y="4189"/>
                    <a:pt x="1583" y="4252"/>
                    <a:pt x="1606" y="4324"/>
                  </a:cubicBezTo>
                  <a:cubicBezTo>
                    <a:pt x="2026" y="5285"/>
                    <a:pt x="2411" y="6247"/>
                    <a:pt x="2690" y="7278"/>
                  </a:cubicBezTo>
                  <a:cubicBezTo>
                    <a:pt x="2704" y="7332"/>
                    <a:pt x="2745" y="7354"/>
                    <a:pt x="2789" y="7354"/>
                  </a:cubicBezTo>
                  <a:cubicBezTo>
                    <a:pt x="2861" y="7354"/>
                    <a:pt x="2939" y="7295"/>
                    <a:pt x="2918" y="7208"/>
                  </a:cubicBezTo>
                  <a:cubicBezTo>
                    <a:pt x="2620" y="6194"/>
                    <a:pt x="2253" y="5180"/>
                    <a:pt x="1764" y="4236"/>
                  </a:cubicBezTo>
                  <a:cubicBezTo>
                    <a:pt x="1747" y="4203"/>
                    <a:pt x="1721" y="4189"/>
                    <a:pt x="1695" y="4189"/>
                  </a:cubicBezTo>
                  <a:close/>
                  <a:moveTo>
                    <a:pt x="10236" y="666"/>
                  </a:moveTo>
                  <a:cubicBezTo>
                    <a:pt x="10206" y="666"/>
                    <a:pt x="10179" y="683"/>
                    <a:pt x="10172" y="723"/>
                  </a:cubicBezTo>
                  <a:cubicBezTo>
                    <a:pt x="9648" y="2908"/>
                    <a:pt x="9246" y="5093"/>
                    <a:pt x="8791" y="7278"/>
                  </a:cubicBezTo>
                  <a:cubicBezTo>
                    <a:pt x="8770" y="7373"/>
                    <a:pt x="8844" y="7429"/>
                    <a:pt x="8913" y="7429"/>
                  </a:cubicBezTo>
                  <a:cubicBezTo>
                    <a:pt x="8960" y="7429"/>
                    <a:pt x="9005" y="7404"/>
                    <a:pt x="9019" y="7348"/>
                  </a:cubicBezTo>
                  <a:cubicBezTo>
                    <a:pt x="9456" y="5163"/>
                    <a:pt x="9945" y="2978"/>
                    <a:pt x="10330" y="775"/>
                  </a:cubicBezTo>
                  <a:cubicBezTo>
                    <a:pt x="10340" y="710"/>
                    <a:pt x="10285" y="666"/>
                    <a:pt x="10236" y="666"/>
                  </a:cubicBezTo>
                  <a:close/>
                  <a:moveTo>
                    <a:pt x="672" y="5630"/>
                  </a:moveTo>
                  <a:cubicBezTo>
                    <a:pt x="606" y="5630"/>
                    <a:pt x="556" y="5707"/>
                    <a:pt x="610" y="5775"/>
                  </a:cubicBezTo>
                  <a:cubicBezTo>
                    <a:pt x="1030" y="6264"/>
                    <a:pt x="1379" y="6789"/>
                    <a:pt x="1606" y="7418"/>
                  </a:cubicBezTo>
                  <a:cubicBezTo>
                    <a:pt x="1627" y="7465"/>
                    <a:pt x="1673" y="7487"/>
                    <a:pt x="1720" y="7487"/>
                  </a:cubicBezTo>
                  <a:cubicBezTo>
                    <a:pt x="1793" y="7487"/>
                    <a:pt x="1866" y="7434"/>
                    <a:pt x="1834" y="7348"/>
                  </a:cubicBezTo>
                  <a:cubicBezTo>
                    <a:pt x="1572" y="6719"/>
                    <a:pt x="1204" y="6142"/>
                    <a:pt x="732" y="5652"/>
                  </a:cubicBezTo>
                  <a:cubicBezTo>
                    <a:pt x="712" y="5636"/>
                    <a:pt x="692" y="5630"/>
                    <a:pt x="672" y="5630"/>
                  </a:cubicBezTo>
                  <a:close/>
                  <a:moveTo>
                    <a:pt x="12957" y="2069"/>
                  </a:moveTo>
                  <a:cubicBezTo>
                    <a:pt x="12917" y="2069"/>
                    <a:pt x="12878" y="2090"/>
                    <a:pt x="12864" y="2139"/>
                  </a:cubicBezTo>
                  <a:cubicBezTo>
                    <a:pt x="12200" y="3869"/>
                    <a:pt x="11623" y="5652"/>
                    <a:pt x="11029" y="7418"/>
                  </a:cubicBezTo>
                  <a:cubicBezTo>
                    <a:pt x="10997" y="7513"/>
                    <a:pt x="11081" y="7577"/>
                    <a:pt x="11164" y="7577"/>
                  </a:cubicBezTo>
                  <a:cubicBezTo>
                    <a:pt x="11217" y="7577"/>
                    <a:pt x="11270" y="7550"/>
                    <a:pt x="11291" y="7488"/>
                  </a:cubicBezTo>
                  <a:cubicBezTo>
                    <a:pt x="11886" y="5722"/>
                    <a:pt x="12532" y="3974"/>
                    <a:pt x="13057" y="2191"/>
                  </a:cubicBezTo>
                  <a:cubicBezTo>
                    <a:pt x="13078" y="2117"/>
                    <a:pt x="13016" y="2069"/>
                    <a:pt x="12957" y="2069"/>
                  </a:cubicBezTo>
                  <a:close/>
                  <a:moveTo>
                    <a:pt x="14138" y="3839"/>
                  </a:moveTo>
                  <a:cubicBezTo>
                    <a:pt x="14113" y="3839"/>
                    <a:pt x="14087" y="3853"/>
                    <a:pt x="14071" y="3887"/>
                  </a:cubicBezTo>
                  <a:cubicBezTo>
                    <a:pt x="13389" y="5128"/>
                    <a:pt x="12742" y="6369"/>
                    <a:pt x="12025" y="7575"/>
                  </a:cubicBezTo>
                  <a:cubicBezTo>
                    <a:pt x="11976" y="7662"/>
                    <a:pt x="12058" y="7748"/>
                    <a:pt x="12141" y="7748"/>
                  </a:cubicBezTo>
                  <a:cubicBezTo>
                    <a:pt x="12175" y="7748"/>
                    <a:pt x="12210" y="7734"/>
                    <a:pt x="12235" y="7698"/>
                  </a:cubicBezTo>
                  <a:cubicBezTo>
                    <a:pt x="12952" y="6491"/>
                    <a:pt x="13669" y="5250"/>
                    <a:pt x="14211" y="3974"/>
                  </a:cubicBezTo>
                  <a:cubicBezTo>
                    <a:pt x="14246" y="3903"/>
                    <a:pt x="14193" y="3839"/>
                    <a:pt x="14138" y="3839"/>
                  </a:cubicBezTo>
                  <a:close/>
                  <a:moveTo>
                    <a:pt x="134" y="6700"/>
                  </a:moveTo>
                  <a:cubicBezTo>
                    <a:pt x="66" y="6700"/>
                    <a:pt x="1" y="6766"/>
                    <a:pt x="51" y="6841"/>
                  </a:cubicBezTo>
                  <a:cubicBezTo>
                    <a:pt x="330" y="7348"/>
                    <a:pt x="663" y="7855"/>
                    <a:pt x="977" y="8362"/>
                  </a:cubicBezTo>
                  <a:cubicBezTo>
                    <a:pt x="998" y="8398"/>
                    <a:pt x="1030" y="8413"/>
                    <a:pt x="1064" y="8413"/>
                  </a:cubicBezTo>
                  <a:cubicBezTo>
                    <a:pt x="1144" y="8413"/>
                    <a:pt x="1231" y="8326"/>
                    <a:pt x="1169" y="8240"/>
                  </a:cubicBezTo>
                  <a:cubicBezTo>
                    <a:pt x="855" y="7750"/>
                    <a:pt x="540" y="7226"/>
                    <a:pt x="208" y="6736"/>
                  </a:cubicBezTo>
                  <a:cubicBezTo>
                    <a:pt x="188" y="6711"/>
                    <a:pt x="161" y="6700"/>
                    <a:pt x="134" y="6700"/>
                  </a:cubicBezTo>
                  <a:close/>
                  <a:moveTo>
                    <a:pt x="14778" y="5354"/>
                  </a:moveTo>
                  <a:cubicBezTo>
                    <a:pt x="14755" y="5354"/>
                    <a:pt x="14733" y="5365"/>
                    <a:pt x="14717" y="5390"/>
                  </a:cubicBezTo>
                  <a:lnTo>
                    <a:pt x="14700" y="5408"/>
                  </a:lnTo>
                  <a:cubicBezTo>
                    <a:pt x="13931" y="6631"/>
                    <a:pt x="13232" y="7907"/>
                    <a:pt x="12515" y="9184"/>
                  </a:cubicBezTo>
                  <a:cubicBezTo>
                    <a:pt x="12453" y="9270"/>
                    <a:pt x="12540" y="9357"/>
                    <a:pt x="12627" y="9357"/>
                  </a:cubicBezTo>
                  <a:cubicBezTo>
                    <a:pt x="12663" y="9357"/>
                    <a:pt x="12699" y="9342"/>
                    <a:pt x="12725" y="9306"/>
                  </a:cubicBezTo>
                  <a:cubicBezTo>
                    <a:pt x="13441" y="8030"/>
                    <a:pt x="14193" y="6771"/>
                    <a:pt x="14857" y="5495"/>
                  </a:cubicBezTo>
                  <a:cubicBezTo>
                    <a:pt x="14895" y="5420"/>
                    <a:pt x="14834" y="5354"/>
                    <a:pt x="14778" y="5354"/>
                  </a:cubicBezTo>
                  <a:close/>
                  <a:moveTo>
                    <a:pt x="15069" y="7161"/>
                  </a:moveTo>
                  <a:cubicBezTo>
                    <a:pt x="15041" y="7161"/>
                    <a:pt x="15014" y="7175"/>
                    <a:pt x="14997" y="7208"/>
                  </a:cubicBezTo>
                  <a:cubicBezTo>
                    <a:pt x="14525" y="7925"/>
                    <a:pt x="14053" y="8607"/>
                    <a:pt x="13459" y="9219"/>
                  </a:cubicBezTo>
                  <a:cubicBezTo>
                    <a:pt x="13378" y="9299"/>
                    <a:pt x="13452" y="9410"/>
                    <a:pt x="13538" y="9410"/>
                  </a:cubicBezTo>
                  <a:cubicBezTo>
                    <a:pt x="13565" y="9410"/>
                    <a:pt x="13592" y="9400"/>
                    <a:pt x="13616" y="9376"/>
                  </a:cubicBezTo>
                  <a:cubicBezTo>
                    <a:pt x="14211" y="8747"/>
                    <a:pt x="14752" y="8065"/>
                    <a:pt x="15155" y="7296"/>
                  </a:cubicBezTo>
                  <a:cubicBezTo>
                    <a:pt x="15190" y="7224"/>
                    <a:pt x="15129" y="7161"/>
                    <a:pt x="15069" y="7161"/>
                  </a:cubicBezTo>
                  <a:close/>
                  <a:moveTo>
                    <a:pt x="15601" y="8489"/>
                  </a:moveTo>
                  <a:cubicBezTo>
                    <a:pt x="15573" y="8489"/>
                    <a:pt x="15544" y="8503"/>
                    <a:pt x="15522" y="8537"/>
                  </a:cubicBezTo>
                  <a:cubicBezTo>
                    <a:pt x="15259" y="8904"/>
                    <a:pt x="14980" y="9254"/>
                    <a:pt x="14648" y="9551"/>
                  </a:cubicBezTo>
                  <a:cubicBezTo>
                    <a:pt x="14567" y="9631"/>
                    <a:pt x="14641" y="9743"/>
                    <a:pt x="14727" y="9743"/>
                  </a:cubicBezTo>
                  <a:cubicBezTo>
                    <a:pt x="14753" y="9743"/>
                    <a:pt x="14781" y="9732"/>
                    <a:pt x="14805" y="9708"/>
                  </a:cubicBezTo>
                  <a:cubicBezTo>
                    <a:pt x="15137" y="9393"/>
                    <a:pt x="15452" y="9026"/>
                    <a:pt x="15679" y="8624"/>
                  </a:cubicBezTo>
                  <a:cubicBezTo>
                    <a:pt x="15715" y="8553"/>
                    <a:pt x="15661" y="8489"/>
                    <a:pt x="15601" y="848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76;p72">
              <a:extLst>
                <a:ext uri="{FF2B5EF4-FFF2-40B4-BE49-F238E27FC236}">
                  <a16:creationId xmlns:a16="http://schemas.microsoft.com/office/drawing/2014/main" id="{EC1D403F-3863-4972-90B0-3927FC0D8038}"/>
                </a:ext>
              </a:extLst>
            </p:cNvPr>
            <p:cNvSpPr/>
            <p:nvPr/>
          </p:nvSpPr>
          <p:spPr>
            <a:xfrm>
              <a:off x="3164500" y="3085525"/>
              <a:ext cx="1224775" cy="289725"/>
            </a:xfrm>
            <a:custGeom>
              <a:avLst/>
              <a:gdLst/>
              <a:ahLst/>
              <a:cxnLst/>
              <a:rect l="l" t="t" r="r" b="b"/>
              <a:pathLst>
                <a:path w="48991" h="11589" extrusionOk="0">
                  <a:moveTo>
                    <a:pt x="7869" y="0"/>
                  </a:moveTo>
                  <a:cubicBezTo>
                    <a:pt x="7525" y="0"/>
                    <a:pt x="7179" y="40"/>
                    <a:pt x="6853" y="92"/>
                  </a:cubicBezTo>
                  <a:cubicBezTo>
                    <a:pt x="6573" y="144"/>
                    <a:pt x="6293" y="214"/>
                    <a:pt x="6031" y="301"/>
                  </a:cubicBezTo>
                  <a:cubicBezTo>
                    <a:pt x="5748" y="203"/>
                    <a:pt x="5474" y="96"/>
                    <a:pt x="5196" y="96"/>
                  </a:cubicBezTo>
                  <a:cubicBezTo>
                    <a:pt x="5079" y="96"/>
                    <a:pt x="4962" y="115"/>
                    <a:pt x="4842" y="162"/>
                  </a:cubicBezTo>
                  <a:cubicBezTo>
                    <a:pt x="4563" y="284"/>
                    <a:pt x="4370" y="529"/>
                    <a:pt x="4213" y="773"/>
                  </a:cubicBezTo>
                  <a:cubicBezTo>
                    <a:pt x="4091" y="966"/>
                    <a:pt x="3968" y="1140"/>
                    <a:pt x="3846" y="1333"/>
                  </a:cubicBezTo>
                  <a:cubicBezTo>
                    <a:pt x="3217" y="1700"/>
                    <a:pt x="2587" y="2084"/>
                    <a:pt x="1940" y="2399"/>
                  </a:cubicBezTo>
                  <a:cubicBezTo>
                    <a:pt x="1346" y="2714"/>
                    <a:pt x="437" y="2714"/>
                    <a:pt x="192" y="3396"/>
                  </a:cubicBezTo>
                  <a:cubicBezTo>
                    <a:pt x="0" y="3920"/>
                    <a:pt x="157" y="4514"/>
                    <a:pt x="629" y="4812"/>
                  </a:cubicBezTo>
                  <a:cubicBezTo>
                    <a:pt x="817" y="4933"/>
                    <a:pt x="990" y="4981"/>
                    <a:pt x="1157" y="4981"/>
                  </a:cubicBezTo>
                  <a:cubicBezTo>
                    <a:pt x="1519" y="4981"/>
                    <a:pt x="1849" y="4753"/>
                    <a:pt x="2220" y="4549"/>
                  </a:cubicBezTo>
                  <a:cubicBezTo>
                    <a:pt x="2559" y="4358"/>
                    <a:pt x="2921" y="4309"/>
                    <a:pt x="3290" y="4309"/>
                  </a:cubicBezTo>
                  <a:cubicBezTo>
                    <a:pt x="3671" y="4309"/>
                    <a:pt x="4060" y="4360"/>
                    <a:pt x="4444" y="4360"/>
                  </a:cubicBezTo>
                  <a:cubicBezTo>
                    <a:pt x="4572" y="4360"/>
                    <a:pt x="4699" y="4355"/>
                    <a:pt x="4825" y="4340"/>
                  </a:cubicBezTo>
                  <a:cubicBezTo>
                    <a:pt x="5198" y="4293"/>
                    <a:pt x="5540" y="4161"/>
                    <a:pt x="5887" y="4161"/>
                  </a:cubicBezTo>
                  <a:cubicBezTo>
                    <a:pt x="6060" y="4161"/>
                    <a:pt x="6235" y="4194"/>
                    <a:pt x="6416" y="4287"/>
                  </a:cubicBezTo>
                  <a:cubicBezTo>
                    <a:pt x="6748" y="4462"/>
                    <a:pt x="7028" y="4742"/>
                    <a:pt x="7325" y="4951"/>
                  </a:cubicBezTo>
                  <a:cubicBezTo>
                    <a:pt x="7500" y="5091"/>
                    <a:pt x="7674" y="5196"/>
                    <a:pt x="7867" y="5266"/>
                  </a:cubicBezTo>
                  <a:cubicBezTo>
                    <a:pt x="8111" y="5476"/>
                    <a:pt x="8409" y="5633"/>
                    <a:pt x="8723" y="5773"/>
                  </a:cubicBezTo>
                  <a:cubicBezTo>
                    <a:pt x="9073" y="6367"/>
                    <a:pt x="9667" y="6874"/>
                    <a:pt x="10209" y="7206"/>
                  </a:cubicBezTo>
                  <a:cubicBezTo>
                    <a:pt x="10646" y="7469"/>
                    <a:pt x="11101" y="7626"/>
                    <a:pt x="11573" y="7801"/>
                  </a:cubicBezTo>
                  <a:cubicBezTo>
                    <a:pt x="11922" y="8238"/>
                    <a:pt x="12237" y="8710"/>
                    <a:pt x="12692" y="9060"/>
                  </a:cubicBezTo>
                  <a:cubicBezTo>
                    <a:pt x="13198" y="9462"/>
                    <a:pt x="13828" y="9636"/>
                    <a:pt x="14475" y="9741"/>
                  </a:cubicBezTo>
                  <a:cubicBezTo>
                    <a:pt x="15104" y="9846"/>
                    <a:pt x="15733" y="9916"/>
                    <a:pt x="16380" y="9969"/>
                  </a:cubicBezTo>
                  <a:cubicBezTo>
                    <a:pt x="18282" y="11008"/>
                    <a:pt x="20487" y="11588"/>
                    <a:pt x="22656" y="11588"/>
                  </a:cubicBezTo>
                  <a:cubicBezTo>
                    <a:pt x="23477" y="11588"/>
                    <a:pt x="24293" y="11505"/>
                    <a:pt x="25086" y="11332"/>
                  </a:cubicBezTo>
                  <a:cubicBezTo>
                    <a:pt x="25446" y="11388"/>
                    <a:pt x="25802" y="11414"/>
                    <a:pt x="26154" y="11414"/>
                  </a:cubicBezTo>
                  <a:cubicBezTo>
                    <a:pt x="27116" y="11414"/>
                    <a:pt x="28050" y="11220"/>
                    <a:pt x="28984" y="10913"/>
                  </a:cubicBezTo>
                  <a:cubicBezTo>
                    <a:pt x="29823" y="10633"/>
                    <a:pt x="30627" y="10388"/>
                    <a:pt x="31501" y="10301"/>
                  </a:cubicBezTo>
                  <a:cubicBezTo>
                    <a:pt x="32218" y="10231"/>
                    <a:pt x="32952" y="10213"/>
                    <a:pt x="33669" y="10056"/>
                  </a:cubicBezTo>
                  <a:cubicBezTo>
                    <a:pt x="34980" y="9741"/>
                    <a:pt x="36134" y="8972"/>
                    <a:pt x="37463" y="8675"/>
                  </a:cubicBezTo>
                  <a:cubicBezTo>
                    <a:pt x="39455" y="8570"/>
                    <a:pt x="41501" y="8745"/>
                    <a:pt x="43406" y="7993"/>
                  </a:cubicBezTo>
                  <a:cubicBezTo>
                    <a:pt x="45626" y="7137"/>
                    <a:pt x="46675" y="4707"/>
                    <a:pt x="48913" y="3903"/>
                  </a:cubicBezTo>
                  <a:cubicBezTo>
                    <a:pt x="48991" y="3871"/>
                    <a:pt x="48971" y="3757"/>
                    <a:pt x="48905" y="3757"/>
                  </a:cubicBezTo>
                  <a:cubicBezTo>
                    <a:pt x="48896" y="3757"/>
                    <a:pt x="48887" y="3759"/>
                    <a:pt x="48878" y="3763"/>
                  </a:cubicBezTo>
                  <a:lnTo>
                    <a:pt x="48843" y="3763"/>
                  </a:lnTo>
                  <a:cubicBezTo>
                    <a:pt x="48830" y="3737"/>
                    <a:pt x="48808" y="3721"/>
                    <a:pt x="48776" y="3721"/>
                  </a:cubicBezTo>
                  <a:cubicBezTo>
                    <a:pt x="48765" y="3721"/>
                    <a:pt x="48752" y="3723"/>
                    <a:pt x="48738" y="3728"/>
                  </a:cubicBezTo>
                  <a:cubicBezTo>
                    <a:pt x="47235" y="3937"/>
                    <a:pt x="45889" y="4742"/>
                    <a:pt x="44543" y="5423"/>
                  </a:cubicBezTo>
                  <a:cubicBezTo>
                    <a:pt x="43420" y="5978"/>
                    <a:pt x="42317" y="6396"/>
                    <a:pt x="41139" y="6396"/>
                  </a:cubicBezTo>
                  <a:cubicBezTo>
                    <a:pt x="40684" y="6396"/>
                    <a:pt x="40218" y="6334"/>
                    <a:pt x="39735" y="6193"/>
                  </a:cubicBezTo>
                  <a:cubicBezTo>
                    <a:pt x="38844" y="5948"/>
                    <a:pt x="37970" y="5581"/>
                    <a:pt x="37043" y="5406"/>
                  </a:cubicBezTo>
                  <a:cubicBezTo>
                    <a:pt x="36428" y="5299"/>
                    <a:pt x="35796" y="5257"/>
                    <a:pt x="35159" y="5257"/>
                  </a:cubicBezTo>
                  <a:cubicBezTo>
                    <a:pt x="34856" y="5257"/>
                    <a:pt x="34551" y="5267"/>
                    <a:pt x="34246" y="5284"/>
                  </a:cubicBezTo>
                  <a:cubicBezTo>
                    <a:pt x="33389" y="5336"/>
                    <a:pt x="32515" y="5423"/>
                    <a:pt x="31659" y="5528"/>
                  </a:cubicBezTo>
                  <a:cubicBezTo>
                    <a:pt x="30557" y="5109"/>
                    <a:pt x="29509" y="4602"/>
                    <a:pt x="28460" y="4077"/>
                  </a:cubicBezTo>
                  <a:cubicBezTo>
                    <a:pt x="25960" y="2801"/>
                    <a:pt x="23373" y="1350"/>
                    <a:pt x="20488" y="1298"/>
                  </a:cubicBezTo>
                  <a:cubicBezTo>
                    <a:pt x="20456" y="1298"/>
                    <a:pt x="20424" y="1297"/>
                    <a:pt x="20392" y="1297"/>
                  </a:cubicBezTo>
                  <a:cubicBezTo>
                    <a:pt x="18712" y="1297"/>
                    <a:pt x="17066" y="1743"/>
                    <a:pt x="15454" y="2154"/>
                  </a:cubicBezTo>
                  <a:cubicBezTo>
                    <a:pt x="14583" y="2375"/>
                    <a:pt x="13580" y="2664"/>
                    <a:pt x="12639" y="2664"/>
                  </a:cubicBezTo>
                  <a:cubicBezTo>
                    <a:pt x="11937" y="2664"/>
                    <a:pt x="11269" y="2503"/>
                    <a:pt x="10716" y="2032"/>
                  </a:cubicBezTo>
                  <a:cubicBezTo>
                    <a:pt x="10349" y="1403"/>
                    <a:pt x="9877" y="634"/>
                    <a:pt x="9213" y="284"/>
                  </a:cubicBezTo>
                  <a:cubicBezTo>
                    <a:pt x="8800" y="73"/>
                    <a:pt x="8336" y="0"/>
                    <a:pt x="78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77;p72">
              <a:extLst>
                <a:ext uri="{FF2B5EF4-FFF2-40B4-BE49-F238E27FC236}">
                  <a16:creationId xmlns:a16="http://schemas.microsoft.com/office/drawing/2014/main" id="{4595B236-BEE7-4595-9CFE-EDC6C7E02F69}"/>
                </a:ext>
              </a:extLst>
            </p:cNvPr>
            <p:cNvSpPr/>
            <p:nvPr/>
          </p:nvSpPr>
          <p:spPr>
            <a:xfrm>
              <a:off x="3456875" y="3210300"/>
              <a:ext cx="177875" cy="241025"/>
            </a:xfrm>
            <a:custGeom>
              <a:avLst/>
              <a:gdLst/>
              <a:ahLst/>
              <a:cxnLst/>
              <a:rect l="l" t="t" r="r" b="b"/>
              <a:pathLst>
                <a:path w="7115" h="9641" extrusionOk="0">
                  <a:moveTo>
                    <a:pt x="0" y="9225"/>
                  </a:moveTo>
                  <a:lnTo>
                    <a:pt x="0" y="9243"/>
                  </a:lnTo>
                  <a:cubicBezTo>
                    <a:pt x="0" y="9241"/>
                    <a:pt x="0" y="9239"/>
                    <a:pt x="1" y="9237"/>
                  </a:cubicBezTo>
                  <a:lnTo>
                    <a:pt x="1" y="9237"/>
                  </a:lnTo>
                  <a:cubicBezTo>
                    <a:pt x="0" y="9233"/>
                    <a:pt x="0" y="9229"/>
                    <a:pt x="0" y="9225"/>
                  </a:cubicBezTo>
                  <a:close/>
                  <a:moveTo>
                    <a:pt x="4414" y="0"/>
                  </a:moveTo>
                  <a:cubicBezTo>
                    <a:pt x="3358" y="0"/>
                    <a:pt x="2344" y="1241"/>
                    <a:pt x="2360" y="2233"/>
                  </a:cubicBezTo>
                  <a:cubicBezTo>
                    <a:pt x="2378" y="2897"/>
                    <a:pt x="2762" y="3492"/>
                    <a:pt x="3182" y="3981"/>
                  </a:cubicBezTo>
                  <a:cubicBezTo>
                    <a:pt x="3269" y="4086"/>
                    <a:pt x="3409" y="4208"/>
                    <a:pt x="3496" y="4331"/>
                  </a:cubicBezTo>
                  <a:cubicBezTo>
                    <a:pt x="3671" y="4575"/>
                    <a:pt x="3566" y="4610"/>
                    <a:pt x="3409" y="4838"/>
                  </a:cubicBezTo>
                  <a:cubicBezTo>
                    <a:pt x="3129" y="5205"/>
                    <a:pt x="2850" y="5554"/>
                    <a:pt x="2552" y="5887"/>
                  </a:cubicBezTo>
                  <a:cubicBezTo>
                    <a:pt x="2010" y="6516"/>
                    <a:pt x="1381" y="7040"/>
                    <a:pt x="822" y="7635"/>
                  </a:cubicBezTo>
                  <a:cubicBezTo>
                    <a:pt x="386" y="8088"/>
                    <a:pt x="55" y="8593"/>
                    <a:pt x="1" y="9237"/>
                  </a:cubicBezTo>
                  <a:lnTo>
                    <a:pt x="1" y="9237"/>
                  </a:lnTo>
                  <a:cubicBezTo>
                    <a:pt x="7" y="9315"/>
                    <a:pt x="79" y="9362"/>
                    <a:pt x="146" y="9362"/>
                  </a:cubicBezTo>
                  <a:cubicBezTo>
                    <a:pt x="176" y="9362"/>
                    <a:pt x="206" y="9352"/>
                    <a:pt x="227" y="9330"/>
                  </a:cubicBezTo>
                  <a:cubicBezTo>
                    <a:pt x="455" y="9103"/>
                    <a:pt x="699" y="8876"/>
                    <a:pt x="927" y="8649"/>
                  </a:cubicBezTo>
                  <a:cubicBezTo>
                    <a:pt x="962" y="8946"/>
                    <a:pt x="996" y="9225"/>
                    <a:pt x="1031" y="9523"/>
                  </a:cubicBezTo>
                  <a:cubicBezTo>
                    <a:pt x="1040" y="9601"/>
                    <a:pt x="1101" y="9641"/>
                    <a:pt x="1163" y="9641"/>
                  </a:cubicBezTo>
                  <a:cubicBezTo>
                    <a:pt x="1224" y="9641"/>
                    <a:pt x="1285" y="9601"/>
                    <a:pt x="1294" y="9523"/>
                  </a:cubicBezTo>
                  <a:cubicBezTo>
                    <a:pt x="1364" y="8946"/>
                    <a:pt x="1608" y="8439"/>
                    <a:pt x="1975" y="8002"/>
                  </a:cubicBezTo>
                  <a:cubicBezTo>
                    <a:pt x="2028" y="8386"/>
                    <a:pt x="2098" y="8753"/>
                    <a:pt x="2150" y="9138"/>
                  </a:cubicBezTo>
                  <a:cubicBezTo>
                    <a:pt x="2159" y="9197"/>
                    <a:pt x="2207" y="9223"/>
                    <a:pt x="2260" y="9223"/>
                  </a:cubicBezTo>
                  <a:cubicBezTo>
                    <a:pt x="2316" y="9223"/>
                    <a:pt x="2377" y="9193"/>
                    <a:pt x="2395" y="9138"/>
                  </a:cubicBezTo>
                  <a:cubicBezTo>
                    <a:pt x="2500" y="8771"/>
                    <a:pt x="2552" y="8019"/>
                    <a:pt x="2850" y="7809"/>
                  </a:cubicBezTo>
                  <a:cubicBezTo>
                    <a:pt x="3059" y="7652"/>
                    <a:pt x="3234" y="7547"/>
                    <a:pt x="3391" y="7320"/>
                  </a:cubicBezTo>
                  <a:cubicBezTo>
                    <a:pt x="3724" y="6883"/>
                    <a:pt x="4038" y="6603"/>
                    <a:pt x="4545" y="6376"/>
                  </a:cubicBezTo>
                  <a:cubicBezTo>
                    <a:pt x="4930" y="6201"/>
                    <a:pt x="5332" y="6061"/>
                    <a:pt x="5681" y="5799"/>
                  </a:cubicBezTo>
                  <a:cubicBezTo>
                    <a:pt x="7115" y="4698"/>
                    <a:pt x="5594" y="3352"/>
                    <a:pt x="5279" y="1988"/>
                  </a:cubicBezTo>
                  <a:cubicBezTo>
                    <a:pt x="5437" y="1656"/>
                    <a:pt x="5629" y="1306"/>
                    <a:pt x="5612" y="974"/>
                  </a:cubicBezTo>
                  <a:cubicBezTo>
                    <a:pt x="5559" y="450"/>
                    <a:pt x="5087" y="83"/>
                    <a:pt x="4598" y="13"/>
                  </a:cubicBezTo>
                  <a:cubicBezTo>
                    <a:pt x="4536" y="4"/>
                    <a:pt x="4475" y="0"/>
                    <a:pt x="44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78;p72">
              <a:extLst>
                <a:ext uri="{FF2B5EF4-FFF2-40B4-BE49-F238E27FC236}">
                  <a16:creationId xmlns:a16="http://schemas.microsoft.com/office/drawing/2014/main" id="{81D524AA-7127-4369-B83F-3DAD40B8C613}"/>
                </a:ext>
              </a:extLst>
            </p:cNvPr>
            <p:cNvSpPr/>
            <p:nvPr/>
          </p:nvSpPr>
          <p:spPr>
            <a:xfrm>
              <a:off x="3181975" y="3158875"/>
              <a:ext cx="18375" cy="10825"/>
            </a:xfrm>
            <a:custGeom>
              <a:avLst/>
              <a:gdLst/>
              <a:ahLst/>
              <a:cxnLst/>
              <a:rect l="l" t="t" r="r" b="b"/>
              <a:pathLst>
                <a:path w="735" h="433" extrusionOk="0">
                  <a:moveTo>
                    <a:pt x="573" y="0"/>
                  </a:moveTo>
                  <a:cubicBezTo>
                    <a:pt x="522" y="0"/>
                    <a:pt x="471" y="16"/>
                    <a:pt x="420" y="42"/>
                  </a:cubicBezTo>
                  <a:cubicBezTo>
                    <a:pt x="280" y="60"/>
                    <a:pt x="158" y="129"/>
                    <a:pt x="53" y="234"/>
                  </a:cubicBezTo>
                  <a:cubicBezTo>
                    <a:pt x="0" y="287"/>
                    <a:pt x="18" y="357"/>
                    <a:pt x="70" y="392"/>
                  </a:cubicBezTo>
                  <a:cubicBezTo>
                    <a:pt x="107" y="421"/>
                    <a:pt x="144" y="432"/>
                    <a:pt x="181" y="432"/>
                  </a:cubicBezTo>
                  <a:cubicBezTo>
                    <a:pt x="232" y="432"/>
                    <a:pt x="282" y="412"/>
                    <a:pt x="332" y="392"/>
                  </a:cubicBezTo>
                  <a:cubicBezTo>
                    <a:pt x="437" y="339"/>
                    <a:pt x="542" y="269"/>
                    <a:pt x="665" y="199"/>
                  </a:cubicBezTo>
                  <a:cubicBezTo>
                    <a:pt x="735" y="164"/>
                    <a:pt x="735" y="25"/>
                    <a:pt x="630" y="7"/>
                  </a:cubicBezTo>
                  <a:cubicBezTo>
                    <a:pt x="611" y="2"/>
                    <a:pt x="592"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79;p72">
              <a:extLst>
                <a:ext uri="{FF2B5EF4-FFF2-40B4-BE49-F238E27FC236}">
                  <a16:creationId xmlns:a16="http://schemas.microsoft.com/office/drawing/2014/main" id="{C5BE2449-DE6D-4EDB-A067-504F6D604750}"/>
                </a:ext>
              </a:extLst>
            </p:cNvPr>
            <p:cNvSpPr/>
            <p:nvPr/>
          </p:nvSpPr>
          <p:spPr>
            <a:xfrm>
              <a:off x="3287300" y="3119950"/>
              <a:ext cx="29200" cy="22775"/>
            </a:xfrm>
            <a:custGeom>
              <a:avLst/>
              <a:gdLst/>
              <a:ahLst/>
              <a:cxnLst/>
              <a:rect l="l" t="t" r="r" b="b"/>
              <a:pathLst>
                <a:path w="1168" h="911" extrusionOk="0">
                  <a:moveTo>
                    <a:pt x="544" y="1"/>
                  </a:moveTo>
                  <a:cubicBezTo>
                    <a:pt x="515" y="1"/>
                    <a:pt x="485" y="3"/>
                    <a:pt x="455" y="8"/>
                  </a:cubicBezTo>
                  <a:cubicBezTo>
                    <a:pt x="298" y="43"/>
                    <a:pt x="175" y="131"/>
                    <a:pt x="123" y="270"/>
                  </a:cubicBezTo>
                  <a:cubicBezTo>
                    <a:pt x="53" y="340"/>
                    <a:pt x="0" y="445"/>
                    <a:pt x="18" y="568"/>
                  </a:cubicBezTo>
                  <a:cubicBezTo>
                    <a:pt x="18" y="812"/>
                    <a:pt x="205" y="910"/>
                    <a:pt x="414" y="910"/>
                  </a:cubicBezTo>
                  <a:cubicBezTo>
                    <a:pt x="592" y="910"/>
                    <a:pt x="787" y="838"/>
                    <a:pt x="892" y="725"/>
                  </a:cubicBezTo>
                  <a:cubicBezTo>
                    <a:pt x="1168" y="401"/>
                    <a:pt x="917" y="1"/>
                    <a:pt x="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80;p72">
              <a:extLst>
                <a:ext uri="{FF2B5EF4-FFF2-40B4-BE49-F238E27FC236}">
                  <a16:creationId xmlns:a16="http://schemas.microsoft.com/office/drawing/2014/main" id="{A7F83ECD-FFBC-4505-BE18-C799A8AF16EB}"/>
                </a:ext>
              </a:extLst>
            </p:cNvPr>
            <p:cNvSpPr/>
            <p:nvPr/>
          </p:nvSpPr>
          <p:spPr>
            <a:xfrm>
              <a:off x="3298650" y="3125400"/>
              <a:ext cx="6150" cy="4400"/>
            </a:xfrm>
            <a:custGeom>
              <a:avLst/>
              <a:gdLst/>
              <a:ahLst/>
              <a:cxnLst/>
              <a:rect l="l" t="t" r="r" b="b"/>
              <a:pathLst>
                <a:path w="246" h="176" extrusionOk="0">
                  <a:moveTo>
                    <a:pt x="106" y="0"/>
                  </a:moveTo>
                  <a:cubicBezTo>
                    <a:pt x="1" y="0"/>
                    <a:pt x="1" y="175"/>
                    <a:pt x="106" y="175"/>
                  </a:cubicBezTo>
                  <a:lnTo>
                    <a:pt x="123" y="175"/>
                  </a:lnTo>
                  <a:cubicBezTo>
                    <a:pt x="129" y="176"/>
                    <a:pt x="134" y="176"/>
                    <a:pt x="138" y="176"/>
                  </a:cubicBezTo>
                  <a:cubicBezTo>
                    <a:pt x="245" y="176"/>
                    <a:pt x="240" y="0"/>
                    <a:pt x="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81;p72">
              <a:extLst>
                <a:ext uri="{FF2B5EF4-FFF2-40B4-BE49-F238E27FC236}">
                  <a16:creationId xmlns:a16="http://schemas.microsoft.com/office/drawing/2014/main" id="{D27C0461-C908-4320-9945-4D4C849A986D}"/>
                </a:ext>
              </a:extLst>
            </p:cNvPr>
            <p:cNvSpPr/>
            <p:nvPr/>
          </p:nvSpPr>
          <p:spPr>
            <a:xfrm>
              <a:off x="3631675" y="3531375"/>
              <a:ext cx="25375" cy="16150"/>
            </a:xfrm>
            <a:custGeom>
              <a:avLst/>
              <a:gdLst/>
              <a:ahLst/>
              <a:cxnLst/>
              <a:rect l="l" t="t" r="r" b="b"/>
              <a:pathLst>
                <a:path w="1015" h="646" extrusionOk="0">
                  <a:moveTo>
                    <a:pt x="698" y="0"/>
                  </a:moveTo>
                  <a:cubicBezTo>
                    <a:pt x="677" y="0"/>
                    <a:pt x="655" y="6"/>
                    <a:pt x="630" y="19"/>
                  </a:cubicBezTo>
                  <a:cubicBezTo>
                    <a:pt x="455" y="123"/>
                    <a:pt x="280" y="246"/>
                    <a:pt x="106" y="351"/>
                  </a:cubicBezTo>
                  <a:cubicBezTo>
                    <a:pt x="1" y="421"/>
                    <a:pt x="53" y="543"/>
                    <a:pt x="175" y="560"/>
                  </a:cubicBezTo>
                  <a:cubicBezTo>
                    <a:pt x="298" y="578"/>
                    <a:pt x="420" y="595"/>
                    <a:pt x="560" y="613"/>
                  </a:cubicBezTo>
                  <a:cubicBezTo>
                    <a:pt x="620" y="625"/>
                    <a:pt x="697" y="645"/>
                    <a:pt x="768" y="645"/>
                  </a:cubicBezTo>
                  <a:cubicBezTo>
                    <a:pt x="800" y="645"/>
                    <a:pt x="830" y="641"/>
                    <a:pt x="857" y="630"/>
                  </a:cubicBezTo>
                  <a:cubicBezTo>
                    <a:pt x="1015" y="595"/>
                    <a:pt x="997" y="403"/>
                    <a:pt x="962" y="281"/>
                  </a:cubicBezTo>
                  <a:cubicBezTo>
                    <a:pt x="927" y="176"/>
                    <a:pt x="875" y="89"/>
                    <a:pt x="787" y="54"/>
                  </a:cubicBezTo>
                  <a:cubicBezTo>
                    <a:pt x="765" y="20"/>
                    <a:pt x="735" y="0"/>
                    <a:pt x="6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82;p72">
              <a:extLst>
                <a:ext uri="{FF2B5EF4-FFF2-40B4-BE49-F238E27FC236}">
                  <a16:creationId xmlns:a16="http://schemas.microsoft.com/office/drawing/2014/main" id="{1CF71586-1002-4A03-8141-3506962C49EC}"/>
                </a:ext>
              </a:extLst>
            </p:cNvPr>
            <p:cNvSpPr/>
            <p:nvPr/>
          </p:nvSpPr>
          <p:spPr>
            <a:xfrm>
              <a:off x="3653525" y="3555250"/>
              <a:ext cx="26250" cy="15500"/>
            </a:xfrm>
            <a:custGeom>
              <a:avLst/>
              <a:gdLst/>
              <a:ahLst/>
              <a:cxnLst/>
              <a:rect l="l" t="t" r="r" b="b"/>
              <a:pathLst>
                <a:path w="1050" h="620" extrusionOk="0">
                  <a:moveTo>
                    <a:pt x="620" y="1"/>
                  </a:moveTo>
                  <a:cubicBezTo>
                    <a:pt x="562" y="1"/>
                    <a:pt x="505" y="19"/>
                    <a:pt x="455" y="60"/>
                  </a:cubicBezTo>
                  <a:cubicBezTo>
                    <a:pt x="438" y="60"/>
                    <a:pt x="438" y="77"/>
                    <a:pt x="420" y="77"/>
                  </a:cubicBezTo>
                  <a:cubicBezTo>
                    <a:pt x="210" y="130"/>
                    <a:pt x="36" y="270"/>
                    <a:pt x="1" y="497"/>
                  </a:cubicBezTo>
                  <a:cubicBezTo>
                    <a:pt x="1" y="549"/>
                    <a:pt x="71" y="619"/>
                    <a:pt x="123" y="619"/>
                  </a:cubicBezTo>
                  <a:cubicBezTo>
                    <a:pt x="315" y="602"/>
                    <a:pt x="525" y="584"/>
                    <a:pt x="717" y="549"/>
                  </a:cubicBezTo>
                  <a:cubicBezTo>
                    <a:pt x="840" y="515"/>
                    <a:pt x="1015" y="515"/>
                    <a:pt x="1032" y="357"/>
                  </a:cubicBezTo>
                  <a:cubicBezTo>
                    <a:pt x="1050" y="235"/>
                    <a:pt x="910" y="112"/>
                    <a:pt x="805" y="60"/>
                  </a:cubicBezTo>
                  <a:cubicBezTo>
                    <a:pt x="749" y="23"/>
                    <a:pt x="684" y="1"/>
                    <a:pt x="6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283;p72">
              <a:extLst>
                <a:ext uri="{FF2B5EF4-FFF2-40B4-BE49-F238E27FC236}">
                  <a16:creationId xmlns:a16="http://schemas.microsoft.com/office/drawing/2014/main" id="{B3A1C3A6-1690-42BE-9C02-08081D2772E2}"/>
                </a:ext>
              </a:extLst>
            </p:cNvPr>
            <p:cNvSpPr/>
            <p:nvPr/>
          </p:nvSpPr>
          <p:spPr>
            <a:xfrm>
              <a:off x="3263000" y="3093300"/>
              <a:ext cx="657150" cy="135725"/>
            </a:xfrm>
            <a:custGeom>
              <a:avLst/>
              <a:gdLst/>
              <a:ahLst/>
              <a:cxnLst/>
              <a:rect l="l" t="t" r="r" b="b"/>
              <a:pathLst>
                <a:path w="26286" h="5429" extrusionOk="0">
                  <a:moveTo>
                    <a:pt x="2983" y="235"/>
                  </a:moveTo>
                  <a:cubicBezTo>
                    <a:pt x="2986" y="235"/>
                    <a:pt x="2989" y="235"/>
                    <a:pt x="2992" y="235"/>
                  </a:cubicBezTo>
                  <a:lnTo>
                    <a:pt x="2992" y="235"/>
                  </a:lnTo>
                  <a:cubicBezTo>
                    <a:pt x="2995" y="235"/>
                    <a:pt x="2998" y="235"/>
                    <a:pt x="3000" y="235"/>
                  </a:cubicBezTo>
                  <a:close/>
                  <a:moveTo>
                    <a:pt x="4090" y="1"/>
                  </a:moveTo>
                  <a:cubicBezTo>
                    <a:pt x="4037" y="1"/>
                    <a:pt x="3984" y="14"/>
                    <a:pt x="3927" y="43"/>
                  </a:cubicBezTo>
                  <a:lnTo>
                    <a:pt x="3909" y="43"/>
                  </a:lnTo>
                  <a:cubicBezTo>
                    <a:pt x="3822" y="43"/>
                    <a:pt x="3717" y="78"/>
                    <a:pt x="3647" y="148"/>
                  </a:cubicBezTo>
                  <a:cubicBezTo>
                    <a:pt x="3577" y="218"/>
                    <a:pt x="3629" y="323"/>
                    <a:pt x="3717" y="323"/>
                  </a:cubicBezTo>
                  <a:cubicBezTo>
                    <a:pt x="3892" y="323"/>
                    <a:pt x="4067" y="288"/>
                    <a:pt x="4224" y="235"/>
                  </a:cubicBezTo>
                  <a:cubicBezTo>
                    <a:pt x="4346" y="200"/>
                    <a:pt x="4329" y="60"/>
                    <a:pt x="4224" y="25"/>
                  </a:cubicBezTo>
                  <a:cubicBezTo>
                    <a:pt x="4177" y="10"/>
                    <a:pt x="4133" y="1"/>
                    <a:pt x="4090" y="1"/>
                  </a:cubicBezTo>
                  <a:close/>
                  <a:moveTo>
                    <a:pt x="1364" y="88"/>
                  </a:moveTo>
                  <a:cubicBezTo>
                    <a:pt x="1350" y="88"/>
                    <a:pt x="1336" y="91"/>
                    <a:pt x="1322" y="95"/>
                  </a:cubicBezTo>
                  <a:cubicBezTo>
                    <a:pt x="1182" y="130"/>
                    <a:pt x="1235" y="323"/>
                    <a:pt x="1357" y="323"/>
                  </a:cubicBezTo>
                  <a:cubicBezTo>
                    <a:pt x="1357" y="358"/>
                    <a:pt x="1392" y="392"/>
                    <a:pt x="1444" y="392"/>
                  </a:cubicBezTo>
                  <a:cubicBezTo>
                    <a:pt x="1464" y="402"/>
                    <a:pt x="1483" y="407"/>
                    <a:pt x="1503" y="407"/>
                  </a:cubicBezTo>
                  <a:cubicBezTo>
                    <a:pt x="1552" y="407"/>
                    <a:pt x="1599" y="378"/>
                    <a:pt x="1637" y="340"/>
                  </a:cubicBezTo>
                  <a:lnTo>
                    <a:pt x="1637" y="323"/>
                  </a:lnTo>
                  <a:cubicBezTo>
                    <a:pt x="1654" y="323"/>
                    <a:pt x="1672" y="305"/>
                    <a:pt x="1707" y="288"/>
                  </a:cubicBezTo>
                  <a:cubicBezTo>
                    <a:pt x="1779" y="229"/>
                    <a:pt x="1743" y="135"/>
                    <a:pt x="1669" y="135"/>
                  </a:cubicBezTo>
                  <a:cubicBezTo>
                    <a:pt x="1653" y="135"/>
                    <a:pt x="1637" y="139"/>
                    <a:pt x="1619" y="148"/>
                  </a:cubicBezTo>
                  <a:cubicBezTo>
                    <a:pt x="1602" y="148"/>
                    <a:pt x="1567" y="165"/>
                    <a:pt x="1549" y="165"/>
                  </a:cubicBezTo>
                  <a:lnTo>
                    <a:pt x="1532" y="165"/>
                  </a:lnTo>
                  <a:cubicBezTo>
                    <a:pt x="1514" y="148"/>
                    <a:pt x="1497" y="130"/>
                    <a:pt x="1479" y="130"/>
                  </a:cubicBezTo>
                  <a:cubicBezTo>
                    <a:pt x="1441" y="105"/>
                    <a:pt x="1402" y="88"/>
                    <a:pt x="1364" y="88"/>
                  </a:cubicBezTo>
                  <a:close/>
                  <a:moveTo>
                    <a:pt x="2178" y="143"/>
                  </a:moveTo>
                  <a:cubicBezTo>
                    <a:pt x="2123" y="143"/>
                    <a:pt x="2068" y="170"/>
                    <a:pt x="2039" y="218"/>
                  </a:cubicBezTo>
                  <a:cubicBezTo>
                    <a:pt x="1986" y="323"/>
                    <a:pt x="2021" y="445"/>
                    <a:pt x="2126" y="480"/>
                  </a:cubicBezTo>
                  <a:cubicBezTo>
                    <a:pt x="2147" y="485"/>
                    <a:pt x="2169" y="487"/>
                    <a:pt x="2191" y="487"/>
                  </a:cubicBezTo>
                  <a:cubicBezTo>
                    <a:pt x="2244" y="487"/>
                    <a:pt x="2299" y="475"/>
                    <a:pt x="2336" y="462"/>
                  </a:cubicBezTo>
                  <a:cubicBezTo>
                    <a:pt x="2406" y="445"/>
                    <a:pt x="2493" y="427"/>
                    <a:pt x="2563" y="410"/>
                  </a:cubicBezTo>
                  <a:cubicBezTo>
                    <a:pt x="2693" y="377"/>
                    <a:pt x="2657" y="179"/>
                    <a:pt x="2525" y="179"/>
                  </a:cubicBezTo>
                  <a:cubicBezTo>
                    <a:pt x="2515" y="179"/>
                    <a:pt x="2504" y="180"/>
                    <a:pt x="2493" y="183"/>
                  </a:cubicBezTo>
                  <a:cubicBezTo>
                    <a:pt x="2423" y="200"/>
                    <a:pt x="2371" y="218"/>
                    <a:pt x="2318" y="235"/>
                  </a:cubicBezTo>
                  <a:cubicBezTo>
                    <a:pt x="2301" y="218"/>
                    <a:pt x="2301" y="218"/>
                    <a:pt x="2301" y="200"/>
                  </a:cubicBezTo>
                  <a:cubicBezTo>
                    <a:pt x="2269" y="161"/>
                    <a:pt x="2224" y="143"/>
                    <a:pt x="2178" y="143"/>
                  </a:cubicBezTo>
                  <a:close/>
                  <a:moveTo>
                    <a:pt x="2992" y="235"/>
                  </a:moveTo>
                  <a:lnTo>
                    <a:pt x="2992" y="235"/>
                  </a:lnTo>
                  <a:cubicBezTo>
                    <a:pt x="2926" y="238"/>
                    <a:pt x="2878" y="272"/>
                    <a:pt x="2878" y="323"/>
                  </a:cubicBezTo>
                  <a:cubicBezTo>
                    <a:pt x="2825" y="340"/>
                    <a:pt x="2790" y="358"/>
                    <a:pt x="2755" y="375"/>
                  </a:cubicBezTo>
                  <a:cubicBezTo>
                    <a:pt x="2639" y="441"/>
                    <a:pt x="2712" y="586"/>
                    <a:pt x="2809" y="586"/>
                  </a:cubicBezTo>
                  <a:cubicBezTo>
                    <a:pt x="2814" y="586"/>
                    <a:pt x="2820" y="586"/>
                    <a:pt x="2825" y="585"/>
                  </a:cubicBezTo>
                  <a:cubicBezTo>
                    <a:pt x="2930" y="567"/>
                    <a:pt x="3018" y="567"/>
                    <a:pt x="3105" y="567"/>
                  </a:cubicBezTo>
                  <a:cubicBezTo>
                    <a:pt x="3192" y="567"/>
                    <a:pt x="3227" y="480"/>
                    <a:pt x="3210" y="410"/>
                  </a:cubicBezTo>
                  <a:cubicBezTo>
                    <a:pt x="3193" y="308"/>
                    <a:pt x="3110" y="239"/>
                    <a:pt x="2992" y="235"/>
                  </a:cubicBezTo>
                  <a:close/>
                  <a:moveTo>
                    <a:pt x="879" y="329"/>
                  </a:moveTo>
                  <a:cubicBezTo>
                    <a:pt x="784" y="329"/>
                    <a:pt x="696" y="379"/>
                    <a:pt x="640" y="462"/>
                  </a:cubicBezTo>
                  <a:cubicBezTo>
                    <a:pt x="605" y="497"/>
                    <a:pt x="623" y="585"/>
                    <a:pt x="675" y="602"/>
                  </a:cubicBezTo>
                  <a:cubicBezTo>
                    <a:pt x="693" y="620"/>
                    <a:pt x="693" y="620"/>
                    <a:pt x="693" y="620"/>
                  </a:cubicBezTo>
                  <a:cubicBezTo>
                    <a:pt x="715" y="654"/>
                    <a:pt x="752" y="673"/>
                    <a:pt x="790" y="673"/>
                  </a:cubicBezTo>
                  <a:cubicBezTo>
                    <a:pt x="811" y="673"/>
                    <a:pt x="831" y="667"/>
                    <a:pt x="850" y="655"/>
                  </a:cubicBezTo>
                  <a:cubicBezTo>
                    <a:pt x="920" y="620"/>
                    <a:pt x="972" y="567"/>
                    <a:pt x="1025" y="515"/>
                  </a:cubicBezTo>
                  <a:cubicBezTo>
                    <a:pt x="1060" y="445"/>
                    <a:pt x="1025" y="358"/>
                    <a:pt x="955" y="340"/>
                  </a:cubicBezTo>
                  <a:cubicBezTo>
                    <a:pt x="929" y="333"/>
                    <a:pt x="904" y="329"/>
                    <a:pt x="879" y="329"/>
                  </a:cubicBezTo>
                  <a:close/>
                  <a:moveTo>
                    <a:pt x="4979" y="386"/>
                  </a:moveTo>
                  <a:cubicBezTo>
                    <a:pt x="4861" y="386"/>
                    <a:pt x="4741" y="415"/>
                    <a:pt x="4626" y="480"/>
                  </a:cubicBezTo>
                  <a:cubicBezTo>
                    <a:pt x="4591" y="515"/>
                    <a:pt x="4573" y="532"/>
                    <a:pt x="4573" y="567"/>
                  </a:cubicBezTo>
                  <a:cubicBezTo>
                    <a:pt x="4539" y="602"/>
                    <a:pt x="4521" y="620"/>
                    <a:pt x="4486" y="637"/>
                  </a:cubicBezTo>
                  <a:cubicBezTo>
                    <a:pt x="4451" y="672"/>
                    <a:pt x="4434" y="760"/>
                    <a:pt x="4486" y="795"/>
                  </a:cubicBezTo>
                  <a:cubicBezTo>
                    <a:pt x="4619" y="896"/>
                    <a:pt x="4776" y="945"/>
                    <a:pt x="4931" y="945"/>
                  </a:cubicBezTo>
                  <a:cubicBezTo>
                    <a:pt x="5123" y="945"/>
                    <a:pt x="5312" y="870"/>
                    <a:pt x="5448" y="725"/>
                  </a:cubicBezTo>
                  <a:cubicBezTo>
                    <a:pt x="5483" y="672"/>
                    <a:pt x="5500" y="602"/>
                    <a:pt x="5448" y="550"/>
                  </a:cubicBezTo>
                  <a:cubicBezTo>
                    <a:pt x="5313" y="447"/>
                    <a:pt x="5149" y="386"/>
                    <a:pt x="4979" y="386"/>
                  </a:cubicBezTo>
                  <a:close/>
                  <a:moveTo>
                    <a:pt x="266" y="1020"/>
                  </a:moveTo>
                  <a:cubicBezTo>
                    <a:pt x="250" y="1020"/>
                    <a:pt x="234" y="1026"/>
                    <a:pt x="221" y="1039"/>
                  </a:cubicBezTo>
                  <a:cubicBezTo>
                    <a:pt x="186" y="1074"/>
                    <a:pt x="133" y="1092"/>
                    <a:pt x="98" y="1127"/>
                  </a:cubicBezTo>
                  <a:cubicBezTo>
                    <a:pt x="98" y="1127"/>
                    <a:pt x="81" y="1144"/>
                    <a:pt x="63" y="1144"/>
                  </a:cubicBezTo>
                  <a:cubicBezTo>
                    <a:pt x="0" y="1207"/>
                    <a:pt x="65" y="1341"/>
                    <a:pt x="155" y="1341"/>
                  </a:cubicBezTo>
                  <a:cubicBezTo>
                    <a:pt x="165" y="1341"/>
                    <a:pt x="175" y="1340"/>
                    <a:pt x="186" y="1336"/>
                  </a:cubicBezTo>
                  <a:lnTo>
                    <a:pt x="256" y="1301"/>
                  </a:lnTo>
                  <a:cubicBezTo>
                    <a:pt x="326" y="1284"/>
                    <a:pt x="360" y="1214"/>
                    <a:pt x="343" y="1162"/>
                  </a:cubicBezTo>
                  <a:cubicBezTo>
                    <a:pt x="360" y="1127"/>
                    <a:pt x="360" y="1092"/>
                    <a:pt x="343" y="1057"/>
                  </a:cubicBezTo>
                  <a:cubicBezTo>
                    <a:pt x="321" y="1035"/>
                    <a:pt x="293" y="1020"/>
                    <a:pt x="266" y="1020"/>
                  </a:cubicBezTo>
                  <a:close/>
                  <a:moveTo>
                    <a:pt x="5542" y="1121"/>
                  </a:moveTo>
                  <a:cubicBezTo>
                    <a:pt x="5499" y="1121"/>
                    <a:pt x="5455" y="1123"/>
                    <a:pt x="5413" y="1127"/>
                  </a:cubicBezTo>
                  <a:cubicBezTo>
                    <a:pt x="5395" y="1127"/>
                    <a:pt x="5378" y="1144"/>
                    <a:pt x="5360" y="1144"/>
                  </a:cubicBezTo>
                  <a:cubicBezTo>
                    <a:pt x="5341" y="1142"/>
                    <a:pt x="5321" y="1142"/>
                    <a:pt x="5301" y="1142"/>
                  </a:cubicBezTo>
                  <a:cubicBezTo>
                    <a:pt x="5126" y="1142"/>
                    <a:pt x="4942" y="1211"/>
                    <a:pt x="4801" y="1336"/>
                  </a:cubicBezTo>
                  <a:cubicBezTo>
                    <a:pt x="4766" y="1371"/>
                    <a:pt x="4766" y="1459"/>
                    <a:pt x="4801" y="1494"/>
                  </a:cubicBezTo>
                  <a:cubicBezTo>
                    <a:pt x="5011" y="1669"/>
                    <a:pt x="5238" y="1808"/>
                    <a:pt x="5500" y="1861"/>
                  </a:cubicBezTo>
                  <a:cubicBezTo>
                    <a:pt x="5575" y="1876"/>
                    <a:pt x="5659" y="1891"/>
                    <a:pt x="5741" y="1891"/>
                  </a:cubicBezTo>
                  <a:cubicBezTo>
                    <a:pt x="5853" y="1891"/>
                    <a:pt x="5962" y="1864"/>
                    <a:pt x="6042" y="1773"/>
                  </a:cubicBezTo>
                  <a:cubicBezTo>
                    <a:pt x="6164" y="1651"/>
                    <a:pt x="6147" y="1441"/>
                    <a:pt x="6042" y="1301"/>
                  </a:cubicBezTo>
                  <a:cubicBezTo>
                    <a:pt x="5914" y="1160"/>
                    <a:pt x="5729" y="1121"/>
                    <a:pt x="5542" y="1121"/>
                  </a:cubicBezTo>
                  <a:close/>
                  <a:moveTo>
                    <a:pt x="15515" y="1485"/>
                  </a:moveTo>
                  <a:cubicBezTo>
                    <a:pt x="15237" y="1485"/>
                    <a:pt x="14975" y="1572"/>
                    <a:pt x="14800" y="1808"/>
                  </a:cubicBezTo>
                  <a:cubicBezTo>
                    <a:pt x="14450" y="1931"/>
                    <a:pt x="14188" y="2141"/>
                    <a:pt x="14450" y="2473"/>
                  </a:cubicBezTo>
                  <a:cubicBezTo>
                    <a:pt x="14608" y="2683"/>
                    <a:pt x="14905" y="2700"/>
                    <a:pt x="15150" y="2700"/>
                  </a:cubicBezTo>
                  <a:cubicBezTo>
                    <a:pt x="15229" y="2704"/>
                    <a:pt x="15311" y="2706"/>
                    <a:pt x="15394" y="2706"/>
                  </a:cubicBezTo>
                  <a:cubicBezTo>
                    <a:pt x="15713" y="2706"/>
                    <a:pt x="16051" y="2675"/>
                    <a:pt x="16356" y="2578"/>
                  </a:cubicBezTo>
                  <a:cubicBezTo>
                    <a:pt x="16898" y="2403"/>
                    <a:pt x="16775" y="1913"/>
                    <a:pt x="16321" y="1686"/>
                  </a:cubicBezTo>
                  <a:cubicBezTo>
                    <a:pt x="16085" y="1572"/>
                    <a:pt x="15792" y="1485"/>
                    <a:pt x="15515" y="1485"/>
                  </a:cubicBezTo>
                  <a:close/>
                  <a:moveTo>
                    <a:pt x="6881" y="2333"/>
                  </a:moveTo>
                  <a:cubicBezTo>
                    <a:pt x="6846" y="2333"/>
                    <a:pt x="6811" y="2350"/>
                    <a:pt x="6794" y="2385"/>
                  </a:cubicBezTo>
                  <a:cubicBezTo>
                    <a:pt x="6549" y="2385"/>
                    <a:pt x="6304" y="2473"/>
                    <a:pt x="6094" y="2630"/>
                  </a:cubicBezTo>
                  <a:cubicBezTo>
                    <a:pt x="6042" y="2683"/>
                    <a:pt x="6059" y="2787"/>
                    <a:pt x="6129" y="2805"/>
                  </a:cubicBezTo>
                  <a:cubicBezTo>
                    <a:pt x="6339" y="2927"/>
                    <a:pt x="6584" y="2997"/>
                    <a:pt x="6829" y="3015"/>
                  </a:cubicBezTo>
                  <a:cubicBezTo>
                    <a:pt x="6897" y="3028"/>
                    <a:pt x="6978" y="3039"/>
                    <a:pt x="7061" y="3039"/>
                  </a:cubicBezTo>
                  <a:cubicBezTo>
                    <a:pt x="7189" y="3039"/>
                    <a:pt x="7320" y="3013"/>
                    <a:pt x="7405" y="2927"/>
                  </a:cubicBezTo>
                  <a:cubicBezTo>
                    <a:pt x="7510" y="2822"/>
                    <a:pt x="7493" y="2630"/>
                    <a:pt x="7405" y="2508"/>
                  </a:cubicBezTo>
                  <a:cubicBezTo>
                    <a:pt x="7283" y="2350"/>
                    <a:pt x="7073" y="2333"/>
                    <a:pt x="6881" y="2333"/>
                  </a:cubicBezTo>
                  <a:close/>
                  <a:moveTo>
                    <a:pt x="18891" y="1966"/>
                  </a:moveTo>
                  <a:cubicBezTo>
                    <a:pt x="18856" y="1966"/>
                    <a:pt x="18821" y="1966"/>
                    <a:pt x="18803" y="1983"/>
                  </a:cubicBezTo>
                  <a:cubicBezTo>
                    <a:pt x="18776" y="1982"/>
                    <a:pt x="18748" y="1981"/>
                    <a:pt x="18721" y="1981"/>
                  </a:cubicBezTo>
                  <a:cubicBezTo>
                    <a:pt x="18399" y="1981"/>
                    <a:pt x="18085" y="2081"/>
                    <a:pt x="17859" y="2403"/>
                  </a:cubicBezTo>
                  <a:cubicBezTo>
                    <a:pt x="17824" y="2438"/>
                    <a:pt x="17842" y="2508"/>
                    <a:pt x="17877" y="2543"/>
                  </a:cubicBezTo>
                  <a:cubicBezTo>
                    <a:pt x="18226" y="2875"/>
                    <a:pt x="18646" y="3102"/>
                    <a:pt x="19135" y="3172"/>
                  </a:cubicBezTo>
                  <a:cubicBezTo>
                    <a:pt x="19270" y="3192"/>
                    <a:pt x="19428" y="3210"/>
                    <a:pt x="19589" y="3210"/>
                  </a:cubicBezTo>
                  <a:cubicBezTo>
                    <a:pt x="19845" y="3210"/>
                    <a:pt x="20107" y="3165"/>
                    <a:pt x="20289" y="3015"/>
                  </a:cubicBezTo>
                  <a:cubicBezTo>
                    <a:pt x="21076" y="2350"/>
                    <a:pt x="19258" y="1983"/>
                    <a:pt x="18891" y="1966"/>
                  </a:cubicBezTo>
                  <a:close/>
                  <a:moveTo>
                    <a:pt x="12588" y="2089"/>
                  </a:moveTo>
                  <a:cubicBezTo>
                    <a:pt x="12236" y="2089"/>
                    <a:pt x="11890" y="2236"/>
                    <a:pt x="11636" y="2490"/>
                  </a:cubicBezTo>
                  <a:cubicBezTo>
                    <a:pt x="11286" y="2648"/>
                    <a:pt x="10989" y="2857"/>
                    <a:pt x="11339" y="3172"/>
                  </a:cubicBezTo>
                  <a:cubicBezTo>
                    <a:pt x="11442" y="3275"/>
                    <a:pt x="11603" y="3302"/>
                    <a:pt x="11757" y="3302"/>
                  </a:cubicBezTo>
                  <a:cubicBezTo>
                    <a:pt x="11812" y="3302"/>
                    <a:pt x="11865" y="3299"/>
                    <a:pt x="11916" y="3294"/>
                  </a:cubicBezTo>
                  <a:cubicBezTo>
                    <a:pt x="12335" y="3242"/>
                    <a:pt x="12825" y="3155"/>
                    <a:pt x="13227" y="3015"/>
                  </a:cubicBezTo>
                  <a:cubicBezTo>
                    <a:pt x="13769" y="2840"/>
                    <a:pt x="13524" y="2385"/>
                    <a:pt x="13122" y="2211"/>
                  </a:cubicBezTo>
                  <a:cubicBezTo>
                    <a:pt x="12950" y="2128"/>
                    <a:pt x="12768" y="2089"/>
                    <a:pt x="12588" y="2089"/>
                  </a:cubicBezTo>
                  <a:close/>
                  <a:moveTo>
                    <a:pt x="9733" y="2762"/>
                  </a:moveTo>
                  <a:cubicBezTo>
                    <a:pt x="9494" y="2762"/>
                    <a:pt x="9249" y="2845"/>
                    <a:pt x="9049" y="2945"/>
                  </a:cubicBezTo>
                  <a:cubicBezTo>
                    <a:pt x="9022" y="2943"/>
                    <a:pt x="8996" y="2943"/>
                    <a:pt x="8970" y="2943"/>
                  </a:cubicBezTo>
                  <a:cubicBezTo>
                    <a:pt x="8684" y="2943"/>
                    <a:pt x="8413" y="3029"/>
                    <a:pt x="8157" y="3189"/>
                  </a:cubicBezTo>
                  <a:cubicBezTo>
                    <a:pt x="8105" y="3224"/>
                    <a:pt x="8087" y="3329"/>
                    <a:pt x="8157" y="3364"/>
                  </a:cubicBezTo>
                  <a:cubicBezTo>
                    <a:pt x="8425" y="3504"/>
                    <a:pt x="8701" y="3559"/>
                    <a:pt x="8985" y="3559"/>
                  </a:cubicBezTo>
                  <a:cubicBezTo>
                    <a:pt x="9126" y="3559"/>
                    <a:pt x="9270" y="3545"/>
                    <a:pt x="9416" y="3522"/>
                  </a:cubicBezTo>
                  <a:cubicBezTo>
                    <a:pt x="9643" y="3487"/>
                    <a:pt x="10133" y="3487"/>
                    <a:pt x="10272" y="3242"/>
                  </a:cubicBezTo>
                  <a:cubicBezTo>
                    <a:pt x="10360" y="3032"/>
                    <a:pt x="10202" y="2857"/>
                    <a:pt x="10010" y="2805"/>
                  </a:cubicBezTo>
                  <a:cubicBezTo>
                    <a:pt x="9921" y="2775"/>
                    <a:pt x="9828" y="2762"/>
                    <a:pt x="9733" y="2762"/>
                  </a:cubicBezTo>
                  <a:close/>
                  <a:moveTo>
                    <a:pt x="17399" y="2595"/>
                  </a:moveTo>
                  <a:cubicBezTo>
                    <a:pt x="17345" y="2595"/>
                    <a:pt x="17289" y="2605"/>
                    <a:pt x="17230" y="2630"/>
                  </a:cubicBezTo>
                  <a:cubicBezTo>
                    <a:pt x="17038" y="2717"/>
                    <a:pt x="16950" y="2980"/>
                    <a:pt x="16723" y="3050"/>
                  </a:cubicBezTo>
                  <a:cubicBezTo>
                    <a:pt x="16636" y="3067"/>
                    <a:pt x="16618" y="3155"/>
                    <a:pt x="16653" y="3207"/>
                  </a:cubicBezTo>
                  <a:cubicBezTo>
                    <a:pt x="16636" y="3242"/>
                    <a:pt x="16601" y="3259"/>
                    <a:pt x="16583" y="3277"/>
                  </a:cubicBezTo>
                  <a:cubicBezTo>
                    <a:pt x="16478" y="3452"/>
                    <a:pt x="16478" y="3644"/>
                    <a:pt x="16636" y="3766"/>
                  </a:cubicBezTo>
                  <a:cubicBezTo>
                    <a:pt x="16793" y="3924"/>
                    <a:pt x="17073" y="3941"/>
                    <a:pt x="17282" y="3959"/>
                  </a:cubicBezTo>
                  <a:cubicBezTo>
                    <a:pt x="17379" y="3966"/>
                    <a:pt x="17494" y="3980"/>
                    <a:pt x="17609" y="3980"/>
                  </a:cubicBezTo>
                  <a:cubicBezTo>
                    <a:pt x="17766" y="3980"/>
                    <a:pt x="17923" y="3954"/>
                    <a:pt x="18034" y="3854"/>
                  </a:cubicBezTo>
                  <a:cubicBezTo>
                    <a:pt x="18454" y="3522"/>
                    <a:pt x="18052" y="2997"/>
                    <a:pt x="17754" y="2752"/>
                  </a:cubicBezTo>
                  <a:cubicBezTo>
                    <a:pt x="17654" y="2665"/>
                    <a:pt x="17535" y="2595"/>
                    <a:pt x="17399" y="2595"/>
                  </a:cubicBezTo>
                  <a:close/>
                  <a:moveTo>
                    <a:pt x="14462" y="2880"/>
                  </a:moveTo>
                  <a:cubicBezTo>
                    <a:pt x="14217" y="2880"/>
                    <a:pt x="14008" y="2995"/>
                    <a:pt x="13943" y="3294"/>
                  </a:cubicBezTo>
                  <a:cubicBezTo>
                    <a:pt x="13804" y="3382"/>
                    <a:pt x="13664" y="3487"/>
                    <a:pt x="13629" y="3626"/>
                  </a:cubicBezTo>
                  <a:cubicBezTo>
                    <a:pt x="13576" y="3801"/>
                    <a:pt x="13751" y="3941"/>
                    <a:pt x="13909" y="3994"/>
                  </a:cubicBezTo>
                  <a:cubicBezTo>
                    <a:pt x="14075" y="4059"/>
                    <a:pt x="14299" y="4097"/>
                    <a:pt x="14527" y="4097"/>
                  </a:cubicBezTo>
                  <a:cubicBezTo>
                    <a:pt x="14850" y="4097"/>
                    <a:pt x="15182" y="4021"/>
                    <a:pt x="15377" y="3836"/>
                  </a:cubicBezTo>
                  <a:cubicBezTo>
                    <a:pt x="15753" y="3472"/>
                    <a:pt x="15017" y="2880"/>
                    <a:pt x="14462" y="2880"/>
                  </a:cubicBezTo>
                  <a:close/>
                  <a:moveTo>
                    <a:pt x="21792" y="2975"/>
                  </a:moveTo>
                  <a:cubicBezTo>
                    <a:pt x="21669" y="2975"/>
                    <a:pt x="21555" y="3007"/>
                    <a:pt x="21460" y="3085"/>
                  </a:cubicBezTo>
                  <a:cubicBezTo>
                    <a:pt x="21076" y="3434"/>
                    <a:pt x="21513" y="3906"/>
                    <a:pt x="21863" y="4011"/>
                  </a:cubicBezTo>
                  <a:cubicBezTo>
                    <a:pt x="22177" y="4098"/>
                    <a:pt x="22544" y="4133"/>
                    <a:pt x="22876" y="4151"/>
                  </a:cubicBezTo>
                  <a:cubicBezTo>
                    <a:pt x="22933" y="4156"/>
                    <a:pt x="22992" y="4160"/>
                    <a:pt x="23052" y="4160"/>
                  </a:cubicBezTo>
                  <a:cubicBezTo>
                    <a:pt x="23215" y="4160"/>
                    <a:pt x="23376" y="4125"/>
                    <a:pt x="23453" y="3959"/>
                  </a:cubicBezTo>
                  <a:cubicBezTo>
                    <a:pt x="23523" y="3784"/>
                    <a:pt x="23436" y="3574"/>
                    <a:pt x="23296" y="3452"/>
                  </a:cubicBezTo>
                  <a:cubicBezTo>
                    <a:pt x="23121" y="3294"/>
                    <a:pt x="22859" y="3294"/>
                    <a:pt x="22632" y="3277"/>
                  </a:cubicBezTo>
                  <a:cubicBezTo>
                    <a:pt x="22369" y="3122"/>
                    <a:pt x="22058" y="2975"/>
                    <a:pt x="21792" y="2975"/>
                  </a:cubicBezTo>
                  <a:close/>
                  <a:moveTo>
                    <a:pt x="20510" y="3452"/>
                  </a:moveTo>
                  <a:cubicBezTo>
                    <a:pt x="20313" y="3452"/>
                    <a:pt x="20102" y="3532"/>
                    <a:pt x="19922" y="3626"/>
                  </a:cubicBezTo>
                  <a:cubicBezTo>
                    <a:pt x="19800" y="3626"/>
                    <a:pt x="19677" y="3644"/>
                    <a:pt x="19572" y="3731"/>
                  </a:cubicBezTo>
                  <a:cubicBezTo>
                    <a:pt x="19450" y="3819"/>
                    <a:pt x="19380" y="3976"/>
                    <a:pt x="19450" y="4116"/>
                  </a:cubicBezTo>
                  <a:cubicBezTo>
                    <a:pt x="19538" y="4291"/>
                    <a:pt x="19782" y="4343"/>
                    <a:pt x="19957" y="4378"/>
                  </a:cubicBezTo>
                  <a:cubicBezTo>
                    <a:pt x="20094" y="4417"/>
                    <a:pt x="20248" y="4440"/>
                    <a:pt x="20400" y="4440"/>
                  </a:cubicBezTo>
                  <a:cubicBezTo>
                    <a:pt x="20519" y="4440"/>
                    <a:pt x="20636" y="4426"/>
                    <a:pt x="20744" y="4396"/>
                  </a:cubicBezTo>
                  <a:cubicBezTo>
                    <a:pt x="21111" y="4326"/>
                    <a:pt x="21163" y="3941"/>
                    <a:pt x="20953" y="3661"/>
                  </a:cubicBezTo>
                  <a:cubicBezTo>
                    <a:pt x="20833" y="3509"/>
                    <a:pt x="20676" y="3452"/>
                    <a:pt x="20510" y="3452"/>
                  </a:cubicBezTo>
                  <a:close/>
                  <a:moveTo>
                    <a:pt x="25312" y="4530"/>
                  </a:moveTo>
                  <a:cubicBezTo>
                    <a:pt x="25152" y="4530"/>
                    <a:pt x="24993" y="4566"/>
                    <a:pt x="24852" y="4640"/>
                  </a:cubicBezTo>
                  <a:cubicBezTo>
                    <a:pt x="24764" y="4640"/>
                    <a:pt x="24677" y="4658"/>
                    <a:pt x="24590" y="4710"/>
                  </a:cubicBezTo>
                  <a:cubicBezTo>
                    <a:pt x="24485" y="4815"/>
                    <a:pt x="24467" y="4955"/>
                    <a:pt x="24555" y="5077"/>
                  </a:cubicBezTo>
                  <a:cubicBezTo>
                    <a:pt x="24695" y="5252"/>
                    <a:pt x="24992" y="5305"/>
                    <a:pt x="25184" y="5340"/>
                  </a:cubicBezTo>
                  <a:cubicBezTo>
                    <a:pt x="25354" y="5379"/>
                    <a:pt x="25535" y="5428"/>
                    <a:pt x="25710" y="5428"/>
                  </a:cubicBezTo>
                  <a:cubicBezTo>
                    <a:pt x="25769" y="5428"/>
                    <a:pt x="25826" y="5423"/>
                    <a:pt x="25883" y="5410"/>
                  </a:cubicBezTo>
                  <a:cubicBezTo>
                    <a:pt x="26285" y="5305"/>
                    <a:pt x="26180" y="4938"/>
                    <a:pt x="25918" y="4728"/>
                  </a:cubicBezTo>
                  <a:cubicBezTo>
                    <a:pt x="25747" y="4597"/>
                    <a:pt x="25530" y="4530"/>
                    <a:pt x="25312" y="45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284;p72">
              <a:extLst>
                <a:ext uri="{FF2B5EF4-FFF2-40B4-BE49-F238E27FC236}">
                  <a16:creationId xmlns:a16="http://schemas.microsoft.com/office/drawing/2014/main" id="{D35F3554-AC39-41C9-AF66-E6138FF0AF43}"/>
                </a:ext>
              </a:extLst>
            </p:cNvPr>
            <p:cNvSpPr/>
            <p:nvPr/>
          </p:nvSpPr>
          <p:spPr>
            <a:xfrm>
              <a:off x="3698100" y="3250650"/>
              <a:ext cx="178775" cy="385600"/>
            </a:xfrm>
            <a:custGeom>
              <a:avLst/>
              <a:gdLst/>
              <a:ahLst/>
              <a:cxnLst/>
              <a:rect l="l" t="t" r="r" b="b"/>
              <a:pathLst>
                <a:path w="7151" h="15424" extrusionOk="0">
                  <a:moveTo>
                    <a:pt x="2233" y="0"/>
                  </a:moveTo>
                  <a:cubicBezTo>
                    <a:pt x="1590" y="0"/>
                    <a:pt x="889" y="74"/>
                    <a:pt x="490" y="601"/>
                  </a:cubicBezTo>
                  <a:cubicBezTo>
                    <a:pt x="1" y="1248"/>
                    <a:pt x="263" y="2070"/>
                    <a:pt x="578" y="2734"/>
                  </a:cubicBezTo>
                  <a:cubicBezTo>
                    <a:pt x="665" y="3503"/>
                    <a:pt x="613" y="4290"/>
                    <a:pt x="683" y="5059"/>
                  </a:cubicBezTo>
                  <a:cubicBezTo>
                    <a:pt x="770" y="5881"/>
                    <a:pt x="980" y="6702"/>
                    <a:pt x="1364" y="7437"/>
                  </a:cubicBezTo>
                  <a:cubicBezTo>
                    <a:pt x="1696" y="8066"/>
                    <a:pt x="2168" y="8643"/>
                    <a:pt x="2763" y="9045"/>
                  </a:cubicBezTo>
                  <a:cubicBezTo>
                    <a:pt x="3252" y="9377"/>
                    <a:pt x="3812" y="9534"/>
                    <a:pt x="4319" y="9797"/>
                  </a:cubicBezTo>
                  <a:lnTo>
                    <a:pt x="4319" y="9814"/>
                  </a:lnTo>
                  <a:cubicBezTo>
                    <a:pt x="4354" y="10548"/>
                    <a:pt x="4546" y="11283"/>
                    <a:pt x="4301" y="11999"/>
                  </a:cubicBezTo>
                  <a:cubicBezTo>
                    <a:pt x="4109" y="12559"/>
                    <a:pt x="3584" y="12943"/>
                    <a:pt x="3043" y="13136"/>
                  </a:cubicBezTo>
                  <a:cubicBezTo>
                    <a:pt x="2623" y="13275"/>
                    <a:pt x="2116" y="13240"/>
                    <a:pt x="1714" y="13450"/>
                  </a:cubicBezTo>
                  <a:cubicBezTo>
                    <a:pt x="1312" y="13660"/>
                    <a:pt x="1050" y="14272"/>
                    <a:pt x="1504" y="14569"/>
                  </a:cubicBezTo>
                  <a:cubicBezTo>
                    <a:pt x="1644" y="14674"/>
                    <a:pt x="1836" y="14656"/>
                    <a:pt x="1994" y="14709"/>
                  </a:cubicBezTo>
                  <a:cubicBezTo>
                    <a:pt x="2238" y="14814"/>
                    <a:pt x="2273" y="14971"/>
                    <a:pt x="2413" y="15163"/>
                  </a:cubicBezTo>
                  <a:cubicBezTo>
                    <a:pt x="2597" y="15378"/>
                    <a:pt x="2820" y="15391"/>
                    <a:pt x="3073" y="15391"/>
                  </a:cubicBezTo>
                  <a:cubicBezTo>
                    <a:pt x="3109" y="15391"/>
                    <a:pt x="3145" y="15391"/>
                    <a:pt x="3182" y="15391"/>
                  </a:cubicBezTo>
                  <a:cubicBezTo>
                    <a:pt x="3376" y="15400"/>
                    <a:pt x="3598" y="15424"/>
                    <a:pt x="3816" y="15424"/>
                  </a:cubicBezTo>
                  <a:cubicBezTo>
                    <a:pt x="4013" y="15424"/>
                    <a:pt x="4206" y="15404"/>
                    <a:pt x="4371" y="15338"/>
                  </a:cubicBezTo>
                  <a:cubicBezTo>
                    <a:pt x="4703" y="15198"/>
                    <a:pt x="4843" y="14831"/>
                    <a:pt x="5175" y="14656"/>
                  </a:cubicBezTo>
                  <a:cubicBezTo>
                    <a:pt x="5805" y="14324"/>
                    <a:pt x="6172" y="14062"/>
                    <a:pt x="6189" y="13293"/>
                  </a:cubicBezTo>
                  <a:cubicBezTo>
                    <a:pt x="6207" y="12838"/>
                    <a:pt x="6119" y="12366"/>
                    <a:pt x="6207" y="11929"/>
                  </a:cubicBezTo>
                  <a:cubicBezTo>
                    <a:pt x="6294" y="11510"/>
                    <a:pt x="6556" y="11160"/>
                    <a:pt x="6766" y="10793"/>
                  </a:cubicBezTo>
                  <a:cubicBezTo>
                    <a:pt x="7098" y="10234"/>
                    <a:pt x="7151" y="9674"/>
                    <a:pt x="6749" y="9150"/>
                  </a:cubicBezTo>
                  <a:cubicBezTo>
                    <a:pt x="6434" y="8783"/>
                    <a:pt x="6032" y="8503"/>
                    <a:pt x="5770" y="8083"/>
                  </a:cubicBezTo>
                  <a:cubicBezTo>
                    <a:pt x="5525" y="7716"/>
                    <a:pt x="5368" y="7279"/>
                    <a:pt x="5158" y="6877"/>
                  </a:cubicBezTo>
                  <a:cubicBezTo>
                    <a:pt x="4896" y="6318"/>
                    <a:pt x="4511" y="5793"/>
                    <a:pt x="3934" y="5584"/>
                  </a:cubicBezTo>
                  <a:cubicBezTo>
                    <a:pt x="4861" y="4954"/>
                    <a:pt x="5665" y="4133"/>
                    <a:pt x="6259" y="3171"/>
                  </a:cubicBezTo>
                  <a:cubicBezTo>
                    <a:pt x="6294" y="3101"/>
                    <a:pt x="6242" y="3049"/>
                    <a:pt x="6172" y="3049"/>
                  </a:cubicBezTo>
                  <a:cubicBezTo>
                    <a:pt x="6416" y="2210"/>
                    <a:pt x="5822" y="1476"/>
                    <a:pt x="5193" y="969"/>
                  </a:cubicBezTo>
                  <a:cubicBezTo>
                    <a:pt x="4424" y="339"/>
                    <a:pt x="3637" y="42"/>
                    <a:pt x="2658" y="7"/>
                  </a:cubicBezTo>
                  <a:cubicBezTo>
                    <a:pt x="2522" y="4"/>
                    <a:pt x="2379" y="0"/>
                    <a:pt x="22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85;p72">
              <a:extLst>
                <a:ext uri="{FF2B5EF4-FFF2-40B4-BE49-F238E27FC236}">
                  <a16:creationId xmlns:a16="http://schemas.microsoft.com/office/drawing/2014/main" id="{2A69D961-D7A7-40F5-9844-3DA27790BD34}"/>
                </a:ext>
              </a:extLst>
            </p:cNvPr>
            <p:cNvSpPr/>
            <p:nvPr/>
          </p:nvSpPr>
          <p:spPr>
            <a:xfrm>
              <a:off x="3725250" y="3599675"/>
              <a:ext cx="22275" cy="20075"/>
            </a:xfrm>
            <a:custGeom>
              <a:avLst/>
              <a:gdLst/>
              <a:ahLst/>
              <a:cxnLst/>
              <a:rect l="l" t="t" r="r" b="b"/>
              <a:pathLst>
                <a:path w="891" h="803" extrusionOk="0">
                  <a:moveTo>
                    <a:pt x="488" y="1"/>
                  </a:moveTo>
                  <a:cubicBezTo>
                    <a:pt x="475" y="1"/>
                    <a:pt x="462" y="5"/>
                    <a:pt x="453" y="14"/>
                  </a:cubicBezTo>
                  <a:cubicBezTo>
                    <a:pt x="313" y="101"/>
                    <a:pt x="226" y="241"/>
                    <a:pt x="156" y="381"/>
                  </a:cubicBezTo>
                  <a:cubicBezTo>
                    <a:pt x="86" y="468"/>
                    <a:pt x="51" y="556"/>
                    <a:pt x="16" y="660"/>
                  </a:cubicBezTo>
                  <a:cubicBezTo>
                    <a:pt x="0" y="724"/>
                    <a:pt x="57" y="803"/>
                    <a:pt x="133" y="803"/>
                  </a:cubicBezTo>
                  <a:cubicBezTo>
                    <a:pt x="141" y="803"/>
                    <a:pt x="148" y="802"/>
                    <a:pt x="156" y="800"/>
                  </a:cubicBezTo>
                  <a:cubicBezTo>
                    <a:pt x="296" y="748"/>
                    <a:pt x="418" y="713"/>
                    <a:pt x="541" y="678"/>
                  </a:cubicBezTo>
                  <a:cubicBezTo>
                    <a:pt x="628" y="643"/>
                    <a:pt x="715" y="625"/>
                    <a:pt x="768" y="556"/>
                  </a:cubicBezTo>
                  <a:cubicBezTo>
                    <a:pt x="890" y="398"/>
                    <a:pt x="750" y="188"/>
                    <a:pt x="628" y="66"/>
                  </a:cubicBezTo>
                  <a:cubicBezTo>
                    <a:pt x="628" y="66"/>
                    <a:pt x="610" y="66"/>
                    <a:pt x="610" y="49"/>
                  </a:cubicBezTo>
                  <a:cubicBezTo>
                    <a:pt x="593" y="31"/>
                    <a:pt x="558" y="14"/>
                    <a:pt x="523" y="14"/>
                  </a:cubicBezTo>
                  <a:cubicBezTo>
                    <a:pt x="514" y="5"/>
                    <a:pt x="501" y="1"/>
                    <a:pt x="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286;p72">
              <a:extLst>
                <a:ext uri="{FF2B5EF4-FFF2-40B4-BE49-F238E27FC236}">
                  <a16:creationId xmlns:a16="http://schemas.microsoft.com/office/drawing/2014/main" id="{CB3D2AC0-6998-4C91-B824-273098256020}"/>
                </a:ext>
              </a:extLst>
            </p:cNvPr>
            <p:cNvSpPr/>
            <p:nvPr/>
          </p:nvSpPr>
          <p:spPr>
            <a:xfrm>
              <a:off x="3740125" y="3618575"/>
              <a:ext cx="27050" cy="26225"/>
            </a:xfrm>
            <a:custGeom>
              <a:avLst/>
              <a:gdLst/>
              <a:ahLst/>
              <a:cxnLst/>
              <a:rect l="l" t="t" r="r" b="b"/>
              <a:pathLst>
                <a:path w="1082" h="1049" extrusionOk="0">
                  <a:moveTo>
                    <a:pt x="653" y="0"/>
                  </a:moveTo>
                  <a:cubicBezTo>
                    <a:pt x="568" y="0"/>
                    <a:pt x="513" y="60"/>
                    <a:pt x="470" y="132"/>
                  </a:cubicBezTo>
                  <a:cubicBezTo>
                    <a:pt x="225" y="324"/>
                    <a:pt x="68" y="604"/>
                    <a:pt x="15" y="918"/>
                  </a:cubicBezTo>
                  <a:cubicBezTo>
                    <a:pt x="1" y="977"/>
                    <a:pt x="36" y="1049"/>
                    <a:pt x="99" y="1049"/>
                  </a:cubicBezTo>
                  <a:cubicBezTo>
                    <a:pt x="111" y="1049"/>
                    <a:pt x="124" y="1046"/>
                    <a:pt x="138" y="1041"/>
                  </a:cubicBezTo>
                  <a:cubicBezTo>
                    <a:pt x="365" y="953"/>
                    <a:pt x="610" y="866"/>
                    <a:pt x="837" y="744"/>
                  </a:cubicBezTo>
                  <a:cubicBezTo>
                    <a:pt x="977" y="674"/>
                    <a:pt x="1082" y="551"/>
                    <a:pt x="1047" y="394"/>
                  </a:cubicBezTo>
                  <a:cubicBezTo>
                    <a:pt x="1012" y="237"/>
                    <a:pt x="872" y="44"/>
                    <a:pt x="715" y="9"/>
                  </a:cubicBezTo>
                  <a:cubicBezTo>
                    <a:pt x="693" y="3"/>
                    <a:pt x="672" y="0"/>
                    <a:pt x="6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287;p72">
              <a:extLst>
                <a:ext uri="{FF2B5EF4-FFF2-40B4-BE49-F238E27FC236}">
                  <a16:creationId xmlns:a16="http://schemas.microsoft.com/office/drawing/2014/main" id="{17F8180F-B77E-4205-9CAC-C9D7E79BD603}"/>
                </a:ext>
              </a:extLst>
            </p:cNvPr>
            <p:cNvSpPr/>
            <p:nvPr/>
          </p:nvSpPr>
          <p:spPr>
            <a:xfrm>
              <a:off x="3783925" y="3629150"/>
              <a:ext cx="20850" cy="18750"/>
            </a:xfrm>
            <a:custGeom>
              <a:avLst/>
              <a:gdLst/>
              <a:ahLst/>
              <a:cxnLst/>
              <a:rect l="l" t="t" r="r" b="b"/>
              <a:pathLst>
                <a:path w="834" h="750" extrusionOk="0">
                  <a:moveTo>
                    <a:pt x="523" y="1"/>
                  </a:moveTo>
                  <a:cubicBezTo>
                    <a:pt x="498" y="1"/>
                    <a:pt x="472" y="8"/>
                    <a:pt x="449" y="23"/>
                  </a:cubicBezTo>
                  <a:lnTo>
                    <a:pt x="431" y="23"/>
                  </a:lnTo>
                  <a:cubicBezTo>
                    <a:pt x="396" y="23"/>
                    <a:pt x="361" y="23"/>
                    <a:pt x="326" y="41"/>
                  </a:cubicBezTo>
                  <a:cubicBezTo>
                    <a:pt x="169" y="181"/>
                    <a:pt x="64" y="408"/>
                    <a:pt x="29" y="618"/>
                  </a:cubicBezTo>
                  <a:cubicBezTo>
                    <a:pt x="0" y="689"/>
                    <a:pt x="66" y="749"/>
                    <a:pt x="129" y="749"/>
                  </a:cubicBezTo>
                  <a:cubicBezTo>
                    <a:pt x="143" y="749"/>
                    <a:pt x="156" y="746"/>
                    <a:pt x="169" y="740"/>
                  </a:cubicBezTo>
                  <a:cubicBezTo>
                    <a:pt x="326" y="670"/>
                    <a:pt x="466" y="583"/>
                    <a:pt x="606" y="478"/>
                  </a:cubicBezTo>
                  <a:cubicBezTo>
                    <a:pt x="711" y="390"/>
                    <a:pt x="833" y="303"/>
                    <a:pt x="746" y="163"/>
                  </a:cubicBezTo>
                  <a:cubicBezTo>
                    <a:pt x="705" y="82"/>
                    <a:pt x="612" y="1"/>
                    <a:pt x="5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288;p72">
              <a:extLst>
                <a:ext uri="{FF2B5EF4-FFF2-40B4-BE49-F238E27FC236}">
                  <a16:creationId xmlns:a16="http://schemas.microsoft.com/office/drawing/2014/main" id="{0E1BD969-6287-4985-A6BE-371ACFB75ADE}"/>
                </a:ext>
              </a:extLst>
            </p:cNvPr>
            <p:cNvSpPr/>
            <p:nvPr/>
          </p:nvSpPr>
          <p:spPr>
            <a:xfrm>
              <a:off x="3499250" y="3326475"/>
              <a:ext cx="306825" cy="158100"/>
            </a:xfrm>
            <a:custGeom>
              <a:avLst/>
              <a:gdLst/>
              <a:ahLst/>
              <a:cxnLst/>
              <a:rect l="l" t="t" r="r" b="b"/>
              <a:pathLst>
                <a:path w="12273" h="6324" extrusionOk="0">
                  <a:moveTo>
                    <a:pt x="3865" y="0"/>
                  </a:moveTo>
                  <a:cubicBezTo>
                    <a:pt x="3813" y="0"/>
                    <a:pt x="3759" y="11"/>
                    <a:pt x="3707" y="33"/>
                  </a:cubicBezTo>
                  <a:cubicBezTo>
                    <a:pt x="3689" y="51"/>
                    <a:pt x="3672" y="68"/>
                    <a:pt x="3654" y="103"/>
                  </a:cubicBezTo>
                  <a:cubicBezTo>
                    <a:pt x="3619" y="86"/>
                    <a:pt x="3584" y="86"/>
                    <a:pt x="3532" y="86"/>
                  </a:cubicBezTo>
                  <a:cubicBezTo>
                    <a:pt x="3445" y="86"/>
                    <a:pt x="3392" y="208"/>
                    <a:pt x="3462" y="261"/>
                  </a:cubicBezTo>
                  <a:cubicBezTo>
                    <a:pt x="3604" y="417"/>
                    <a:pt x="3792" y="480"/>
                    <a:pt x="3988" y="480"/>
                  </a:cubicBezTo>
                  <a:cubicBezTo>
                    <a:pt x="4034" y="480"/>
                    <a:pt x="4080" y="477"/>
                    <a:pt x="4126" y="470"/>
                  </a:cubicBezTo>
                  <a:cubicBezTo>
                    <a:pt x="4179" y="470"/>
                    <a:pt x="4214" y="400"/>
                    <a:pt x="4214" y="348"/>
                  </a:cubicBezTo>
                  <a:cubicBezTo>
                    <a:pt x="4228" y="142"/>
                    <a:pt x="4058" y="0"/>
                    <a:pt x="3865" y="0"/>
                  </a:cubicBezTo>
                  <a:close/>
                  <a:moveTo>
                    <a:pt x="2885" y="435"/>
                  </a:moveTo>
                  <a:cubicBezTo>
                    <a:pt x="2798" y="453"/>
                    <a:pt x="2728" y="505"/>
                    <a:pt x="2693" y="575"/>
                  </a:cubicBezTo>
                  <a:cubicBezTo>
                    <a:pt x="2658" y="610"/>
                    <a:pt x="2605" y="628"/>
                    <a:pt x="2571" y="645"/>
                  </a:cubicBezTo>
                  <a:cubicBezTo>
                    <a:pt x="2501" y="645"/>
                    <a:pt x="2448" y="698"/>
                    <a:pt x="2466" y="768"/>
                  </a:cubicBezTo>
                  <a:cubicBezTo>
                    <a:pt x="2509" y="883"/>
                    <a:pt x="2601" y="951"/>
                    <a:pt x="2710" y="951"/>
                  </a:cubicBezTo>
                  <a:cubicBezTo>
                    <a:pt x="2733" y="951"/>
                    <a:pt x="2756" y="948"/>
                    <a:pt x="2780" y="942"/>
                  </a:cubicBezTo>
                  <a:cubicBezTo>
                    <a:pt x="2903" y="925"/>
                    <a:pt x="3060" y="803"/>
                    <a:pt x="3095" y="680"/>
                  </a:cubicBezTo>
                  <a:cubicBezTo>
                    <a:pt x="3130" y="540"/>
                    <a:pt x="3008" y="435"/>
                    <a:pt x="2885" y="435"/>
                  </a:cubicBezTo>
                  <a:close/>
                  <a:moveTo>
                    <a:pt x="1811" y="1093"/>
                  </a:moveTo>
                  <a:cubicBezTo>
                    <a:pt x="1790" y="1093"/>
                    <a:pt x="1770" y="1096"/>
                    <a:pt x="1749" y="1100"/>
                  </a:cubicBezTo>
                  <a:cubicBezTo>
                    <a:pt x="1714" y="1117"/>
                    <a:pt x="1696" y="1135"/>
                    <a:pt x="1679" y="1170"/>
                  </a:cubicBezTo>
                  <a:cubicBezTo>
                    <a:pt x="1627" y="1187"/>
                    <a:pt x="1574" y="1240"/>
                    <a:pt x="1522" y="1292"/>
                  </a:cubicBezTo>
                  <a:cubicBezTo>
                    <a:pt x="1487" y="1344"/>
                    <a:pt x="1487" y="1449"/>
                    <a:pt x="1574" y="1467"/>
                  </a:cubicBezTo>
                  <a:cubicBezTo>
                    <a:pt x="1594" y="1469"/>
                    <a:pt x="1613" y="1470"/>
                    <a:pt x="1633" y="1470"/>
                  </a:cubicBezTo>
                  <a:cubicBezTo>
                    <a:pt x="1770" y="1470"/>
                    <a:pt x="1902" y="1417"/>
                    <a:pt x="1994" y="1309"/>
                  </a:cubicBezTo>
                  <a:cubicBezTo>
                    <a:pt x="2029" y="1275"/>
                    <a:pt x="2046" y="1205"/>
                    <a:pt x="1994" y="1170"/>
                  </a:cubicBezTo>
                  <a:cubicBezTo>
                    <a:pt x="1940" y="1116"/>
                    <a:pt x="1877" y="1093"/>
                    <a:pt x="1811" y="1093"/>
                  </a:cubicBezTo>
                  <a:close/>
                  <a:moveTo>
                    <a:pt x="10128" y="1316"/>
                  </a:moveTo>
                  <a:cubicBezTo>
                    <a:pt x="10103" y="1316"/>
                    <a:pt x="10078" y="1319"/>
                    <a:pt x="10053" y="1327"/>
                  </a:cubicBezTo>
                  <a:cubicBezTo>
                    <a:pt x="9965" y="1362"/>
                    <a:pt x="9913" y="1414"/>
                    <a:pt x="9895" y="1484"/>
                  </a:cubicBezTo>
                  <a:cubicBezTo>
                    <a:pt x="9808" y="1484"/>
                    <a:pt x="9720" y="1519"/>
                    <a:pt x="9633" y="1554"/>
                  </a:cubicBezTo>
                  <a:cubicBezTo>
                    <a:pt x="9563" y="1607"/>
                    <a:pt x="9581" y="1677"/>
                    <a:pt x="9616" y="1729"/>
                  </a:cubicBezTo>
                  <a:cubicBezTo>
                    <a:pt x="9690" y="1824"/>
                    <a:pt x="9801" y="1866"/>
                    <a:pt x="9915" y="1866"/>
                  </a:cubicBezTo>
                  <a:cubicBezTo>
                    <a:pt x="10094" y="1866"/>
                    <a:pt x="10279" y="1760"/>
                    <a:pt x="10332" y="1589"/>
                  </a:cubicBezTo>
                  <a:cubicBezTo>
                    <a:pt x="10392" y="1440"/>
                    <a:pt x="10273" y="1316"/>
                    <a:pt x="10128" y="1316"/>
                  </a:cubicBezTo>
                  <a:close/>
                  <a:moveTo>
                    <a:pt x="1262" y="1598"/>
                  </a:moveTo>
                  <a:cubicBezTo>
                    <a:pt x="1230" y="1598"/>
                    <a:pt x="1196" y="1612"/>
                    <a:pt x="1172" y="1642"/>
                  </a:cubicBezTo>
                  <a:cubicBezTo>
                    <a:pt x="1050" y="1659"/>
                    <a:pt x="945" y="1747"/>
                    <a:pt x="892" y="1851"/>
                  </a:cubicBezTo>
                  <a:cubicBezTo>
                    <a:pt x="875" y="1921"/>
                    <a:pt x="910" y="2009"/>
                    <a:pt x="980" y="2009"/>
                  </a:cubicBezTo>
                  <a:cubicBezTo>
                    <a:pt x="1155" y="1991"/>
                    <a:pt x="1294" y="1886"/>
                    <a:pt x="1347" y="1729"/>
                  </a:cubicBezTo>
                  <a:cubicBezTo>
                    <a:pt x="1381" y="1648"/>
                    <a:pt x="1325" y="1598"/>
                    <a:pt x="1262" y="1598"/>
                  </a:cubicBezTo>
                  <a:close/>
                  <a:moveTo>
                    <a:pt x="678" y="2107"/>
                  </a:moveTo>
                  <a:cubicBezTo>
                    <a:pt x="668" y="2107"/>
                    <a:pt x="657" y="2109"/>
                    <a:pt x="648" y="2114"/>
                  </a:cubicBezTo>
                  <a:cubicBezTo>
                    <a:pt x="508" y="2114"/>
                    <a:pt x="473" y="2288"/>
                    <a:pt x="578" y="2341"/>
                  </a:cubicBezTo>
                  <a:cubicBezTo>
                    <a:pt x="598" y="2354"/>
                    <a:pt x="620" y="2360"/>
                    <a:pt x="642" y="2360"/>
                  </a:cubicBezTo>
                  <a:cubicBezTo>
                    <a:pt x="678" y="2360"/>
                    <a:pt x="713" y="2345"/>
                    <a:pt x="735" y="2323"/>
                  </a:cubicBezTo>
                  <a:cubicBezTo>
                    <a:pt x="770" y="2271"/>
                    <a:pt x="770" y="2201"/>
                    <a:pt x="752" y="2149"/>
                  </a:cubicBezTo>
                  <a:cubicBezTo>
                    <a:pt x="740" y="2123"/>
                    <a:pt x="708" y="2107"/>
                    <a:pt x="678" y="2107"/>
                  </a:cubicBezTo>
                  <a:close/>
                  <a:moveTo>
                    <a:pt x="9218" y="1919"/>
                  </a:moveTo>
                  <a:cubicBezTo>
                    <a:pt x="9135" y="1919"/>
                    <a:pt x="9055" y="1955"/>
                    <a:pt x="9004" y="2026"/>
                  </a:cubicBezTo>
                  <a:cubicBezTo>
                    <a:pt x="8969" y="2061"/>
                    <a:pt x="8951" y="2114"/>
                    <a:pt x="8986" y="2166"/>
                  </a:cubicBezTo>
                  <a:cubicBezTo>
                    <a:pt x="8986" y="2184"/>
                    <a:pt x="8986" y="2201"/>
                    <a:pt x="9004" y="2201"/>
                  </a:cubicBezTo>
                  <a:cubicBezTo>
                    <a:pt x="9039" y="2236"/>
                    <a:pt x="9039" y="2271"/>
                    <a:pt x="9056" y="2306"/>
                  </a:cubicBezTo>
                  <a:cubicBezTo>
                    <a:pt x="9074" y="2358"/>
                    <a:pt x="9091" y="2411"/>
                    <a:pt x="9126" y="2463"/>
                  </a:cubicBezTo>
                  <a:cubicBezTo>
                    <a:pt x="9168" y="2499"/>
                    <a:pt x="9215" y="2514"/>
                    <a:pt x="9262" y="2514"/>
                  </a:cubicBezTo>
                  <a:cubicBezTo>
                    <a:pt x="9353" y="2514"/>
                    <a:pt x="9441" y="2457"/>
                    <a:pt x="9476" y="2376"/>
                  </a:cubicBezTo>
                  <a:lnTo>
                    <a:pt x="9476" y="2358"/>
                  </a:lnTo>
                  <a:cubicBezTo>
                    <a:pt x="9546" y="2236"/>
                    <a:pt x="9528" y="2061"/>
                    <a:pt x="9388" y="1974"/>
                  </a:cubicBezTo>
                  <a:cubicBezTo>
                    <a:pt x="9337" y="1937"/>
                    <a:pt x="9277" y="1919"/>
                    <a:pt x="9218" y="1919"/>
                  </a:cubicBezTo>
                  <a:close/>
                  <a:moveTo>
                    <a:pt x="240" y="2494"/>
                  </a:moveTo>
                  <a:cubicBezTo>
                    <a:pt x="230" y="2494"/>
                    <a:pt x="220" y="2495"/>
                    <a:pt x="211" y="2498"/>
                  </a:cubicBezTo>
                  <a:cubicBezTo>
                    <a:pt x="158" y="2516"/>
                    <a:pt x="123" y="2551"/>
                    <a:pt x="123" y="2603"/>
                  </a:cubicBezTo>
                  <a:cubicBezTo>
                    <a:pt x="106" y="2621"/>
                    <a:pt x="88" y="2621"/>
                    <a:pt x="71" y="2638"/>
                  </a:cubicBezTo>
                  <a:cubicBezTo>
                    <a:pt x="1" y="2708"/>
                    <a:pt x="18" y="2830"/>
                    <a:pt x="123" y="2830"/>
                  </a:cubicBezTo>
                  <a:lnTo>
                    <a:pt x="280" y="2830"/>
                  </a:lnTo>
                  <a:cubicBezTo>
                    <a:pt x="350" y="2830"/>
                    <a:pt x="403" y="2760"/>
                    <a:pt x="385" y="2691"/>
                  </a:cubicBezTo>
                  <a:lnTo>
                    <a:pt x="350" y="2568"/>
                  </a:lnTo>
                  <a:cubicBezTo>
                    <a:pt x="336" y="2525"/>
                    <a:pt x="286" y="2494"/>
                    <a:pt x="240" y="2494"/>
                  </a:cubicBezTo>
                  <a:close/>
                  <a:moveTo>
                    <a:pt x="10140" y="2206"/>
                  </a:moveTo>
                  <a:cubicBezTo>
                    <a:pt x="10024" y="2206"/>
                    <a:pt x="9909" y="2277"/>
                    <a:pt x="9878" y="2393"/>
                  </a:cubicBezTo>
                  <a:cubicBezTo>
                    <a:pt x="9878" y="2393"/>
                    <a:pt x="9843" y="2411"/>
                    <a:pt x="9843" y="2428"/>
                  </a:cubicBezTo>
                  <a:cubicBezTo>
                    <a:pt x="9825" y="2481"/>
                    <a:pt x="9773" y="2568"/>
                    <a:pt x="9773" y="2621"/>
                  </a:cubicBezTo>
                  <a:cubicBezTo>
                    <a:pt x="9773" y="2691"/>
                    <a:pt x="9825" y="2743"/>
                    <a:pt x="9878" y="2778"/>
                  </a:cubicBezTo>
                  <a:cubicBezTo>
                    <a:pt x="9934" y="2812"/>
                    <a:pt x="10012" y="2831"/>
                    <a:pt x="10084" y="2831"/>
                  </a:cubicBezTo>
                  <a:cubicBezTo>
                    <a:pt x="10124" y="2831"/>
                    <a:pt x="10161" y="2825"/>
                    <a:pt x="10192" y="2813"/>
                  </a:cubicBezTo>
                  <a:cubicBezTo>
                    <a:pt x="10402" y="2743"/>
                    <a:pt x="10472" y="2481"/>
                    <a:pt x="10350" y="2306"/>
                  </a:cubicBezTo>
                  <a:cubicBezTo>
                    <a:pt x="10294" y="2237"/>
                    <a:pt x="10217" y="2206"/>
                    <a:pt x="10140" y="2206"/>
                  </a:cubicBezTo>
                  <a:close/>
                  <a:moveTo>
                    <a:pt x="9539" y="3015"/>
                  </a:moveTo>
                  <a:cubicBezTo>
                    <a:pt x="9509" y="3015"/>
                    <a:pt x="9488" y="3028"/>
                    <a:pt x="9476" y="3040"/>
                  </a:cubicBezTo>
                  <a:cubicBezTo>
                    <a:pt x="9423" y="3040"/>
                    <a:pt x="9388" y="3058"/>
                    <a:pt x="9371" y="3110"/>
                  </a:cubicBezTo>
                  <a:cubicBezTo>
                    <a:pt x="9336" y="3232"/>
                    <a:pt x="9371" y="3372"/>
                    <a:pt x="9458" y="3495"/>
                  </a:cubicBezTo>
                  <a:cubicBezTo>
                    <a:pt x="9511" y="3573"/>
                    <a:pt x="9602" y="3642"/>
                    <a:pt x="9697" y="3642"/>
                  </a:cubicBezTo>
                  <a:cubicBezTo>
                    <a:pt x="9728" y="3642"/>
                    <a:pt x="9760" y="3634"/>
                    <a:pt x="9790" y="3617"/>
                  </a:cubicBezTo>
                  <a:cubicBezTo>
                    <a:pt x="9913" y="3547"/>
                    <a:pt x="9948" y="3390"/>
                    <a:pt x="9895" y="3267"/>
                  </a:cubicBezTo>
                  <a:cubicBezTo>
                    <a:pt x="9843" y="3128"/>
                    <a:pt x="9703" y="3058"/>
                    <a:pt x="9581" y="3023"/>
                  </a:cubicBezTo>
                  <a:cubicBezTo>
                    <a:pt x="9565" y="3018"/>
                    <a:pt x="9551" y="3015"/>
                    <a:pt x="9539" y="3015"/>
                  </a:cubicBezTo>
                  <a:close/>
                  <a:moveTo>
                    <a:pt x="10271" y="3385"/>
                  </a:moveTo>
                  <a:cubicBezTo>
                    <a:pt x="10256" y="3385"/>
                    <a:pt x="10242" y="3387"/>
                    <a:pt x="10227" y="3390"/>
                  </a:cubicBezTo>
                  <a:cubicBezTo>
                    <a:pt x="10175" y="3407"/>
                    <a:pt x="10122" y="3460"/>
                    <a:pt x="10105" y="3512"/>
                  </a:cubicBezTo>
                  <a:cubicBezTo>
                    <a:pt x="10070" y="3530"/>
                    <a:pt x="10053" y="3565"/>
                    <a:pt x="10070" y="3617"/>
                  </a:cubicBezTo>
                  <a:cubicBezTo>
                    <a:pt x="10088" y="3652"/>
                    <a:pt x="10088" y="3704"/>
                    <a:pt x="10105" y="3739"/>
                  </a:cubicBezTo>
                  <a:lnTo>
                    <a:pt x="10157" y="3862"/>
                  </a:lnTo>
                  <a:cubicBezTo>
                    <a:pt x="10188" y="3922"/>
                    <a:pt x="10231" y="3970"/>
                    <a:pt x="10300" y="3970"/>
                  </a:cubicBezTo>
                  <a:cubicBezTo>
                    <a:pt x="10310" y="3970"/>
                    <a:pt x="10321" y="3969"/>
                    <a:pt x="10332" y="3967"/>
                  </a:cubicBezTo>
                  <a:cubicBezTo>
                    <a:pt x="10472" y="3932"/>
                    <a:pt x="10472" y="3757"/>
                    <a:pt x="10437" y="3652"/>
                  </a:cubicBezTo>
                  <a:cubicBezTo>
                    <a:pt x="10437" y="3634"/>
                    <a:pt x="10402" y="3600"/>
                    <a:pt x="10402" y="3582"/>
                  </a:cubicBezTo>
                  <a:cubicBezTo>
                    <a:pt x="10402" y="3582"/>
                    <a:pt x="10420" y="3547"/>
                    <a:pt x="10420" y="3530"/>
                  </a:cubicBezTo>
                  <a:cubicBezTo>
                    <a:pt x="10420" y="3512"/>
                    <a:pt x="10420" y="3495"/>
                    <a:pt x="10420" y="3495"/>
                  </a:cubicBezTo>
                  <a:cubicBezTo>
                    <a:pt x="10405" y="3422"/>
                    <a:pt x="10342" y="3385"/>
                    <a:pt x="10271" y="3385"/>
                  </a:cubicBezTo>
                  <a:close/>
                  <a:moveTo>
                    <a:pt x="9709" y="4091"/>
                  </a:moveTo>
                  <a:cubicBezTo>
                    <a:pt x="9678" y="4091"/>
                    <a:pt x="9644" y="4105"/>
                    <a:pt x="9616" y="4124"/>
                  </a:cubicBezTo>
                  <a:cubicBezTo>
                    <a:pt x="9598" y="4124"/>
                    <a:pt x="9581" y="4141"/>
                    <a:pt x="9581" y="4176"/>
                  </a:cubicBezTo>
                  <a:cubicBezTo>
                    <a:pt x="9528" y="4316"/>
                    <a:pt x="9598" y="4456"/>
                    <a:pt x="9738" y="4526"/>
                  </a:cubicBezTo>
                  <a:cubicBezTo>
                    <a:pt x="9756" y="4535"/>
                    <a:pt x="9775" y="4539"/>
                    <a:pt x="9794" y="4539"/>
                  </a:cubicBezTo>
                  <a:cubicBezTo>
                    <a:pt x="9847" y="4539"/>
                    <a:pt x="9895" y="4503"/>
                    <a:pt x="9895" y="4439"/>
                  </a:cubicBezTo>
                  <a:cubicBezTo>
                    <a:pt x="9895" y="4316"/>
                    <a:pt x="9843" y="4211"/>
                    <a:pt x="9773" y="4124"/>
                  </a:cubicBezTo>
                  <a:cubicBezTo>
                    <a:pt x="9757" y="4100"/>
                    <a:pt x="9734" y="4091"/>
                    <a:pt x="9709" y="4091"/>
                  </a:cubicBezTo>
                  <a:close/>
                  <a:moveTo>
                    <a:pt x="10155" y="4157"/>
                  </a:moveTo>
                  <a:cubicBezTo>
                    <a:pt x="10144" y="4157"/>
                    <a:pt x="10133" y="4158"/>
                    <a:pt x="10122" y="4159"/>
                  </a:cubicBezTo>
                  <a:cubicBezTo>
                    <a:pt x="10018" y="4159"/>
                    <a:pt x="9965" y="4281"/>
                    <a:pt x="10035" y="4351"/>
                  </a:cubicBezTo>
                  <a:cubicBezTo>
                    <a:pt x="10070" y="4386"/>
                    <a:pt x="10105" y="4439"/>
                    <a:pt x="10122" y="4491"/>
                  </a:cubicBezTo>
                  <a:cubicBezTo>
                    <a:pt x="10157" y="4544"/>
                    <a:pt x="10192" y="4578"/>
                    <a:pt x="10245" y="4578"/>
                  </a:cubicBezTo>
                  <a:lnTo>
                    <a:pt x="10280" y="4578"/>
                  </a:lnTo>
                  <a:cubicBezTo>
                    <a:pt x="10315" y="4596"/>
                    <a:pt x="10350" y="4613"/>
                    <a:pt x="10402" y="4613"/>
                  </a:cubicBezTo>
                  <a:cubicBezTo>
                    <a:pt x="10409" y="4615"/>
                    <a:pt x="10417" y="4616"/>
                    <a:pt x="10424" y="4616"/>
                  </a:cubicBezTo>
                  <a:cubicBezTo>
                    <a:pt x="10486" y="4616"/>
                    <a:pt x="10540" y="4552"/>
                    <a:pt x="10525" y="4474"/>
                  </a:cubicBezTo>
                  <a:cubicBezTo>
                    <a:pt x="10492" y="4292"/>
                    <a:pt x="10334" y="4157"/>
                    <a:pt x="10155" y="4157"/>
                  </a:cubicBezTo>
                  <a:close/>
                  <a:moveTo>
                    <a:pt x="10350" y="4941"/>
                  </a:moveTo>
                  <a:cubicBezTo>
                    <a:pt x="10247" y="4941"/>
                    <a:pt x="10183" y="5076"/>
                    <a:pt x="10262" y="5155"/>
                  </a:cubicBezTo>
                  <a:cubicBezTo>
                    <a:pt x="10245" y="5173"/>
                    <a:pt x="10245" y="5225"/>
                    <a:pt x="10262" y="5260"/>
                  </a:cubicBezTo>
                  <a:cubicBezTo>
                    <a:pt x="10437" y="5435"/>
                    <a:pt x="10647" y="5557"/>
                    <a:pt x="10874" y="5645"/>
                  </a:cubicBezTo>
                  <a:cubicBezTo>
                    <a:pt x="10884" y="5650"/>
                    <a:pt x="10894" y="5652"/>
                    <a:pt x="10905" y="5652"/>
                  </a:cubicBezTo>
                  <a:cubicBezTo>
                    <a:pt x="10935" y="5652"/>
                    <a:pt x="10966" y="5635"/>
                    <a:pt x="10979" y="5610"/>
                  </a:cubicBezTo>
                  <a:cubicBezTo>
                    <a:pt x="11119" y="5488"/>
                    <a:pt x="11032" y="5313"/>
                    <a:pt x="10909" y="5208"/>
                  </a:cubicBezTo>
                  <a:lnTo>
                    <a:pt x="10927" y="5208"/>
                  </a:lnTo>
                  <a:cubicBezTo>
                    <a:pt x="10769" y="5085"/>
                    <a:pt x="10577" y="4998"/>
                    <a:pt x="10385" y="4946"/>
                  </a:cubicBezTo>
                  <a:cubicBezTo>
                    <a:pt x="10373" y="4942"/>
                    <a:pt x="10361" y="4941"/>
                    <a:pt x="10350" y="4941"/>
                  </a:cubicBezTo>
                  <a:close/>
                  <a:moveTo>
                    <a:pt x="11809" y="5887"/>
                  </a:moveTo>
                  <a:cubicBezTo>
                    <a:pt x="11719" y="5887"/>
                    <a:pt x="11662" y="5967"/>
                    <a:pt x="11678" y="6047"/>
                  </a:cubicBezTo>
                  <a:cubicBezTo>
                    <a:pt x="11678" y="6064"/>
                    <a:pt x="11678" y="6064"/>
                    <a:pt x="11696" y="6064"/>
                  </a:cubicBezTo>
                  <a:cubicBezTo>
                    <a:pt x="11752" y="6234"/>
                    <a:pt x="11901" y="6324"/>
                    <a:pt x="12058" y="6324"/>
                  </a:cubicBezTo>
                  <a:cubicBezTo>
                    <a:pt x="12094" y="6324"/>
                    <a:pt x="12131" y="6319"/>
                    <a:pt x="12168" y="6309"/>
                  </a:cubicBezTo>
                  <a:cubicBezTo>
                    <a:pt x="12273" y="6292"/>
                    <a:pt x="12273" y="6187"/>
                    <a:pt x="12220" y="6117"/>
                  </a:cubicBezTo>
                  <a:cubicBezTo>
                    <a:pt x="12115" y="5994"/>
                    <a:pt x="11975" y="5925"/>
                    <a:pt x="11836" y="5890"/>
                  </a:cubicBezTo>
                  <a:cubicBezTo>
                    <a:pt x="11827" y="5888"/>
                    <a:pt x="11818" y="5887"/>
                    <a:pt x="11809" y="58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860;p61">
            <a:extLst>
              <a:ext uri="{FF2B5EF4-FFF2-40B4-BE49-F238E27FC236}">
                <a16:creationId xmlns:a16="http://schemas.microsoft.com/office/drawing/2014/main" id="{9EF91716-D2F7-492E-A2B0-F1D5F112EEDC}"/>
              </a:ext>
            </a:extLst>
          </p:cNvPr>
          <p:cNvGrpSpPr/>
          <p:nvPr/>
        </p:nvGrpSpPr>
        <p:grpSpPr>
          <a:xfrm>
            <a:off x="7824389" y="1027340"/>
            <a:ext cx="3253929" cy="2640710"/>
            <a:chOff x="4572001" y="228422"/>
            <a:chExt cx="5910091" cy="5346153"/>
          </a:xfrm>
        </p:grpSpPr>
        <p:sp>
          <p:nvSpPr>
            <p:cNvPr id="54" name="Google Shape;861;p61">
              <a:extLst>
                <a:ext uri="{FF2B5EF4-FFF2-40B4-BE49-F238E27FC236}">
                  <a16:creationId xmlns:a16="http://schemas.microsoft.com/office/drawing/2014/main" id="{F17D3C88-2435-4FE7-94F1-9DC8F92D3CA5}"/>
                </a:ext>
              </a:extLst>
            </p:cNvPr>
            <p:cNvSpPr/>
            <p:nvPr/>
          </p:nvSpPr>
          <p:spPr>
            <a:xfrm rot="10800000">
              <a:off x="4934269" y="4288703"/>
              <a:ext cx="3953731" cy="1285872"/>
            </a:xfrm>
            <a:custGeom>
              <a:avLst/>
              <a:gdLst/>
              <a:ahLst/>
              <a:cxnLst/>
              <a:rect l="l" t="t" r="r" b="b"/>
              <a:pathLst>
                <a:path w="60190" h="14433" extrusionOk="0">
                  <a:moveTo>
                    <a:pt x="24216" y="1"/>
                  </a:moveTo>
                  <a:cubicBezTo>
                    <a:pt x="23154" y="1"/>
                    <a:pt x="22058" y="108"/>
                    <a:pt x="21083" y="444"/>
                  </a:cubicBezTo>
                  <a:cubicBezTo>
                    <a:pt x="19964" y="479"/>
                    <a:pt x="18881" y="706"/>
                    <a:pt x="18234" y="1563"/>
                  </a:cubicBezTo>
                  <a:cubicBezTo>
                    <a:pt x="17570" y="2454"/>
                    <a:pt x="17744" y="3398"/>
                    <a:pt x="16416" y="3731"/>
                  </a:cubicBezTo>
                  <a:cubicBezTo>
                    <a:pt x="15858" y="3868"/>
                    <a:pt x="15270" y="3913"/>
                    <a:pt x="14675" y="3913"/>
                  </a:cubicBezTo>
                  <a:cubicBezTo>
                    <a:pt x="13836" y="3913"/>
                    <a:pt x="12984" y="3824"/>
                    <a:pt x="12185" y="3783"/>
                  </a:cubicBezTo>
                  <a:cubicBezTo>
                    <a:pt x="11499" y="3746"/>
                    <a:pt x="10703" y="3712"/>
                    <a:pt x="9858" y="3712"/>
                  </a:cubicBezTo>
                  <a:cubicBezTo>
                    <a:pt x="7134" y="3712"/>
                    <a:pt x="3907" y="4059"/>
                    <a:pt x="2238" y="5741"/>
                  </a:cubicBezTo>
                  <a:cubicBezTo>
                    <a:pt x="1" y="7978"/>
                    <a:pt x="2798" y="10129"/>
                    <a:pt x="4896" y="10688"/>
                  </a:cubicBezTo>
                  <a:cubicBezTo>
                    <a:pt x="6804" y="11197"/>
                    <a:pt x="8810" y="11333"/>
                    <a:pt x="10821" y="11333"/>
                  </a:cubicBezTo>
                  <a:cubicBezTo>
                    <a:pt x="12402" y="11333"/>
                    <a:pt x="13985" y="11249"/>
                    <a:pt x="15524" y="11195"/>
                  </a:cubicBezTo>
                  <a:cubicBezTo>
                    <a:pt x="15791" y="11185"/>
                    <a:pt x="16058" y="11180"/>
                    <a:pt x="16324" y="11180"/>
                  </a:cubicBezTo>
                  <a:cubicBezTo>
                    <a:pt x="18282" y="11180"/>
                    <a:pt x="20218" y="11423"/>
                    <a:pt x="22167" y="11423"/>
                  </a:cubicBezTo>
                  <a:cubicBezTo>
                    <a:pt x="22225" y="11423"/>
                    <a:pt x="22283" y="11423"/>
                    <a:pt x="22342" y="11422"/>
                  </a:cubicBezTo>
                  <a:cubicBezTo>
                    <a:pt x="23618" y="11405"/>
                    <a:pt x="24719" y="11160"/>
                    <a:pt x="25961" y="10933"/>
                  </a:cubicBezTo>
                  <a:cubicBezTo>
                    <a:pt x="26331" y="10862"/>
                    <a:pt x="26712" y="10834"/>
                    <a:pt x="27101" y="10834"/>
                  </a:cubicBezTo>
                  <a:cubicBezTo>
                    <a:pt x="28345" y="10834"/>
                    <a:pt x="29656" y="11123"/>
                    <a:pt x="30855" y="11230"/>
                  </a:cubicBezTo>
                  <a:cubicBezTo>
                    <a:pt x="32226" y="11347"/>
                    <a:pt x="33600" y="11425"/>
                    <a:pt x="34970" y="11425"/>
                  </a:cubicBezTo>
                  <a:cubicBezTo>
                    <a:pt x="36868" y="11425"/>
                    <a:pt x="38760" y="11276"/>
                    <a:pt x="40627" y="10880"/>
                  </a:cubicBezTo>
                  <a:cubicBezTo>
                    <a:pt x="42120" y="10554"/>
                    <a:pt x="43565" y="10445"/>
                    <a:pt x="45007" y="10445"/>
                  </a:cubicBezTo>
                  <a:cubicBezTo>
                    <a:pt x="46808" y="10445"/>
                    <a:pt x="48604" y="10614"/>
                    <a:pt x="50487" y="10741"/>
                  </a:cubicBezTo>
                  <a:cubicBezTo>
                    <a:pt x="52096" y="10850"/>
                    <a:pt x="53842" y="11249"/>
                    <a:pt x="55528" y="11249"/>
                  </a:cubicBezTo>
                  <a:cubicBezTo>
                    <a:pt x="56259" y="11249"/>
                    <a:pt x="56979" y="11174"/>
                    <a:pt x="57672" y="10968"/>
                  </a:cubicBezTo>
                  <a:cubicBezTo>
                    <a:pt x="58808" y="10636"/>
                    <a:pt x="60189" y="9657"/>
                    <a:pt x="59944" y="8328"/>
                  </a:cubicBezTo>
                  <a:lnTo>
                    <a:pt x="59944" y="8311"/>
                  </a:lnTo>
                  <a:cubicBezTo>
                    <a:pt x="59682" y="6930"/>
                    <a:pt x="57881" y="6056"/>
                    <a:pt x="56745" y="5531"/>
                  </a:cubicBezTo>
                  <a:cubicBezTo>
                    <a:pt x="54997" y="4727"/>
                    <a:pt x="53231" y="4342"/>
                    <a:pt x="51309" y="4168"/>
                  </a:cubicBezTo>
                  <a:cubicBezTo>
                    <a:pt x="50202" y="4072"/>
                    <a:pt x="49090" y="4035"/>
                    <a:pt x="47974" y="4035"/>
                  </a:cubicBezTo>
                  <a:cubicBezTo>
                    <a:pt x="45017" y="4035"/>
                    <a:pt x="42039" y="4293"/>
                    <a:pt x="39107" y="4395"/>
                  </a:cubicBezTo>
                  <a:cubicBezTo>
                    <a:pt x="38055" y="4424"/>
                    <a:pt x="36960" y="4548"/>
                    <a:pt x="35879" y="4548"/>
                  </a:cubicBezTo>
                  <a:cubicBezTo>
                    <a:pt x="35037" y="4548"/>
                    <a:pt x="34204" y="4473"/>
                    <a:pt x="33408" y="4220"/>
                  </a:cubicBezTo>
                  <a:cubicBezTo>
                    <a:pt x="31974" y="3783"/>
                    <a:pt x="32236" y="2856"/>
                    <a:pt x="31415" y="1930"/>
                  </a:cubicBezTo>
                  <a:cubicBezTo>
                    <a:pt x="30191" y="531"/>
                    <a:pt x="27831" y="234"/>
                    <a:pt x="26100" y="94"/>
                  </a:cubicBezTo>
                  <a:cubicBezTo>
                    <a:pt x="25509" y="41"/>
                    <a:pt x="24869" y="1"/>
                    <a:pt x="24216" y="1"/>
                  </a:cubicBezTo>
                  <a:close/>
                  <a:moveTo>
                    <a:pt x="44268" y="11342"/>
                  </a:moveTo>
                  <a:cubicBezTo>
                    <a:pt x="43960" y="11342"/>
                    <a:pt x="43659" y="11368"/>
                    <a:pt x="43372" y="11422"/>
                  </a:cubicBezTo>
                  <a:cubicBezTo>
                    <a:pt x="42463" y="11580"/>
                    <a:pt x="41414" y="12436"/>
                    <a:pt x="42183" y="13380"/>
                  </a:cubicBezTo>
                  <a:cubicBezTo>
                    <a:pt x="42935" y="14307"/>
                    <a:pt x="44805" y="14307"/>
                    <a:pt x="45872" y="14359"/>
                  </a:cubicBezTo>
                  <a:cubicBezTo>
                    <a:pt x="46438" y="14389"/>
                    <a:pt x="47069" y="14433"/>
                    <a:pt x="47703" y="14433"/>
                  </a:cubicBezTo>
                  <a:cubicBezTo>
                    <a:pt x="48538" y="14433"/>
                    <a:pt x="49379" y="14358"/>
                    <a:pt x="50085" y="14079"/>
                  </a:cubicBezTo>
                  <a:cubicBezTo>
                    <a:pt x="50242" y="14027"/>
                    <a:pt x="50417" y="13870"/>
                    <a:pt x="50399" y="13677"/>
                  </a:cubicBezTo>
                  <a:cubicBezTo>
                    <a:pt x="50120" y="11580"/>
                    <a:pt x="47358" y="11684"/>
                    <a:pt x="45732" y="11510"/>
                  </a:cubicBezTo>
                  <a:cubicBezTo>
                    <a:pt x="45243" y="11403"/>
                    <a:pt x="44747" y="11342"/>
                    <a:pt x="44268" y="1134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62;p61">
              <a:extLst>
                <a:ext uri="{FF2B5EF4-FFF2-40B4-BE49-F238E27FC236}">
                  <a16:creationId xmlns:a16="http://schemas.microsoft.com/office/drawing/2014/main" id="{4FB551B6-90DE-4791-A55E-E9DC199FE2C0}"/>
                </a:ext>
              </a:extLst>
            </p:cNvPr>
            <p:cNvSpPr/>
            <p:nvPr/>
          </p:nvSpPr>
          <p:spPr>
            <a:xfrm rot="10800000" flipH="1">
              <a:off x="4572001" y="4381843"/>
              <a:ext cx="3064488" cy="575785"/>
            </a:xfrm>
            <a:custGeom>
              <a:avLst/>
              <a:gdLst/>
              <a:ahLst/>
              <a:cxnLst/>
              <a:rect l="l" t="t" r="r" b="b"/>
              <a:pathLst>
                <a:path w="47600" h="7072" extrusionOk="0">
                  <a:moveTo>
                    <a:pt x="40782" y="583"/>
                  </a:moveTo>
                  <a:cubicBezTo>
                    <a:pt x="40765" y="583"/>
                    <a:pt x="40765" y="586"/>
                    <a:pt x="40765" y="600"/>
                  </a:cubicBezTo>
                  <a:cubicBezTo>
                    <a:pt x="40765" y="600"/>
                    <a:pt x="40765" y="600"/>
                    <a:pt x="40782" y="583"/>
                  </a:cubicBezTo>
                  <a:close/>
                  <a:moveTo>
                    <a:pt x="44085" y="362"/>
                  </a:moveTo>
                  <a:cubicBezTo>
                    <a:pt x="44033" y="362"/>
                    <a:pt x="43981" y="365"/>
                    <a:pt x="43929" y="373"/>
                  </a:cubicBezTo>
                  <a:cubicBezTo>
                    <a:pt x="43719" y="390"/>
                    <a:pt x="43509" y="443"/>
                    <a:pt x="43299" y="460"/>
                  </a:cubicBezTo>
                  <a:cubicBezTo>
                    <a:pt x="42893" y="511"/>
                    <a:pt x="42962" y="1039"/>
                    <a:pt x="43350" y="1039"/>
                  </a:cubicBezTo>
                  <a:cubicBezTo>
                    <a:pt x="43362" y="1039"/>
                    <a:pt x="43374" y="1038"/>
                    <a:pt x="43387" y="1037"/>
                  </a:cubicBezTo>
                  <a:cubicBezTo>
                    <a:pt x="43544" y="1037"/>
                    <a:pt x="43719" y="1002"/>
                    <a:pt x="43894" y="1002"/>
                  </a:cubicBezTo>
                  <a:cubicBezTo>
                    <a:pt x="43964" y="1072"/>
                    <a:pt x="44086" y="1124"/>
                    <a:pt x="44226" y="1124"/>
                  </a:cubicBezTo>
                  <a:cubicBezTo>
                    <a:pt x="44251" y="1128"/>
                    <a:pt x="44276" y="1129"/>
                    <a:pt x="44301" y="1129"/>
                  </a:cubicBezTo>
                  <a:cubicBezTo>
                    <a:pt x="44420" y="1129"/>
                    <a:pt x="44542" y="1098"/>
                    <a:pt x="44628" y="1055"/>
                  </a:cubicBezTo>
                  <a:cubicBezTo>
                    <a:pt x="44873" y="915"/>
                    <a:pt x="44943" y="600"/>
                    <a:pt x="44628" y="478"/>
                  </a:cubicBezTo>
                  <a:cubicBezTo>
                    <a:pt x="44463" y="409"/>
                    <a:pt x="44276" y="362"/>
                    <a:pt x="44085" y="362"/>
                  </a:cubicBezTo>
                  <a:close/>
                  <a:moveTo>
                    <a:pt x="41219" y="530"/>
                  </a:moveTo>
                  <a:cubicBezTo>
                    <a:pt x="41167" y="530"/>
                    <a:pt x="41097" y="530"/>
                    <a:pt x="41044" y="548"/>
                  </a:cubicBezTo>
                  <a:cubicBezTo>
                    <a:pt x="41009" y="565"/>
                    <a:pt x="40957" y="565"/>
                    <a:pt x="40922" y="565"/>
                  </a:cubicBezTo>
                  <a:cubicBezTo>
                    <a:pt x="40869" y="565"/>
                    <a:pt x="40835" y="565"/>
                    <a:pt x="40782" y="583"/>
                  </a:cubicBezTo>
                  <a:cubicBezTo>
                    <a:pt x="40782" y="583"/>
                    <a:pt x="40782" y="583"/>
                    <a:pt x="40782" y="583"/>
                  </a:cubicBezTo>
                  <a:lnTo>
                    <a:pt x="40782" y="583"/>
                  </a:lnTo>
                  <a:cubicBezTo>
                    <a:pt x="40786" y="583"/>
                    <a:pt x="40792" y="583"/>
                    <a:pt x="40800" y="583"/>
                  </a:cubicBezTo>
                  <a:lnTo>
                    <a:pt x="40835" y="583"/>
                  </a:lnTo>
                  <a:cubicBezTo>
                    <a:pt x="40782" y="600"/>
                    <a:pt x="40765" y="600"/>
                    <a:pt x="40765" y="600"/>
                  </a:cubicBezTo>
                  <a:cubicBezTo>
                    <a:pt x="40625" y="635"/>
                    <a:pt x="40502" y="705"/>
                    <a:pt x="40450" y="827"/>
                  </a:cubicBezTo>
                  <a:cubicBezTo>
                    <a:pt x="40397" y="1002"/>
                    <a:pt x="40520" y="1194"/>
                    <a:pt x="40747" y="1247"/>
                  </a:cubicBezTo>
                  <a:lnTo>
                    <a:pt x="40922" y="1247"/>
                  </a:lnTo>
                  <a:cubicBezTo>
                    <a:pt x="40955" y="1256"/>
                    <a:pt x="40989" y="1261"/>
                    <a:pt x="41023" y="1261"/>
                  </a:cubicBezTo>
                  <a:cubicBezTo>
                    <a:pt x="41117" y="1261"/>
                    <a:pt x="41212" y="1228"/>
                    <a:pt x="41289" y="1177"/>
                  </a:cubicBezTo>
                  <a:cubicBezTo>
                    <a:pt x="41307" y="1177"/>
                    <a:pt x="41307" y="1177"/>
                    <a:pt x="41324" y="1159"/>
                  </a:cubicBezTo>
                  <a:cubicBezTo>
                    <a:pt x="41516" y="1107"/>
                    <a:pt x="41656" y="985"/>
                    <a:pt x="41621" y="810"/>
                  </a:cubicBezTo>
                  <a:cubicBezTo>
                    <a:pt x="41586" y="652"/>
                    <a:pt x="41411" y="530"/>
                    <a:pt x="41219" y="530"/>
                  </a:cubicBezTo>
                  <a:close/>
                  <a:moveTo>
                    <a:pt x="15529" y="834"/>
                  </a:moveTo>
                  <a:cubicBezTo>
                    <a:pt x="15419" y="834"/>
                    <a:pt x="15305" y="849"/>
                    <a:pt x="15189" y="880"/>
                  </a:cubicBezTo>
                  <a:cubicBezTo>
                    <a:pt x="14892" y="950"/>
                    <a:pt x="14857" y="1194"/>
                    <a:pt x="14962" y="1352"/>
                  </a:cubicBezTo>
                  <a:cubicBezTo>
                    <a:pt x="14945" y="1369"/>
                    <a:pt x="14910" y="1404"/>
                    <a:pt x="14892" y="1457"/>
                  </a:cubicBezTo>
                  <a:cubicBezTo>
                    <a:pt x="14808" y="1642"/>
                    <a:pt x="15032" y="1860"/>
                    <a:pt x="15283" y="1860"/>
                  </a:cubicBezTo>
                  <a:cubicBezTo>
                    <a:pt x="15293" y="1860"/>
                    <a:pt x="15302" y="1859"/>
                    <a:pt x="15312" y="1859"/>
                  </a:cubicBezTo>
                  <a:cubicBezTo>
                    <a:pt x="15364" y="1859"/>
                    <a:pt x="15417" y="1859"/>
                    <a:pt x="15469" y="1841"/>
                  </a:cubicBezTo>
                  <a:cubicBezTo>
                    <a:pt x="15504" y="1850"/>
                    <a:pt x="15539" y="1854"/>
                    <a:pt x="15574" y="1854"/>
                  </a:cubicBezTo>
                  <a:cubicBezTo>
                    <a:pt x="15609" y="1854"/>
                    <a:pt x="15644" y="1850"/>
                    <a:pt x="15679" y="1841"/>
                  </a:cubicBezTo>
                  <a:cubicBezTo>
                    <a:pt x="15714" y="1841"/>
                    <a:pt x="15749" y="1824"/>
                    <a:pt x="15784" y="1806"/>
                  </a:cubicBezTo>
                  <a:cubicBezTo>
                    <a:pt x="15854" y="1789"/>
                    <a:pt x="15906" y="1754"/>
                    <a:pt x="15959" y="1719"/>
                  </a:cubicBezTo>
                  <a:lnTo>
                    <a:pt x="15976" y="1719"/>
                  </a:lnTo>
                  <a:cubicBezTo>
                    <a:pt x="16086" y="1763"/>
                    <a:pt x="16202" y="1782"/>
                    <a:pt x="16321" y="1782"/>
                  </a:cubicBezTo>
                  <a:cubicBezTo>
                    <a:pt x="16487" y="1782"/>
                    <a:pt x="16660" y="1745"/>
                    <a:pt x="16833" y="1684"/>
                  </a:cubicBezTo>
                  <a:cubicBezTo>
                    <a:pt x="17187" y="1530"/>
                    <a:pt x="16998" y="1063"/>
                    <a:pt x="16648" y="1063"/>
                  </a:cubicBezTo>
                  <a:cubicBezTo>
                    <a:pt x="16602" y="1063"/>
                    <a:pt x="16552" y="1071"/>
                    <a:pt x="16500" y="1090"/>
                  </a:cubicBezTo>
                  <a:cubicBezTo>
                    <a:pt x="16466" y="1107"/>
                    <a:pt x="16343" y="1142"/>
                    <a:pt x="16343" y="1142"/>
                  </a:cubicBezTo>
                  <a:cubicBezTo>
                    <a:pt x="16326" y="1124"/>
                    <a:pt x="16308" y="1124"/>
                    <a:pt x="16308" y="1124"/>
                  </a:cubicBezTo>
                  <a:lnTo>
                    <a:pt x="16273" y="1107"/>
                  </a:lnTo>
                  <a:cubicBezTo>
                    <a:pt x="16221" y="1072"/>
                    <a:pt x="16168" y="1037"/>
                    <a:pt x="16116" y="1002"/>
                  </a:cubicBezTo>
                  <a:cubicBezTo>
                    <a:pt x="15934" y="888"/>
                    <a:pt x="15737" y="834"/>
                    <a:pt x="15529" y="834"/>
                  </a:cubicBezTo>
                  <a:close/>
                  <a:moveTo>
                    <a:pt x="22610" y="1"/>
                  </a:moveTo>
                  <a:cubicBezTo>
                    <a:pt x="22516" y="1"/>
                    <a:pt x="22420" y="7"/>
                    <a:pt x="22322" y="23"/>
                  </a:cubicBezTo>
                  <a:cubicBezTo>
                    <a:pt x="21832" y="111"/>
                    <a:pt x="21308" y="373"/>
                    <a:pt x="21133" y="775"/>
                  </a:cubicBezTo>
                  <a:cubicBezTo>
                    <a:pt x="20772" y="1602"/>
                    <a:pt x="21873" y="1899"/>
                    <a:pt x="22733" y="1899"/>
                  </a:cubicBezTo>
                  <a:cubicBezTo>
                    <a:pt x="22873" y="1899"/>
                    <a:pt x="23006" y="1891"/>
                    <a:pt x="23126" y="1876"/>
                  </a:cubicBezTo>
                  <a:cubicBezTo>
                    <a:pt x="23397" y="1836"/>
                    <a:pt x="23657" y="1795"/>
                    <a:pt x="23931" y="1795"/>
                  </a:cubicBezTo>
                  <a:cubicBezTo>
                    <a:pt x="24011" y="1795"/>
                    <a:pt x="24092" y="1798"/>
                    <a:pt x="24175" y="1806"/>
                  </a:cubicBezTo>
                  <a:cubicBezTo>
                    <a:pt x="24386" y="1820"/>
                    <a:pt x="24597" y="1868"/>
                    <a:pt x="24808" y="1868"/>
                  </a:cubicBezTo>
                  <a:cubicBezTo>
                    <a:pt x="24859" y="1868"/>
                    <a:pt x="24910" y="1866"/>
                    <a:pt x="24961" y="1859"/>
                  </a:cubicBezTo>
                  <a:cubicBezTo>
                    <a:pt x="25398" y="1824"/>
                    <a:pt x="25748" y="1562"/>
                    <a:pt x="25748" y="1194"/>
                  </a:cubicBezTo>
                  <a:cubicBezTo>
                    <a:pt x="25766" y="478"/>
                    <a:pt x="24507" y="215"/>
                    <a:pt x="23808" y="128"/>
                  </a:cubicBezTo>
                  <a:cubicBezTo>
                    <a:pt x="23780" y="123"/>
                    <a:pt x="23751" y="121"/>
                    <a:pt x="23724" y="121"/>
                  </a:cubicBezTo>
                  <a:cubicBezTo>
                    <a:pt x="23649" y="121"/>
                    <a:pt x="23579" y="137"/>
                    <a:pt x="23528" y="163"/>
                  </a:cubicBezTo>
                  <a:cubicBezTo>
                    <a:pt x="23230" y="82"/>
                    <a:pt x="22932" y="1"/>
                    <a:pt x="22610" y="1"/>
                  </a:cubicBezTo>
                  <a:close/>
                  <a:moveTo>
                    <a:pt x="18849" y="1627"/>
                  </a:moveTo>
                  <a:cubicBezTo>
                    <a:pt x="18778" y="1627"/>
                    <a:pt x="18708" y="1658"/>
                    <a:pt x="18651" y="1701"/>
                  </a:cubicBezTo>
                  <a:cubicBezTo>
                    <a:pt x="18546" y="1736"/>
                    <a:pt x="18458" y="1841"/>
                    <a:pt x="18458" y="1946"/>
                  </a:cubicBezTo>
                  <a:cubicBezTo>
                    <a:pt x="18458" y="2068"/>
                    <a:pt x="18546" y="2156"/>
                    <a:pt x="18668" y="2208"/>
                  </a:cubicBezTo>
                  <a:cubicBezTo>
                    <a:pt x="18738" y="2243"/>
                    <a:pt x="18808" y="2261"/>
                    <a:pt x="18913" y="2278"/>
                  </a:cubicBezTo>
                  <a:cubicBezTo>
                    <a:pt x="19053" y="2278"/>
                    <a:pt x="19193" y="2278"/>
                    <a:pt x="19350" y="2243"/>
                  </a:cubicBezTo>
                  <a:cubicBezTo>
                    <a:pt x="19542" y="2208"/>
                    <a:pt x="19682" y="2034"/>
                    <a:pt x="19612" y="1859"/>
                  </a:cubicBezTo>
                  <a:cubicBezTo>
                    <a:pt x="19560" y="1719"/>
                    <a:pt x="19420" y="1649"/>
                    <a:pt x="19228" y="1649"/>
                  </a:cubicBezTo>
                  <a:lnTo>
                    <a:pt x="19228" y="1631"/>
                  </a:lnTo>
                  <a:cubicBezTo>
                    <a:pt x="19193" y="1637"/>
                    <a:pt x="19158" y="1639"/>
                    <a:pt x="19122" y="1639"/>
                  </a:cubicBezTo>
                  <a:cubicBezTo>
                    <a:pt x="19051" y="1639"/>
                    <a:pt x="18977" y="1631"/>
                    <a:pt x="18895" y="1631"/>
                  </a:cubicBezTo>
                  <a:cubicBezTo>
                    <a:pt x="18880" y="1628"/>
                    <a:pt x="18864" y="1627"/>
                    <a:pt x="18849" y="1627"/>
                  </a:cubicBezTo>
                  <a:close/>
                  <a:moveTo>
                    <a:pt x="41901" y="1509"/>
                  </a:moveTo>
                  <a:cubicBezTo>
                    <a:pt x="41726" y="1527"/>
                    <a:pt x="41586" y="1544"/>
                    <a:pt x="41411" y="1579"/>
                  </a:cubicBezTo>
                  <a:cubicBezTo>
                    <a:pt x="41376" y="1579"/>
                    <a:pt x="41341" y="1596"/>
                    <a:pt x="41324" y="1614"/>
                  </a:cubicBezTo>
                  <a:cubicBezTo>
                    <a:pt x="41202" y="1614"/>
                    <a:pt x="41097" y="1614"/>
                    <a:pt x="40992" y="1631"/>
                  </a:cubicBezTo>
                  <a:cubicBezTo>
                    <a:pt x="40852" y="1649"/>
                    <a:pt x="40712" y="1701"/>
                    <a:pt x="40625" y="1789"/>
                  </a:cubicBezTo>
                  <a:cubicBezTo>
                    <a:pt x="40572" y="1789"/>
                    <a:pt x="40520" y="1771"/>
                    <a:pt x="40467" y="1771"/>
                  </a:cubicBezTo>
                  <a:cubicBezTo>
                    <a:pt x="40455" y="1770"/>
                    <a:pt x="40443" y="1770"/>
                    <a:pt x="40431" y="1770"/>
                  </a:cubicBezTo>
                  <a:cubicBezTo>
                    <a:pt x="39989" y="1770"/>
                    <a:pt x="39885" y="2385"/>
                    <a:pt x="40345" y="2436"/>
                  </a:cubicBezTo>
                  <a:cubicBezTo>
                    <a:pt x="40485" y="2453"/>
                    <a:pt x="40607" y="2453"/>
                    <a:pt x="40730" y="2471"/>
                  </a:cubicBezTo>
                  <a:cubicBezTo>
                    <a:pt x="40765" y="2476"/>
                    <a:pt x="40801" y="2479"/>
                    <a:pt x="40837" y="2479"/>
                  </a:cubicBezTo>
                  <a:cubicBezTo>
                    <a:pt x="41012" y="2479"/>
                    <a:pt x="41178" y="2409"/>
                    <a:pt x="41237" y="2278"/>
                  </a:cubicBezTo>
                  <a:lnTo>
                    <a:pt x="41254" y="2278"/>
                  </a:lnTo>
                  <a:cubicBezTo>
                    <a:pt x="41265" y="2282"/>
                    <a:pt x="41278" y="2283"/>
                    <a:pt x="41293" y="2283"/>
                  </a:cubicBezTo>
                  <a:cubicBezTo>
                    <a:pt x="41353" y="2283"/>
                    <a:pt x="41443" y="2261"/>
                    <a:pt x="41499" y="2261"/>
                  </a:cubicBezTo>
                  <a:cubicBezTo>
                    <a:pt x="41639" y="2261"/>
                    <a:pt x="41761" y="2243"/>
                    <a:pt x="41901" y="2208"/>
                  </a:cubicBezTo>
                  <a:cubicBezTo>
                    <a:pt x="41918" y="2208"/>
                    <a:pt x="41936" y="2208"/>
                    <a:pt x="41953" y="2191"/>
                  </a:cubicBezTo>
                  <a:cubicBezTo>
                    <a:pt x="42041" y="2191"/>
                    <a:pt x="42111" y="2191"/>
                    <a:pt x="42181" y="2156"/>
                  </a:cubicBezTo>
                  <a:cubicBezTo>
                    <a:pt x="42443" y="2016"/>
                    <a:pt x="42425" y="1736"/>
                    <a:pt x="42198" y="1614"/>
                  </a:cubicBezTo>
                  <a:lnTo>
                    <a:pt x="42216" y="1614"/>
                  </a:lnTo>
                  <a:cubicBezTo>
                    <a:pt x="42128" y="1544"/>
                    <a:pt x="42023" y="1509"/>
                    <a:pt x="41901" y="1509"/>
                  </a:cubicBezTo>
                  <a:close/>
                  <a:moveTo>
                    <a:pt x="35546" y="1173"/>
                  </a:moveTo>
                  <a:cubicBezTo>
                    <a:pt x="34952" y="1173"/>
                    <a:pt x="34295" y="1268"/>
                    <a:pt x="33908" y="1268"/>
                  </a:cubicBezTo>
                  <a:cubicBezTo>
                    <a:pt x="33865" y="1268"/>
                    <a:pt x="33825" y="1267"/>
                    <a:pt x="33790" y="1264"/>
                  </a:cubicBezTo>
                  <a:cubicBezTo>
                    <a:pt x="33720" y="1264"/>
                    <a:pt x="33667" y="1264"/>
                    <a:pt x="33615" y="1282"/>
                  </a:cubicBezTo>
                  <a:cubicBezTo>
                    <a:pt x="33274" y="1258"/>
                    <a:pt x="32828" y="1221"/>
                    <a:pt x="32402" y="1221"/>
                  </a:cubicBezTo>
                  <a:cubicBezTo>
                    <a:pt x="31561" y="1221"/>
                    <a:pt x="30796" y="1366"/>
                    <a:pt x="31062" y="2051"/>
                  </a:cubicBezTo>
                  <a:cubicBezTo>
                    <a:pt x="31278" y="2583"/>
                    <a:pt x="32284" y="2693"/>
                    <a:pt x="33101" y="2693"/>
                  </a:cubicBezTo>
                  <a:cubicBezTo>
                    <a:pt x="33410" y="2693"/>
                    <a:pt x="33693" y="2677"/>
                    <a:pt x="33894" y="2663"/>
                  </a:cubicBezTo>
                  <a:cubicBezTo>
                    <a:pt x="34559" y="2610"/>
                    <a:pt x="36884" y="2593"/>
                    <a:pt x="36831" y="1789"/>
                  </a:cubicBezTo>
                  <a:cubicBezTo>
                    <a:pt x="36788" y="1291"/>
                    <a:pt x="36206" y="1173"/>
                    <a:pt x="35546" y="1173"/>
                  </a:cubicBezTo>
                  <a:close/>
                  <a:moveTo>
                    <a:pt x="11718" y="1445"/>
                  </a:moveTo>
                  <a:cubicBezTo>
                    <a:pt x="11232" y="1445"/>
                    <a:pt x="10722" y="1510"/>
                    <a:pt x="10295" y="1649"/>
                  </a:cubicBezTo>
                  <a:cubicBezTo>
                    <a:pt x="9770" y="1824"/>
                    <a:pt x="9333" y="2313"/>
                    <a:pt x="9893" y="2663"/>
                  </a:cubicBezTo>
                  <a:cubicBezTo>
                    <a:pt x="10110" y="2805"/>
                    <a:pt x="10405" y="2855"/>
                    <a:pt x="10710" y="2855"/>
                  </a:cubicBezTo>
                  <a:cubicBezTo>
                    <a:pt x="11041" y="2855"/>
                    <a:pt x="11385" y="2796"/>
                    <a:pt x="11658" y="2733"/>
                  </a:cubicBezTo>
                  <a:cubicBezTo>
                    <a:pt x="12130" y="2645"/>
                    <a:pt x="12934" y="2418"/>
                    <a:pt x="13022" y="1964"/>
                  </a:cubicBezTo>
                  <a:cubicBezTo>
                    <a:pt x="13039" y="1824"/>
                    <a:pt x="13004" y="1701"/>
                    <a:pt x="12847" y="1614"/>
                  </a:cubicBezTo>
                  <a:cubicBezTo>
                    <a:pt x="12690" y="1562"/>
                    <a:pt x="12567" y="1544"/>
                    <a:pt x="12427" y="1544"/>
                  </a:cubicBezTo>
                  <a:cubicBezTo>
                    <a:pt x="12375" y="1509"/>
                    <a:pt x="12322" y="1492"/>
                    <a:pt x="12270" y="1474"/>
                  </a:cubicBezTo>
                  <a:cubicBezTo>
                    <a:pt x="12094" y="1455"/>
                    <a:pt x="11908" y="1445"/>
                    <a:pt x="11718" y="1445"/>
                  </a:cubicBezTo>
                  <a:close/>
                  <a:moveTo>
                    <a:pt x="45537" y="2873"/>
                  </a:moveTo>
                  <a:cubicBezTo>
                    <a:pt x="45694" y="2908"/>
                    <a:pt x="45852" y="2925"/>
                    <a:pt x="46009" y="2978"/>
                  </a:cubicBezTo>
                  <a:cubicBezTo>
                    <a:pt x="45869" y="2978"/>
                    <a:pt x="45747" y="2960"/>
                    <a:pt x="45624" y="2960"/>
                  </a:cubicBezTo>
                  <a:cubicBezTo>
                    <a:pt x="45572" y="2943"/>
                    <a:pt x="45502" y="2943"/>
                    <a:pt x="45450" y="2925"/>
                  </a:cubicBezTo>
                  <a:cubicBezTo>
                    <a:pt x="45485" y="2908"/>
                    <a:pt x="45520" y="2890"/>
                    <a:pt x="45537" y="2873"/>
                  </a:cubicBezTo>
                  <a:close/>
                  <a:moveTo>
                    <a:pt x="208" y="3117"/>
                  </a:moveTo>
                  <a:cubicBezTo>
                    <a:pt x="204" y="3120"/>
                    <a:pt x="200" y="3122"/>
                    <a:pt x="197" y="3125"/>
                  </a:cubicBezTo>
                  <a:lnTo>
                    <a:pt x="197" y="3125"/>
                  </a:lnTo>
                  <a:cubicBezTo>
                    <a:pt x="200" y="3122"/>
                    <a:pt x="204" y="3120"/>
                    <a:pt x="208" y="3117"/>
                  </a:cubicBezTo>
                  <a:close/>
                  <a:moveTo>
                    <a:pt x="38097" y="2513"/>
                  </a:moveTo>
                  <a:cubicBezTo>
                    <a:pt x="38060" y="2513"/>
                    <a:pt x="38023" y="2516"/>
                    <a:pt x="37985" y="2523"/>
                  </a:cubicBezTo>
                  <a:lnTo>
                    <a:pt x="37828" y="2523"/>
                  </a:lnTo>
                  <a:cubicBezTo>
                    <a:pt x="37775" y="2523"/>
                    <a:pt x="37740" y="2540"/>
                    <a:pt x="37688" y="2558"/>
                  </a:cubicBezTo>
                  <a:lnTo>
                    <a:pt x="37618" y="2558"/>
                  </a:lnTo>
                  <a:cubicBezTo>
                    <a:pt x="37408" y="2558"/>
                    <a:pt x="37198" y="2698"/>
                    <a:pt x="37198" y="2873"/>
                  </a:cubicBezTo>
                  <a:cubicBezTo>
                    <a:pt x="37216" y="3047"/>
                    <a:pt x="37391" y="3205"/>
                    <a:pt x="37618" y="3205"/>
                  </a:cubicBezTo>
                  <a:cubicBezTo>
                    <a:pt x="37863" y="3205"/>
                    <a:pt x="38072" y="3187"/>
                    <a:pt x="38282" y="3082"/>
                  </a:cubicBezTo>
                  <a:cubicBezTo>
                    <a:pt x="38457" y="3012"/>
                    <a:pt x="38527" y="2838"/>
                    <a:pt x="38457" y="2698"/>
                  </a:cubicBezTo>
                  <a:cubicBezTo>
                    <a:pt x="38387" y="2571"/>
                    <a:pt x="38249" y="2513"/>
                    <a:pt x="38097" y="2513"/>
                  </a:cubicBezTo>
                  <a:close/>
                  <a:moveTo>
                    <a:pt x="4691" y="2379"/>
                  </a:moveTo>
                  <a:cubicBezTo>
                    <a:pt x="4666" y="2379"/>
                    <a:pt x="4640" y="2380"/>
                    <a:pt x="4613" y="2383"/>
                  </a:cubicBezTo>
                  <a:cubicBezTo>
                    <a:pt x="4473" y="2383"/>
                    <a:pt x="4368" y="2418"/>
                    <a:pt x="4299" y="2488"/>
                  </a:cubicBezTo>
                  <a:cubicBezTo>
                    <a:pt x="4054" y="2506"/>
                    <a:pt x="3809" y="2558"/>
                    <a:pt x="3564" y="2645"/>
                  </a:cubicBezTo>
                  <a:cubicBezTo>
                    <a:pt x="3267" y="2750"/>
                    <a:pt x="3320" y="3100"/>
                    <a:pt x="3564" y="3222"/>
                  </a:cubicBezTo>
                  <a:cubicBezTo>
                    <a:pt x="3807" y="3328"/>
                    <a:pt x="4108" y="3388"/>
                    <a:pt x="4406" y="3388"/>
                  </a:cubicBezTo>
                  <a:cubicBezTo>
                    <a:pt x="4795" y="3388"/>
                    <a:pt x="5179" y="3285"/>
                    <a:pt x="5417" y="3047"/>
                  </a:cubicBezTo>
                  <a:cubicBezTo>
                    <a:pt x="5557" y="2908"/>
                    <a:pt x="5610" y="2628"/>
                    <a:pt x="5330" y="2540"/>
                  </a:cubicBezTo>
                  <a:cubicBezTo>
                    <a:pt x="5225" y="2506"/>
                    <a:pt x="5120" y="2471"/>
                    <a:pt x="5015" y="2471"/>
                  </a:cubicBezTo>
                  <a:cubicBezTo>
                    <a:pt x="4914" y="2413"/>
                    <a:pt x="4812" y="2379"/>
                    <a:pt x="4691" y="2379"/>
                  </a:cubicBezTo>
                  <a:close/>
                  <a:moveTo>
                    <a:pt x="732" y="2978"/>
                  </a:moveTo>
                  <a:lnTo>
                    <a:pt x="732" y="2995"/>
                  </a:lnTo>
                  <a:cubicBezTo>
                    <a:pt x="705" y="2984"/>
                    <a:pt x="676" y="2980"/>
                    <a:pt x="646" y="2980"/>
                  </a:cubicBezTo>
                  <a:cubicBezTo>
                    <a:pt x="580" y="2980"/>
                    <a:pt x="507" y="3000"/>
                    <a:pt x="435" y="3012"/>
                  </a:cubicBezTo>
                  <a:cubicBezTo>
                    <a:pt x="348" y="3012"/>
                    <a:pt x="278" y="3065"/>
                    <a:pt x="208" y="3117"/>
                  </a:cubicBezTo>
                  <a:cubicBezTo>
                    <a:pt x="208" y="3117"/>
                    <a:pt x="208" y="3117"/>
                    <a:pt x="208" y="3117"/>
                  </a:cubicBezTo>
                  <a:lnTo>
                    <a:pt x="208" y="3117"/>
                  </a:lnTo>
                  <a:cubicBezTo>
                    <a:pt x="161" y="3141"/>
                    <a:pt x="145" y="3150"/>
                    <a:pt x="148" y="3150"/>
                  </a:cubicBezTo>
                  <a:cubicBezTo>
                    <a:pt x="150" y="3150"/>
                    <a:pt x="172" y="3140"/>
                    <a:pt x="197" y="3125"/>
                  </a:cubicBezTo>
                  <a:lnTo>
                    <a:pt x="197" y="3125"/>
                  </a:lnTo>
                  <a:cubicBezTo>
                    <a:pt x="64" y="3212"/>
                    <a:pt x="0" y="3348"/>
                    <a:pt x="68" y="3484"/>
                  </a:cubicBezTo>
                  <a:cubicBezTo>
                    <a:pt x="120" y="3572"/>
                    <a:pt x="225" y="3624"/>
                    <a:pt x="330" y="3642"/>
                  </a:cubicBezTo>
                  <a:lnTo>
                    <a:pt x="557" y="3642"/>
                  </a:lnTo>
                  <a:cubicBezTo>
                    <a:pt x="592" y="3642"/>
                    <a:pt x="610" y="3624"/>
                    <a:pt x="645" y="3624"/>
                  </a:cubicBezTo>
                  <a:cubicBezTo>
                    <a:pt x="697" y="3607"/>
                    <a:pt x="750" y="3607"/>
                    <a:pt x="732" y="3607"/>
                  </a:cubicBezTo>
                  <a:cubicBezTo>
                    <a:pt x="837" y="3589"/>
                    <a:pt x="925" y="3537"/>
                    <a:pt x="977" y="3449"/>
                  </a:cubicBezTo>
                  <a:cubicBezTo>
                    <a:pt x="1099" y="3275"/>
                    <a:pt x="995" y="3047"/>
                    <a:pt x="732" y="2978"/>
                  </a:cubicBezTo>
                  <a:close/>
                  <a:moveTo>
                    <a:pt x="45509" y="2256"/>
                  </a:moveTo>
                  <a:cubicBezTo>
                    <a:pt x="45413" y="2256"/>
                    <a:pt x="45329" y="2288"/>
                    <a:pt x="45257" y="2331"/>
                  </a:cubicBezTo>
                  <a:cubicBezTo>
                    <a:pt x="45234" y="2326"/>
                    <a:pt x="45210" y="2324"/>
                    <a:pt x="45187" y="2324"/>
                  </a:cubicBezTo>
                  <a:cubicBezTo>
                    <a:pt x="45122" y="2324"/>
                    <a:pt x="45054" y="2340"/>
                    <a:pt x="44978" y="2366"/>
                  </a:cubicBezTo>
                  <a:cubicBezTo>
                    <a:pt x="44645" y="2471"/>
                    <a:pt x="44453" y="2715"/>
                    <a:pt x="44191" y="2890"/>
                  </a:cubicBezTo>
                  <a:cubicBezTo>
                    <a:pt x="43964" y="3065"/>
                    <a:pt x="44051" y="3432"/>
                    <a:pt x="44383" y="3484"/>
                  </a:cubicBezTo>
                  <a:cubicBezTo>
                    <a:pt x="44794" y="3540"/>
                    <a:pt x="45434" y="3676"/>
                    <a:pt x="46010" y="3676"/>
                  </a:cubicBezTo>
                  <a:cubicBezTo>
                    <a:pt x="46513" y="3676"/>
                    <a:pt x="46968" y="3573"/>
                    <a:pt x="47180" y="3222"/>
                  </a:cubicBezTo>
                  <a:cubicBezTo>
                    <a:pt x="47600" y="2523"/>
                    <a:pt x="46114" y="2348"/>
                    <a:pt x="45572" y="2261"/>
                  </a:cubicBezTo>
                  <a:cubicBezTo>
                    <a:pt x="45550" y="2258"/>
                    <a:pt x="45529" y="2256"/>
                    <a:pt x="45509" y="2256"/>
                  </a:cubicBezTo>
                  <a:close/>
                  <a:moveTo>
                    <a:pt x="25684" y="3314"/>
                  </a:moveTo>
                  <a:cubicBezTo>
                    <a:pt x="25450" y="3314"/>
                    <a:pt x="25217" y="3343"/>
                    <a:pt x="25014" y="3397"/>
                  </a:cubicBezTo>
                  <a:cubicBezTo>
                    <a:pt x="24961" y="3380"/>
                    <a:pt x="24892" y="3362"/>
                    <a:pt x="24822" y="3362"/>
                  </a:cubicBezTo>
                  <a:cubicBezTo>
                    <a:pt x="24763" y="3359"/>
                    <a:pt x="24706" y="3358"/>
                    <a:pt x="24648" y="3358"/>
                  </a:cubicBezTo>
                  <a:cubicBezTo>
                    <a:pt x="24361" y="3358"/>
                    <a:pt x="24084" y="3394"/>
                    <a:pt x="23808" y="3467"/>
                  </a:cubicBezTo>
                  <a:cubicBezTo>
                    <a:pt x="23406" y="3572"/>
                    <a:pt x="23406" y="4009"/>
                    <a:pt x="23808" y="4131"/>
                  </a:cubicBezTo>
                  <a:cubicBezTo>
                    <a:pt x="24326" y="4258"/>
                    <a:pt x="24941" y="4328"/>
                    <a:pt x="25544" y="4328"/>
                  </a:cubicBezTo>
                  <a:cubicBezTo>
                    <a:pt x="25936" y="4328"/>
                    <a:pt x="26323" y="4298"/>
                    <a:pt x="26675" y="4236"/>
                  </a:cubicBezTo>
                  <a:cubicBezTo>
                    <a:pt x="27007" y="4166"/>
                    <a:pt x="27042" y="3852"/>
                    <a:pt x="26849" y="3677"/>
                  </a:cubicBezTo>
                  <a:cubicBezTo>
                    <a:pt x="26596" y="3423"/>
                    <a:pt x="26138" y="3314"/>
                    <a:pt x="25684" y="3314"/>
                  </a:cubicBezTo>
                  <a:close/>
                  <a:moveTo>
                    <a:pt x="18912" y="6183"/>
                  </a:moveTo>
                  <a:cubicBezTo>
                    <a:pt x="18840" y="6183"/>
                    <a:pt x="18763" y="6202"/>
                    <a:pt x="18686" y="6246"/>
                  </a:cubicBezTo>
                  <a:cubicBezTo>
                    <a:pt x="18633" y="6281"/>
                    <a:pt x="18581" y="6299"/>
                    <a:pt x="18511" y="6316"/>
                  </a:cubicBezTo>
                  <a:cubicBezTo>
                    <a:pt x="17959" y="6316"/>
                    <a:pt x="17952" y="6981"/>
                    <a:pt x="18490" y="6981"/>
                  </a:cubicBezTo>
                  <a:cubicBezTo>
                    <a:pt x="18497" y="6981"/>
                    <a:pt x="18504" y="6981"/>
                    <a:pt x="18511" y="6981"/>
                  </a:cubicBezTo>
                  <a:cubicBezTo>
                    <a:pt x="18881" y="6981"/>
                    <a:pt x="19300" y="7071"/>
                    <a:pt x="19695" y="7071"/>
                  </a:cubicBezTo>
                  <a:cubicBezTo>
                    <a:pt x="19972" y="7071"/>
                    <a:pt x="20238" y="7027"/>
                    <a:pt x="20469" y="6876"/>
                  </a:cubicBezTo>
                  <a:cubicBezTo>
                    <a:pt x="20661" y="6736"/>
                    <a:pt x="20591" y="6474"/>
                    <a:pt x="20381" y="6369"/>
                  </a:cubicBezTo>
                  <a:cubicBezTo>
                    <a:pt x="20179" y="6282"/>
                    <a:pt x="19967" y="6243"/>
                    <a:pt x="19752" y="6243"/>
                  </a:cubicBezTo>
                  <a:cubicBezTo>
                    <a:pt x="19577" y="6243"/>
                    <a:pt x="19400" y="6269"/>
                    <a:pt x="19228" y="6316"/>
                  </a:cubicBezTo>
                  <a:cubicBezTo>
                    <a:pt x="19150" y="6239"/>
                    <a:pt x="19038" y="6183"/>
                    <a:pt x="18912" y="618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863;p61">
              <a:extLst>
                <a:ext uri="{FF2B5EF4-FFF2-40B4-BE49-F238E27FC236}">
                  <a16:creationId xmlns:a16="http://schemas.microsoft.com/office/drawing/2014/main" id="{1DBF4C49-48D1-4BF4-B073-1ED54DE4EF80}"/>
                </a:ext>
              </a:extLst>
            </p:cNvPr>
            <p:cNvGrpSpPr/>
            <p:nvPr/>
          </p:nvGrpSpPr>
          <p:grpSpPr>
            <a:xfrm flipH="1">
              <a:off x="5203167" y="228422"/>
              <a:ext cx="5278925" cy="4824766"/>
              <a:chOff x="324650" y="3930525"/>
              <a:chExt cx="1120125" cy="1016425"/>
            </a:xfrm>
          </p:grpSpPr>
          <p:sp>
            <p:nvSpPr>
              <p:cNvPr id="57" name="Google Shape;864;p61">
                <a:extLst>
                  <a:ext uri="{FF2B5EF4-FFF2-40B4-BE49-F238E27FC236}">
                    <a16:creationId xmlns:a16="http://schemas.microsoft.com/office/drawing/2014/main" id="{167459DB-375E-49AB-BEA4-4997B670B563}"/>
                  </a:ext>
                </a:extLst>
              </p:cNvPr>
              <p:cNvSpPr/>
              <p:nvPr/>
            </p:nvSpPr>
            <p:spPr>
              <a:xfrm>
                <a:off x="889725" y="4699700"/>
                <a:ext cx="264875" cy="235800"/>
              </a:xfrm>
              <a:custGeom>
                <a:avLst/>
                <a:gdLst/>
                <a:ahLst/>
                <a:cxnLst/>
                <a:rect l="l" t="t" r="r" b="b"/>
                <a:pathLst>
                  <a:path w="10595" h="9432" extrusionOk="0">
                    <a:moveTo>
                      <a:pt x="9182" y="471"/>
                    </a:moveTo>
                    <a:cubicBezTo>
                      <a:pt x="8904" y="471"/>
                      <a:pt x="8627" y="563"/>
                      <a:pt x="8409" y="747"/>
                    </a:cubicBezTo>
                    <a:cubicBezTo>
                      <a:pt x="7955" y="1132"/>
                      <a:pt x="7832" y="1726"/>
                      <a:pt x="7727" y="2303"/>
                    </a:cubicBezTo>
                    <a:cubicBezTo>
                      <a:pt x="7500" y="2775"/>
                      <a:pt x="7360" y="3299"/>
                      <a:pt x="7290" y="3824"/>
                    </a:cubicBezTo>
                    <a:cubicBezTo>
                      <a:pt x="7151" y="4803"/>
                      <a:pt x="7378" y="5729"/>
                      <a:pt x="7483" y="6708"/>
                    </a:cubicBezTo>
                    <a:cubicBezTo>
                      <a:pt x="7535" y="7250"/>
                      <a:pt x="7535" y="7792"/>
                      <a:pt x="7360" y="8299"/>
                    </a:cubicBezTo>
                    <a:cubicBezTo>
                      <a:pt x="7290" y="8561"/>
                      <a:pt x="7116" y="8876"/>
                      <a:pt x="7290" y="9121"/>
                    </a:cubicBezTo>
                    <a:cubicBezTo>
                      <a:pt x="7430" y="9313"/>
                      <a:pt x="7640" y="9348"/>
                      <a:pt x="7850" y="9365"/>
                    </a:cubicBezTo>
                    <a:cubicBezTo>
                      <a:pt x="7923" y="9368"/>
                      <a:pt x="7997" y="9369"/>
                      <a:pt x="8070" y="9369"/>
                    </a:cubicBezTo>
                    <a:cubicBezTo>
                      <a:pt x="8525" y="9369"/>
                      <a:pt x="8989" y="9328"/>
                      <a:pt x="9441" y="9313"/>
                    </a:cubicBezTo>
                    <a:cubicBezTo>
                      <a:pt x="9843" y="9296"/>
                      <a:pt x="10542" y="9278"/>
                      <a:pt x="10245" y="8649"/>
                    </a:cubicBezTo>
                    <a:cubicBezTo>
                      <a:pt x="10192" y="8509"/>
                      <a:pt x="10070" y="8421"/>
                      <a:pt x="9965" y="8317"/>
                    </a:cubicBezTo>
                    <a:cubicBezTo>
                      <a:pt x="9720" y="8107"/>
                      <a:pt x="9563" y="7897"/>
                      <a:pt x="9493" y="7565"/>
                    </a:cubicBezTo>
                    <a:cubicBezTo>
                      <a:pt x="9388" y="7005"/>
                      <a:pt x="9615" y="6446"/>
                      <a:pt x="9790" y="5939"/>
                    </a:cubicBezTo>
                    <a:cubicBezTo>
                      <a:pt x="10140" y="4978"/>
                      <a:pt x="10280" y="4016"/>
                      <a:pt x="10367" y="3002"/>
                    </a:cubicBezTo>
                    <a:cubicBezTo>
                      <a:pt x="10437" y="2303"/>
                      <a:pt x="10594" y="1359"/>
                      <a:pt x="10017" y="800"/>
                    </a:cubicBezTo>
                    <a:cubicBezTo>
                      <a:pt x="9789" y="581"/>
                      <a:pt x="9485" y="471"/>
                      <a:pt x="9182" y="471"/>
                    </a:cubicBezTo>
                    <a:close/>
                    <a:moveTo>
                      <a:pt x="3432" y="0"/>
                    </a:moveTo>
                    <a:cubicBezTo>
                      <a:pt x="3289" y="0"/>
                      <a:pt x="3150" y="13"/>
                      <a:pt x="3025" y="30"/>
                    </a:cubicBezTo>
                    <a:cubicBezTo>
                      <a:pt x="2238" y="153"/>
                      <a:pt x="1119" y="328"/>
                      <a:pt x="560" y="922"/>
                    </a:cubicBezTo>
                    <a:cubicBezTo>
                      <a:pt x="36" y="1464"/>
                      <a:pt x="1" y="2320"/>
                      <a:pt x="36" y="3020"/>
                    </a:cubicBezTo>
                    <a:cubicBezTo>
                      <a:pt x="71" y="4051"/>
                      <a:pt x="245" y="5030"/>
                      <a:pt x="455" y="6027"/>
                    </a:cubicBezTo>
                    <a:cubicBezTo>
                      <a:pt x="560" y="6516"/>
                      <a:pt x="647" y="7040"/>
                      <a:pt x="613" y="7547"/>
                    </a:cubicBezTo>
                    <a:cubicBezTo>
                      <a:pt x="595" y="7914"/>
                      <a:pt x="490" y="8159"/>
                      <a:pt x="333" y="8491"/>
                    </a:cubicBezTo>
                    <a:cubicBezTo>
                      <a:pt x="280" y="8631"/>
                      <a:pt x="175" y="8754"/>
                      <a:pt x="193" y="8911"/>
                    </a:cubicBezTo>
                    <a:cubicBezTo>
                      <a:pt x="250" y="9299"/>
                      <a:pt x="783" y="9359"/>
                      <a:pt x="1249" y="9359"/>
                    </a:cubicBezTo>
                    <a:cubicBezTo>
                      <a:pt x="1460" y="9359"/>
                      <a:pt x="1657" y="9347"/>
                      <a:pt x="1790" y="9347"/>
                    </a:cubicBezTo>
                    <a:cubicBezTo>
                      <a:pt x="1813" y="9347"/>
                      <a:pt x="1835" y="9347"/>
                      <a:pt x="1854" y="9348"/>
                    </a:cubicBezTo>
                    <a:cubicBezTo>
                      <a:pt x="2204" y="9361"/>
                      <a:pt x="2631" y="9432"/>
                      <a:pt x="3020" y="9432"/>
                    </a:cubicBezTo>
                    <a:cubicBezTo>
                      <a:pt x="3156" y="9432"/>
                      <a:pt x="3288" y="9423"/>
                      <a:pt x="3410" y="9400"/>
                    </a:cubicBezTo>
                    <a:cubicBezTo>
                      <a:pt x="3567" y="9348"/>
                      <a:pt x="3689" y="9278"/>
                      <a:pt x="3724" y="9103"/>
                    </a:cubicBezTo>
                    <a:cubicBezTo>
                      <a:pt x="3759" y="8806"/>
                      <a:pt x="3322" y="8474"/>
                      <a:pt x="3147" y="8282"/>
                    </a:cubicBezTo>
                    <a:cubicBezTo>
                      <a:pt x="2850" y="7949"/>
                      <a:pt x="2780" y="7687"/>
                      <a:pt x="2868" y="7233"/>
                    </a:cubicBezTo>
                    <a:cubicBezTo>
                      <a:pt x="2920" y="6901"/>
                      <a:pt x="3042" y="6586"/>
                      <a:pt x="3130" y="6271"/>
                    </a:cubicBezTo>
                    <a:cubicBezTo>
                      <a:pt x="3479" y="4960"/>
                      <a:pt x="3882" y="3667"/>
                      <a:pt x="4144" y="2338"/>
                    </a:cubicBezTo>
                    <a:cubicBezTo>
                      <a:pt x="4161" y="2286"/>
                      <a:pt x="4126" y="2233"/>
                      <a:pt x="4074" y="2233"/>
                    </a:cubicBezTo>
                    <a:cubicBezTo>
                      <a:pt x="4406" y="1674"/>
                      <a:pt x="4913" y="1079"/>
                      <a:pt x="4528" y="467"/>
                    </a:cubicBezTo>
                    <a:cubicBezTo>
                      <a:pt x="4294" y="103"/>
                      <a:pt x="3847" y="0"/>
                      <a:pt x="34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5;p61">
                <a:extLst>
                  <a:ext uri="{FF2B5EF4-FFF2-40B4-BE49-F238E27FC236}">
                    <a16:creationId xmlns:a16="http://schemas.microsoft.com/office/drawing/2014/main" id="{BCA0885C-B883-47F5-B4CA-E7462514B84F}"/>
                  </a:ext>
                </a:extLst>
              </p:cNvPr>
              <p:cNvSpPr/>
              <p:nvPr/>
            </p:nvSpPr>
            <p:spPr>
              <a:xfrm>
                <a:off x="324650" y="3972200"/>
                <a:ext cx="1105375" cy="840300"/>
              </a:xfrm>
              <a:custGeom>
                <a:avLst/>
                <a:gdLst/>
                <a:ahLst/>
                <a:cxnLst/>
                <a:rect l="l" t="t" r="r" b="b"/>
                <a:pathLst>
                  <a:path w="44215" h="33612" extrusionOk="0">
                    <a:moveTo>
                      <a:pt x="42602" y="0"/>
                    </a:moveTo>
                    <a:cubicBezTo>
                      <a:pt x="42585" y="0"/>
                      <a:pt x="42567" y="2"/>
                      <a:pt x="42550" y="7"/>
                    </a:cubicBezTo>
                    <a:cubicBezTo>
                      <a:pt x="41134" y="811"/>
                      <a:pt x="39963" y="2052"/>
                      <a:pt x="39193" y="3503"/>
                    </a:cubicBezTo>
                    <a:cubicBezTo>
                      <a:pt x="38337" y="5094"/>
                      <a:pt x="38110" y="6877"/>
                      <a:pt x="38145" y="8677"/>
                    </a:cubicBezTo>
                    <a:cubicBezTo>
                      <a:pt x="38162" y="10758"/>
                      <a:pt x="38459" y="12855"/>
                      <a:pt x="38057" y="14918"/>
                    </a:cubicBezTo>
                    <a:cubicBezTo>
                      <a:pt x="37673" y="16894"/>
                      <a:pt x="36676" y="18624"/>
                      <a:pt x="35592" y="20285"/>
                    </a:cubicBezTo>
                    <a:cubicBezTo>
                      <a:pt x="34908" y="20358"/>
                      <a:pt x="34211" y="20516"/>
                      <a:pt x="33512" y="20516"/>
                    </a:cubicBezTo>
                    <a:cubicBezTo>
                      <a:pt x="33372" y="20516"/>
                      <a:pt x="33232" y="20509"/>
                      <a:pt x="33092" y="20495"/>
                    </a:cubicBezTo>
                    <a:cubicBezTo>
                      <a:pt x="32884" y="20471"/>
                      <a:pt x="32687" y="20461"/>
                      <a:pt x="32497" y="20461"/>
                    </a:cubicBezTo>
                    <a:cubicBezTo>
                      <a:pt x="31559" y="20461"/>
                      <a:pt x="30807" y="20722"/>
                      <a:pt x="29789" y="20984"/>
                    </a:cubicBezTo>
                    <a:cubicBezTo>
                      <a:pt x="28547" y="21299"/>
                      <a:pt x="27201" y="22103"/>
                      <a:pt x="26048" y="22645"/>
                    </a:cubicBezTo>
                    <a:cubicBezTo>
                      <a:pt x="24859" y="23187"/>
                      <a:pt x="23827" y="23554"/>
                      <a:pt x="22778" y="24358"/>
                    </a:cubicBezTo>
                    <a:cubicBezTo>
                      <a:pt x="21835" y="25075"/>
                      <a:pt x="20716" y="25267"/>
                      <a:pt x="19842" y="26089"/>
                    </a:cubicBezTo>
                    <a:cubicBezTo>
                      <a:pt x="18898" y="26998"/>
                      <a:pt x="17831" y="27749"/>
                      <a:pt x="16730" y="28431"/>
                    </a:cubicBezTo>
                    <a:cubicBezTo>
                      <a:pt x="14457" y="29795"/>
                      <a:pt x="12010" y="31176"/>
                      <a:pt x="9493" y="31997"/>
                    </a:cubicBezTo>
                    <a:cubicBezTo>
                      <a:pt x="8193" y="32428"/>
                      <a:pt x="6846" y="32645"/>
                      <a:pt x="5503" y="32645"/>
                    </a:cubicBezTo>
                    <a:cubicBezTo>
                      <a:pt x="3792" y="32645"/>
                      <a:pt x="2086" y="32293"/>
                      <a:pt x="490" y="31578"/>
                    </a:cubicBezTo>
                    <a:cubicBezTo>
                      <a:pt x="467" y="31569"/>
                      <a:pt x="446" y="31564"/>
                      <a:pt x="426" y="31564"/>
                    </a:cubicBezTo>
                    <a:cubicBezTo>
                      <a:pt x="367" y="31564"/>
                      <a:pt x="319" y="31600"/>
                      <a:pt x="280" y="31665"/>
                    </a:cubicBezTo>
                    <a:cubicBezTo>
                      <a:pt x="0" y="32364"/>
                      <a:pt x="1067" y="32732"/>
                      <a:pt x="1521" y="32906"/>
                    </a:cubicBezTo>
                    <a:cubicBezTo>
                      <a:pt x="2483" y="33273"/>
                      <a:pt x="3497" y="33466"/>
                      <a:pt x="4510" y="33553"/>
                    </a:cubicBezTo>
                    <a:cubicBezTo>
                      <a:pt x="4976" y="33594"/>
                      <a:pt x="5442" y="33612"/>
                      <a:pt x="5910" y="33612"/>
                    </a:cubicBezTo>
                    <a:cubicBezTo>
                      <a:pt x="7656" y="33612"/>
                      <a:pt x="9412" y="33361"/>
                      <a:pt x="11136" y="33099"/>
                    </a:cubicBezTo>
                    <a:cubicBezTo>
                      <a:pt x="13478" y="32732"/>
                      <a:pt x="15803" y="32242"/>
                      <a:pt x="18111" y="31613"/>
                    </a:cubicBezTo>
                    <a:cubicBezTo>
                      <a:pt x="18926" y="31383"/>
                      <a:pt x="19688" y="31222"/>
                      <a:pt x="20476" y="31222"/>
                    </a:cubicBezTo>
                    <a:cubicBezTo>
                      <a:pt x="20889" y="31222"/>
                      <a:pt x="21309" y="31266"/>
                      <a:pt x="21747" y="31368"/>
                    </a:cubicBezTo>
                    <a:cubicBezTo>
                      <a:pt x="22831" y="31630"/>
                      <a:pt x="23845" y="31927"/>
                      <a:pt x="24964" y="31980"/>
                    </a:cubicBezTo>
                    <a:cubicBezTo>
                      <a:pt x="25433" y="32006"/>
                      <a:pt x="25912" y="32021"/>
                      <a:pt x="26397" y="32021"/>
                    </a:cubicBezTo>
                    <a:cubicBezTo>
                      <a:pt x="30067" y="32021"/>
                      <a:pt x="34066" y="31183"/>
                      <a:pt x="36536" y="28326"/>
                    </a:cubicBezTo>
                    <a:cubicBezTo>
                      <a:pt x="37201" y="27557"/>
                      <a:pt x="37638" y="26666"/>
                      <a:pt x="38110" y="25774"/>
                    </a:cubicBezTo>
                    <a:cubicBezTo>
                      <a:pt x="38617" y="24795"/>
                      <a:pt x="39281" y="23956"/>
                      <a:pt x="39893" y="23047"/>
                    </a:cubicBezTo>
                    <a:cubicBezTo>
                      <a:pt x="41081" y="21281"/>
                      <a:pt x="41396" y="19323"/>
                      <a:pt x="41239" y="17208"/>
                    </a:cubicBezTo>
                    <a:cubicBezTo>
                      <a:pt x="41046" y="14708"/>
                      <a:pt x="40470" y="12244"/>
                      <a:pt x="40470" y="9709"/>
                    </a:cubicBezTo>
                    <a:cubicBezTo>
                      <a:pt x="40470" y="7244"/>
                      <a:pt x="40819" y="4832"/>
                      <a:pt x="41449" y="2454"/>
                    </a:cubicBezTo>
                    <a:cubicBezTo>
                      <a:pt x="41536" y="2262"/>
                      <a:pt x="41641" y="2069"/>
                      <a:pt x="41833" y="1965"/>
                    </a:cubicBezTo>
                    <a:cubicBezTo>
                      <a:pt x="42078" y="1825"/>
                      <a:pt x="42585" y="1353"/>
                      <a:pt x="42865" y="1318"/>
                    </a:cubicBezTo>
                    <a:cubicBezTo>
                      <a:pt x="42874" y="1317"/>
                      <a:pt x="42883" y="1316"/>
                      <a:pt x="42892" y="1316"/>
                    </a:cubicBezTo>
                    <a:cubicBezTo>
                      <a:pt x="43005" y="1316"/>
                      <a:pt x="43073" y="1389"/>
                      <a:pt x="43153" y="1389"/>
                    </a:cubicBezTo>
                    <a:cubicBezTo>
                      <a:pt x="43183" y="1389"/>
                      <a:pt x="43214" y="1379"/>
                      <a:pt x="43249" y="1353"/>
                    </a:cubicBezTo>
                    <a:cubicBezTo>
                      <a:pt x="43441" y="1563"/>
                      <a:pt x="43511" y="1702"/>
                      <a:pt x="43791" y="1737"/>
                    </a:cubicBezTo>
                    <a:cubicBezTo>
                      <a:pt x="43884" y="1755"/>
                      <a:pt x="43954" y="1763"/>
                      <a:pt x="44007" y="1763"/>
                    </a:cubicBezTo>
                    <a:cubicBezTo>
                      <a:pt x="44214" y="1763"/>
                      <a:pt x="44147" y="1635"/>
                      <a:pt x="44036" y="1440"/>
                    </a:cubicBezTo>
                    <a:cubicBezTo>
                      <a:pt x="44036" y="1405"/>
                      <a:pt x="44018" y="1405"/>
                      <a:pt x="44001" y="1405"/>
                    </a:cubicBezTo>
                    <a:cubicBezTo>
                      <a:pt x="43983" y="1388"/>
                      <a:pt x="43983" y="1388"/>
                      <a:pt x="43983" y="1370"/>
                    </a:cubicBezTo>
                    <a:lnTo>
                      <a:pt x="43966" y="1370"/>
                    </a:lnTo>
                    <a:cubicBezTo>
                      <a:pt x="43948" y="1353"/>
                      <a:pt x="43931" y="1335"/>
                      <a:pt x="43913" y="1318"/>
                    </a:cubicBezTo>
                    <a:cubicBezTo>
                      <a:pt x="43878" y="1300"/>
                      <a:pt x="43861" y="1283"/>
                      <a:pt x="43826" y="1283"/>
                    </a:cubicBezTo>
                    <a:cubicBezTo>
                      <a:pt x="43756" y="1230"/>
                      <a:pt x="43704" y="1125"/>
                      <a:pt x="43634" y="1073"/>
                    </a:cubicBezTo>
                    <a:cubicBezTo>
                      <a:pt x="43529" y="968"/>
                      <a:pt x="43406" y="881"/>
                      <a:pt x="43302" y="776"/>
                    </a:cubicBezTo>
                    <a:cubicBezTo>
                      <a:pt x="43109" y="619"/>
                      <a:pt x="42952" y="409"/>
                      <a:pt x="42812" y="216"/>
                    </a:cubicBezTo>
                    <a:cubicBezTo>
                      <a:pt x="42777" y="164"/>
                      <a:pt x="42742" y="112"/>
                      <a:pt x="42707" y="59"/>
                    </a:cubicBezTo>
                    <a:cubicBezTo>
                      <a:pt x="42694" y="20"/>
                      <a:pt x="42652" y="0"/>
                      <a:pt x="42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6;p61">
                <a:extLst>
                  <a:ext uri="{FF2B5EF4-FFF2-40B4-BE49-F238E27FC236}">
                    <a16:creationId xmlns:a16="http://schemas.microsoft.com/office/drawing/2014/main" id="{D27B3453-1E51-4578-A18B-222F26847379}"/>
                  </a:ext>
                </a:extLst>
              </p:cNvPr>
              <p:cNvSpPr/>
              <p:nvPr/>
            </p:nvSpPr>
            <p:spPr>
              <a:xfrm>
                <a:off x="324650" y="3930525"/>
                <a:ext cx="1120125" cy="1016425"/>
              </a:xfrm>
              <a:custGeom>
                <a:avLst/>
                <a:gdLst/>
                <a:ahLst/>
                <a:cxnLst/>
                <a:rect l="l" t="t" r="r" b="b"/>
                <a:pathLst>
                  <a:path w="44805" h="40657" extrusionOk="0">
                    <a:moveTo>
                      <a:pt x="43278" y="1"/>
                    </a:moveTo>
                    <a:cubicBezTo>
                      <a:pt x="43183" y="1"/>
                      <a:pt x="43085" y="18"/>
                      <a:pt x="42987" y="48"/>
                    </a:cubicBezTo>
                    <a:cubicBezTo>
                      <a:pt x="42934" y="65"/>
                      <a:pt x="42882" y="83"/>
                      <a:pt x="42830" y="100"/>
                    </a:cubicBezTo>
                    <a:cubicBezTo>
                      <a:pt x="42742" y="135"/>
                      <a:pt x="42515" y="153"/>
                      <a:pt x="42462" y="170"/>
                    </a:cubicBezTo>
                    <a:cubicBezTo>
                      <a:pt x="40977" y="660"/>
                      <a:pt x="39875" y="1848"/>
                      <a:pt x="39106" y="3160"/>
                    </a:cubicBezTo>
                    <a:cubicBezTo>
                      <a:pt x="38215" y="4663"/>
                      <a:pt x="37515" y="6429"/>
                      <a:pt x="37131" y="8142"/>
                    </a:cubicBezTo>
                    <a:cubicBezTo>
                      <a:pt x="36746" y="9907"/>
                      <a:pt x="36694" y="11743"/>
                      <a:pt x="36746" y="13561"/>
                    </a:cubicBezTo>
                    <a:cubicBezTo>
                      <a:pt x="36781" y="14522"/>
                      <a:pt x="36833" y="15484"/>
                      <a:pt x="36868" y="16445"/>
                    </a:cubicBezTo>
                    <a:cubicBezTo>
                      <a:pt x="36886" y="17267"/>
                      <a:pt x="36938" y="18106"/>
                      <a:pt x="36816" y="18910"/>
                    </a:cubicBezTo>
                    <a:cubicBezTo>
                      <a:pt x="36257" y="20029"/>
                      <a:pt x="35540" y="21060"/>
                      <a:pt x="34474" y="21795"/>
                    </a:cubicBezTo>
                    <a:cubicBezTo>
                      <a:pt x="34026" y="21753"/>
                      <a:pt x="33585" y="21730"/>
                      <a:pt x="33149" y="21730"/>
                    </a:cubicBezTo>
                    <a:cubicBezTo>
                      <a:pt x="31916" y="21730"/>
                      <a:pt x="30718" y="21916"/>
                      <a:pt x="29491" y="22406"/>
                    </a:cubicBezTo>
                    <a:cubicBezTo>
                      <a:pt x="27533" y="23228"/>
                      <a:pt x="25523" y="23927"/>
                      <a:pt x="23548" y="24731"/>
                    </a:cubicBezTo>
                    <a:cubicBezTo>
                      <a:pt x="23513" y="24749"/>
                      <a:pt x="23495" y="24784"/>
                      <a:pt x="23495" y="24801"/>
                    </a:cubicBezTo>
                    <a:cubicBezTo>
                      <a:pt x="20681" y="26060"/>
                      <a:pt x="18356" y="28420"/>
                      <a:pt x="15838" y="30116"/>
                    </a:cubicBezTo>
                    <a:cubicBezTo>
                      <a:pt x="12634" y="32263"/>
                      <a:pt x="8961" y="33956"/>
                      <a:pt x="5058" y="33956"/>
                    </a:cubicBezTo>
                    <a:cubicBezTo>
                      <a:pt x="4766" y="33956"/>
                      <a:pt x="4473" y="33946"/>
                      <a:pt x="4178" y="33927"/>
                    </a:cubicBezTo>
                    <a:cubicBezTo>
                      <a:pt x="2937" y="33857"/>
                      <a:pt x="1836" y="33525"/>
                      <a:pt x="665" y="33175"/>
                    </a:cubicBezTo>
                    <a:cubicBezTo>
                      <a:pt x="565" y="33148"/>
                      <a:pt x="447" y="33111"/>
                      <a:pt x="337" y="33111"/>
                    </a:cubicBezTo>
                    <a:cubicBezTo>
                      <a:pt x="234" y="33111"/>
                      <a:pt x="138" y="33143"/>
                      <a:pt x="70" y="33245"/>
                    </a:cubicBezTo>
                    <a:cubicBezTo>
                      <a:pt x="0" y="33350"/>
                      <a:pt x="18" y="33455"/>
                      <a:pt x="70" y="33542"/>
                    </a:cubicBezTo>
                    <a:cubicBezTo>
                      <a:pt x="70" y="33577"/>
                      <a:pt x="70" y="33612"/>
                      <a:pt x="105" y="33629"/>
                    </a:cubicBezTo>
                    <a:cubicBezTo>
                      <a:pt x="1814" y="34722"/>
                      <a:pt x="3825" y="35243"/>
                      <a:pt x="5833" y="35243"/>
                    </a:cubicBezTo>
                    <a:cubicBezTo>
                      <a:pt x="6845" y="35243"/>
                      <a:pt x="7856" y="35111"/>
                      <a:pt x="8828" y="34853"/>
                    </a:cubicBezTo>
                    <a:cubicBezTo>
                      <a:pt x="11870" y="34031"/>
                      <a:pt x="14492" y="32196"/>
                      <a:pt x="17464" y="31200"/>
                    </a:cubicBezTo>
                    <a:cubicBezTo>
                      <a:pt x="18513" y="30867"/>
                      <a:pt x="19597" y="30693"/>
                      <a:pt x="20663" y="30500"/>
                    </a:cubicBezTo>
                    <a:lnTo>
                      <a:pt x="20663" y="30500"/>
                    </a:lnTo>
                    <a:cubicBezTo>
                      <a:pt x="20593" y="31095"/>
                      <a:pt x="20558" y="31724"/>
                      <a:pt x="20628" y="32336"/>
                    </a:cubicBezTo>
                    <a:cubicBezTo>
                      <a:pt x="20646" y="32650"/>
                      <a:pt x="20698" y="32965"/>
                      <a:pt x="20821" y="33262"/>
                    </a:cubicBezTo>
                    <a:cubicBezTo>
                      <a:pt x="20891" y="33472"/>
                      <a:pt x="21013" y="33647"/>
                      <a:pt x="21100" y="33839"/>
                    </a:cubicBezTo>
                    <a:cubicBezTo>
                      <a:pt x="20751" y="34451"/>
                      <a:pt x="20384" y="35080"/>
                      <a:pt x="20174" y="35745"/>
                    </a:cubicBezTo>
                    <a:cubicBezTo>
                      <a:pt x="20034" y="36147"/>
                      <a:pt x="20069" y="36531"/>
                      <a:pt x="20104" y="36951"/>
                    </a:cubicBezTo>
                    <a:cubicBezTo>
                      <a:pt x="20104" y="37300"/>
                      <a:pt x="20104" y="37633"/>
                      <a:pt x="20069" y="37982"/>
                    </a:cubicBezTo>
                    <a:lnTo>
                      <a:pt x="19527" y="38891"/>
                    </a:lnTo>
                    <a:cubicBezTo>
                      <a:pt x="19352" y="39223"/>
                      <a:pt x="18950" y="39678"/>
                      <a:pt x="18985" y="40063"/>
                    </a:cubicBezTo>
                    <a:cubicBezTo>
                      <a:pt x="19021" y="40429"/>
                      <a:pt x="19264" y="40556"/>
                      <a:pt x="19554" y="40556"/>
                    </a:cubicBezTo>
                    <a:cubicBezTo>
                      <a:pt x="19692" y="40556"/>
                      <a:pt x="19840" y="40527"/>
                      <a:pt x="19981" y="40482"/>
                    </a:cubicBezTo>
                    <a:cubicBezTo>
                      <a:pt x="20209" y="40613"/>
                      <a:pt x="20449" y="40657"/>
                      <a:pt x="20700" y="40657"/>
                    </a:cubicBezTo>
                    <a:cubicBezTo>
                      <a:pt x="20952" y="40657"/>
                      <a:pt x="21214" y="40613"/>
                      <a:pt x="21485" y="40569"/>
                    </a:cubicBezTo>
                    <a:cubicBezTo>
                      <a:pt x="21754" y="40518"/>
                      <a:pt x="22004" y="40486"/>
                      <a:pt x="22269" y="40486"/>
                    </a:cubicBezTo>
                    <a:cubicBezTo>
                      <a:pt x="22366" y="40486"/>
                      <a:pt x="22466" y="40490"/>
                      <a:pt x="22569" y="40500"/>
                    </a:cubicBezTo>
                    <a:cubicBezTo>
                      <a:pt x="22658" y="40508"/>
                      <a:pt x="22750" y="40519"/>
                      <a:pt x="22840" y="40519"/>
                    </a:cubicBezTo>
                    <a:cubicBezTo>
                      <a:pt x="22944" y="40519"/>
                      <a:pt x="23044" y="40503"/>
                      <a:pt x="23128" y="40447"/>
                    </a:cubicBezTo>
                    <a:cubicBezTo>
                      <a:pt x="23443" y="40255"/>
                      <a:pt x="23373" y="39853"/>
                      <a:pt x="23146" y="39625"/>
                    </a:cubicBezTo>
                    <a:cubicBezTo>
                      <a:pt x="22831" y="39311"/>
                      <a:pt x="22376" y="39276"/>
                      <a:pt x="22237" y="38769"/>
                    </a:cubicBezTo>
                    <a:cubicBezTo>
                      <a:pt x="22114" y="38297"/>
                      <a:pt x="22324" y="37825"/>
                      <a:pt x="22569" y="37423"/>
                    </a:cubicBezTo>
                    <a:cubicBezTo>
                      <a:pt x="23688" y="35570"/>
                      <a:pt x="25383" y="33507"/>
                      <a:pt x="25541" y="31252"/>
                    </a:cubicBezTo>
                    <a:lnTo>
                      <a:pt x="25698" y="31339"/>
                    </a:lnTo>
                    <a:cubicBezTo>
                      <a:pt x="26141" y="31520"/>
                      <a:pt x="26614" y="31594"/>
                      <a:pt x="27097" y="31594"/>
                    </a:cubicBezTo>
                    <a:cubicBezTo>
                      <a:pt x="28158" y="31594"/>
                      <a:pt x="29265" y="31234"/>
                      <a:pt x="30191" y="30850"/>
                    </a:cubicBezTo>
                    <a:cubicBezTo>
                      <a:pt x="30313" y="30780"/>
                      <a:pt x="30453" y="30728"/>
                      <a:pt x="30575" y="30658"/>
                    </a:cubicBezTo>
                    <a:cubicBezTo>
                      <a:pt x="30663" y="31462"/>
                      <a:pt x="30907" y="32248"/>
                      <a:pt x="31239" y="32983"/>
                    </a:cubicBezTo>
                    <a:cubicBezTo>
                      <a:pt x="31327" y="34066"/>
                      <a:pt x="31974" y="35028"/>
                      <a:pt x="32358" y="36059"/>
                    </a:cubicBezTo>
                    <a:cubicBezTo>
                      <a:pt x="32603" y="36724"/>
                      <a:pt x="32848" y="37440"/>
                      <a:pt x="32900" y="38157"/>
                    </a:cubicBezTo>
                    <a:cubicBezTo>
                      <a:pt x="32935" y="38472"/>
                      <a:pt x="32918" y="38804"/>
                      <a:pt x="32813" y="39101"/>
                    </a:cubicBezTo>
                    <a:cubicBezTo>
                      <a:pt x="32725" y="39363"/>
                      <a:pt x="32481" y="39573"/>
                      <a:pt x="32411" y="39835"/>
                    </a:cubicBezTo>
                    <a:cubicBezTo>
                      <a:pt x="32281" y="40283"/>
                      <a:pt x="32715" y="40413"/>
                      <a:pt x="33252" y="40413"/>
                    </a:cubicBezTo>
                    <a:cubicBezTo>
                      <a:pt x="33512" y="40413"/>
                      <a:pt x="33797" y="40382"/>
                      <a:pt x="34054" y="40342"/>
                    </a:cubicBezTo>
                    <a:cubicBezTo>
                      <a:pt x="34306" y="40468"/>
                      <a:pt x="34589" y="40550"/>
                      <a:pt x="34854" y="40550"/>
                    </a:cubicBezTo>
                    <a:cubicBezTo>
                      <a:pt x="35032" y="40550"/>
                      <a:pt x="35201" y="40514"/>
                      <a:pt x="35348" y="40430"/>
                    </a:cubicBezTo>
                    <a:cubicBezTo>
                      <a:pt x="35855" y="40167"/>
                      <a:pt x="35452" y="39573"/>
                      <a:pt x="35103" y="39363"/>
                    </a:cubicBezTo>
                    <a:cubicBezTo>
                      <a:pt x="34806" y="39188"/>
                      <a:pt x="34561" y="39066"/>
                      <a:pt x="34439" y="38699"/>
                    </a:cubicBezTo>
                    <a:cubicBezTo>
                      <a:pt x="34351" y="38419"/>
                      <a:pt x="34386" y="38087"/>
                      <a:pt x="34386" y="37807"/>
                    </a:cubicBezTo>
                    <a:cubicBezTo>
                      <a:pt x="34404" y="37196"/>
                      <a:pt x="34404" y="36566"/>
                      <a:pt x="34421" y="35954"/>
                    </a:cubicBezTo>
                    <a:cubicBezTo>
                      <a:pt x="34421" y="35238"/>
                      <a:pt x="34421" y="34538"/>
                      <a:pt x="34264" y="33857"/>
                    </a:cubicBezTo>
                    <a:cubicBezTo>
                      <a:pt x="34893" y="32441"/>
                      <a:pt x="35173" y="30850"/>
                      <a:pt x="35313" y="29294"/>
                    </a:cubicBezTo>
                    <a:cubicBezTo>
                      <a:pt x="35330" y="29277"/>
                      <a:pt x="35348" y="29242"/>
                      <a:pt x="35348" y="29207"/>
                    </a:cubicBezTo>
                    <a:cubicBezTo>
                      <a:pt x="35365" y="29084"/>
                      <a:pt x="35383" y="28944"/>
                      <a:pt x="35400" y="28805"/>
                    </a:cubicBezTo>
                    <a:cubicBezTo>
                      <a:pt x="35487" y="28472"/>
                      <a:pt x="35557" y="28123"/>
                      <a:pt x="35610" y="27773"/>
                    </a:cubicBezTo>
                    <a:cubicBezTo>
                      <a:pt x="35627" y="27721"/>
                      <a:pt x="35627" y="27668"/>
                      <a:pt x="35627" y="27633"/>
                    </a:cubicBezTo>
                    <a:cubicBezTo>
                      <a:pt x="37935" y="26130"/>
                      <a:pt x="39421" y="23315"/>
                      <a:pt x="40155" y="20763"/>
                    </a:cubicBezTo>
                    <a:cubicBezTo>
                      <a:pt x="40749" y="18735"/>
                      <a:pt x="40435" y="16795"/>
                      <a:pt x="40225" y="14732"/>
                    </a:cubicBezTo>
                    <a:cubicBezTo>
                      <a:pt x="40015" y="12634"/>
                      <a:pt x="39998" y="10484"/>
                      <a:pt x="40207" y="8369"/>
                    </a:cubicBezTo>
                    <a:cubicBezTo>
                      <a:pt x="40417" y="6271"/>
                      <a:pt x="40714" y="4034"/>
                      <a:pt x="42043" y="2320"/>
                    </a:cubicBezTo>
                    <a:cubicBezTo>
                      <a:pt x="42095" y="2286"/>
                      <a:pt x="42165" y="2233"/>
                      <a:pt x="42218" y="2198"/>
                    </a:cubicBezTo>
                    <a:cubicBezTo>
                      <a:pt x="42253" y="2198"/>
                      <a:pt x="42253" y="2181"/>
                      <a:pt x="42270" y="2163"/>
                    </a:cubicBezTo>
                    <a:cubicBezTo>
                      <a:pt x="42375" y="2198"/>
                      <a:pt x="42515" y="2216"/>
                      <a:pt x="42655" y="2233"/>
                    </a:cubicBezTo>
                    <a:cubicBezTo>
                      <a:pt x="42669" y="2234"/>
                      <a:pt x="42683" y="2235"/>
                      <a:pt x="42696" y="2235"/>
                    </a:cubicBezTo>
                    <a:cubicBezTo>
                      <a:pt x="42799" y="2235"/>
                      <a:pt x="42851" y="2200"/>
                      <a:pt x="42926" y="2200"/>
                    </a:cubicBezTo>
                    <a:cubicBezTo>
                      <a:pt x="42976" y="2200"/>
                      <a:pt x="43035" y="2216"/>
                      <a:pt x="43127" y="2268"/>
                    </a:cubicBezTo>
                    <a:cubicBezTo>
                      <a:pt x="43267" y="2338"/>
                      <a:pt x="43441" y="2565"/>
                      <a:pt x="43546" y="2670"/>
                    </a:cubicBezTo>
                    <a:cubicBezTo>
                      <a:pt x="43739" y="2862"/>
                      <a:pt x="43948" y="3230"/>
                      <a:pt x="44228" y="3352"/>
                    </a:cubicBezTo>
                    <a:cubicBezTo>
                      <a:pt x="44287" y="3375"/>
                      <a:pt x="44345" y="3387"/>
                      <a:pt x="44401" y="3387"/>
                    </a:cubicBezTo>
                    <a:cubicBezTo>
                      <a:pt x="44595" y="3387"/>
                      <a:pt x="44756" y="3251"/>
                      <a:pt x="44770" y="3020"/>
                    </a:cubicBezTo>
                    <a:cubicBezTo>
                      <a:pt x="44805" y="2530"/>
                      <a:pt x="44351" y="2006"/>
                      <a:pt x="44036" y="1621"/>
                    </a:cubicBezTo>
                    <a:lnTo>
                      <a:pt x="44036" y="1621"/>
                    </a:lnTo>
                    <a:cubicBezTo>
                      <a:pt x="44037" y="1505"/>
                      <a:pt x="44053" y="1388"/>
                      <a:pt x="44053" y="1272"/>
                    </a:cubicBezTo>
                    <a:cubicBezTo>
                      <a:pt x="44106" y="922"/>
                      <a:pt x="44141" y="590"/>
                      <a:pt x="43878" y="328"/>
                    </a:cubicBezTo>
                    <a:cubicBezTo>
                      <a:pt x="43809" y="258"/>
                      <a:pt x="43739" y="170"/>
                      <a:pt x="43634" y="100"/>
                    </a:cubicBezTo>
                    <a:cubicBezTo>
                      <a:pt x="43524" y="31"/>
                      <a:pt x="43403" y="1"/>
                      <a:pt x="43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7;p61">
                <a:extLst>
                  <a:ext uri="{FF2B5EF4-FFF2-40B4-BE49-F238E27FC236}">
                    <a16:creationId xmlns:a16="http://schemas.microsoft.com/office/drawing/2014/main" id="{EDC85B01-B7AE-494E-9E3C-D17931A1305B}"/>
                  </a:ext>
                </a:extLst>
              </p:cNvPr>
              <p:cNvSpPr/>
              <p:nvPr/>
            </p:nvSpPr>
            <p:spPr>
              <a:xfrm>
                <a:off x="1390125" y="3959250"/>
                <a:ext cx="13150" cy="12700"/>
              </a:xfrm>
              <a:custGeom>
                <a:avLst/>
                <a:gdLst/>
                <a:ahLst/>
                <a:cxnLst/>
                <a:rect l="l" t="t" r="r" b="b"/>
                <a:pathLst>
                  <a:path w="526" h="508" extrusionOk="0">
                    <a:moveTo>
                      <a:pt x="263" y="0"/>
                    </a:moveTo>
                    <a:cubicBezTo>
                      <a:pt x="123" y="0"/>
                      <a:pt x="1" y="123"/>
                      <a:pt x="1" y="262"/>
                    </a:cubicBezTo>
                    <a:cubicBezTo>
                      <a:pt x="1" y="402"/>
                      <a:pt x="123" y="507"/>
                      <a:pt x="263" y="507"/>
                    </a:cubicBezTo>
                    <a:cubicBezTo>
                      <a:pt x="403" y="507"/>
                      <a:pt x="525" y="402"/>
                      <a:pt x="525" y="262"/>
                    </a:cubicBezTo>
                    <a:cubicBezTo>
                      <a:pt x="525" y="123"/>
                      <a:pt x="403"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5="http://schemas.microsoft.com/office/powerpoint/2012/main">
    <mc:Choice Requires="p15">
      <p:transition spd="med">
        <p15:prstTrans prst="cru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2">
          <a:extLst>
            <a:ext uri="{FF2B5EF4-FFF2-40B4-BE49-F238E27FC236}">
              <a16:creationId xmlns:a16="http://schemas.microsoft.com/office/drawing/2014/main" id="{BCE3FD05-92C2-98FF-F2F5-97EFB741881A}"/>
            </a:ext>
          </a:extLst>
        </p:cNvPr>
        <p:cNvGrpSpPr/>
        <p:nvPr/>
      </p:nvGrpSpPr>
      <p:grpSpPr>
        <a:xfrm>
          <a:off x="0" y="0"/>
          <a:ext cx="0" cy="0"/>
          <a:chOff x="0" y="0"/>
          <a:chExt cx="0" cy="0"/>
        </a:xfrm>
      </p:grpSpPr>
      <p:sp>
        <p:nvSpPr>
          <p:cNvPr id="41" name="Google Shape;854;p60">
            <a:extLst>
              <a:ext uri="{FF2B5EF4-FFF2-40B4-BE49-F238E27FC236}">
                <a16:creationId xmlns:a16="http://schemas.microsoft.com/office/drawing/2014/main" id="{ACB72322-98FA-F68E-724F-5BBE516BBB4B}"/>
              </a:ext>
            </a:extLst>
          </p:cNvPr>
          <p:cNvSpPr/>
          <p:nvPr/>
        </p:nvSpPr>
        <p:spPr>
          <a:xfrm flipH="1">
            <a:off x="6712117" y="96875"/>
            <a:ext cx="2185673" cy="684729"/>
          </a:xfrm>
          <a:custGeom>
            <a:avLst/>
            <a:gdLst/>
            <a:ahLst/>
            <a:cxnLst/>
            <a:rect l="l" t="t" r="r" b="b"/>
            <a:pathLst>
              <a:path w="47600" h="7072" extrusionOk="0">
                <a:moveTo>
                  <a:pt x="40782" y="583"/>
                </a:moveTo>
                <a:cubicBezTo>
                  <a:pt x="40765" y="583"/>
                  <a:pt x="40765" y="586"/>
                  <a:pt x="40765" y="600"/>
                </a:cubicBezTo>
                <a:cubicBezTo>
                  <a:pt x="40765" y="600"/>
                  <a:pt x="40765" y="600"/>
                  <a:pt x="40782" y="583"/>
                </a:cubicBezTo>
                <a:close/>
                <a:moveTo>
                  <a:pt x="44085" y="362"/>
                </a:moveTo>
                <a:cubicBezTo>
                  <a:pt x="44033" y="362"/>
                  <a:pt x="43981" y="365"/>
                  <a:pt x="43929" y="373"/>
                </a:cubicBezTo>
                <a:cubicBezTo>
                  <a:pt x="43719" y="390"/>
                  <a:pt x="43509" y="443"/>
                  <a:pt x="43299" y="460"/>
                </a:cubicBezTo>
                <a:cubicBezTo>
                  <a:pt x="42893" y="511"/>
                  <a:pt x="42962" y="1039"/>
                  <a:pt x="43350" y="1039"/>
                </a:cubicBezTo>
                <a:cubicBezTo>
                  <a:pt x="43362" y="1039"/>
                  <a:pt x="43374" y="1038"/>
                  <a:pt x="43387" y="1037"/>
                </a:cubicBezTo>
                <a:cubicBezTo>
                  <a:pt x="43544" y="1037"/>
                  <a:pt x="43719" y="1002"/>
                  <a:pt x="43894" y="1002"/>
                </a:cubicBezTo>
                <a:cubicBezTo>
                  <a:pt x="43964" y="1072"/>
                  <a:pt x="44086" y="1124"/>
                  <a:pt x="44226" y="1124"/>
                </a:cubicBezTo>
                <a:cubicBezTo>
                  <a:pt x="44251" y="1128"/>
                  <a:pt x="44276" y="1129"/>
                  <a:pt x="44301" y="1129"/>
                </a:cubicBezTo>
                <a:cubicBezTo>
                  <a:pt x="44420" y="1129"/>
                  <a:pt x="44542" y="1098"/>
                  <a:pt x="44628" y="1055"/>
                </a:cubicBezTo>
                <a:cubicBezTo>
                  <a:pt x="44873" y="915"/>
                  <a:pt x="44943" y="600"/>
                  <a:pt x="44628" y="478"/>
                </a:cubicBezTo>
                <a:cubicBezTo>
                  <a:pt x="44463" y="409"/>
                  <a:pt x="44276" y="362"/>
                  <a:pt x="44085" y="362"/>
                </a:cubicBezTo>
                <a:close/>
                <a:moveTo>
                  <a:pt x="41219" y="530"/>
                </a:moveTo>
                <a:cubicBezTo>
                  <a:pt x="41167" y="530"/>
                  <a:pt x="41097" y="530"/>
                  <a:pt x="41044" y="548"/>
                </a:cubicBezTo>
                <a:cubicBezTo>
                  <a:pt x="41009" y="565"/>
                  <a:pt x="40957" y="565"/>
                  <a:pt x="40922" y="565"/>
                </a:cubicBezTo>
                <a:cubicBezTo>
                  <a:pt x="40869" y="565"/>
                  <a:pt x="40835" y="565"/>
                  <a:pt x="40782" y="583"/>
                </a:cubicBezTo>
                <a:cubicBezTo>
                  <a:pt x="40782" y="583"/>
                  <a:pt x="40782" y="583"/>
                  <a:pt x="40782" y="583"/>
                </a:cubicBezTo>
                <a:lnTo>
                  <a:pt x="40782" y="583"/>
                </a:lnTo>
                <a:cubicBezTo>
                  <a:pt x="40786" y="583"/>
                  <a:pt x="40792" y="583"/>
                  <a:pt x="40800" y="583"/>
                </a:cubicBezTo>
                <a:lnTo>
                  <a:pt x="40835" y="583"/>
                </a:lnTo>
                <a:cubicBezTo>
                  <a:pt x="40782" y="600"/>
                  <a:pt x="40765" y="600"/>
                  <a:pt x="40765" y="600"/>
                </a:cubicBezTo>
                <a:cubicBezTo>
                  <a:pt x="40625" y="635"/>
                  <a:pt x="40502" y="705"/>
                  <a:pt x="40450" y="827"/>
                </a:cubicBezTo>
                <a:cubicBezTo>
                  <a:pt x="40397" y="1002"/>
                  <a:pt x="40520" y="1194"/>
                  <a:pt x="40747" y="1247"/>
                </a:cubicBezTo>
                <a:lnTo>
                  <a:pt x="40922" y="1247"/>
                </a:lnTo>
                <a:cubicBezTo>
                  <a:pt x="40955" y="1256"/>
                  <a:pt x="40989" y="1261"/>
                  <a:pt x="41023" y="1261"/>
                </a:cubicBezTo>
                <a:cubicBezTo>
                  <a:pt x="41117" y="1261"/>
                  <a:pt x="41212" y="1228"/>
                  <a:pt x="41289" y="1177"/>
                </a:cubicBezTo>
                <a:cubicBezTo>
                  <a:pt x="41307" y="1177"/>
                  <a:pt x="41307" y="1177"/>
                  <a:pt x="41324" y="1159"/>
                </a:cubicBezTo>
                <a:cubicBezTo>
                  <a:pt x="41516" y="1107"/>
                  <a:pt x="41656" y="985"/>
                  <a:pt x="41621" y="810"/>
                </a:cubicBezTo>
                <a:cubicBezTo>
                  <a:pt x="41586" y="652"/>
                  <a:pt x="41411" y="530"/>
                  <a:pt x="41219" y="530"/>
                </a:cubicBezTo>
                <a:close/>
                <a:moveTo>
                  <a:pt x="15529" y="834"/>
                </a:moveTo>
                <a:cubicBezTo>
                  <a:pt x="15419" y="834"/>
                  <a:pt x="15305" y="849"/>
                  <a:pt x="15189" y="880"/>
                </a:cubicBezTo>
                <a:cubicBezTo>
                  <a:pt x="14892" y="950"/>
                  <a:pt x="14857" y="1194"/>
                  <a:pt x="14962" y="1352"/>
                </a:cubicBezTo>
                <a:cubicBezTo>
                  <a:pt x="14945" y="1369"/>
                  <a:pt x="14910" y="1404"/>
                  <a:pt x="14892" y="1457"/>
                </a:cubicBezTo>
                <a:cubicBezTo>
                  <a:pt x="14808" y="1642"/>
                  <a:pt x="15032" y="1860"/>
                  <a:pt x="15283" y="1860"/>
                </a:cubicBezTo>
                <a:cubicBezTo>
                  <a:pt x="15293" y="1860"/>
                  <a:pt x="15302" y="1859"/>
                  <a:pt x="15312" y="1859"/>
                </a:cubicBezTo>
                <a:cubicBezTo>
                  <a:pt x="15364" y="1859"/>
                  <a:pt x="15417" y="1859"/>
                  <a:pt x="15469" y="1841"/>
                </a:cubicBezTo>
                <a:cubicBezTo>
                  <a:pt x="15504" y="1850"/>
                  <a:pt x="15539" y="1854"/>
                  <a:pt x="15574" y="1854"/>
                </a:cubicBezTo>
                <a:cubicBezTo>
                  <a:pt x="15609" y="1854"/>
                  <a:pt x="15644" y="1850"/>
                  <a:pt x="15679" y="1841"/>
                </a:cubicBezTo>
                <a:cubicBezTo>
                  <a:pt x="15714" y="1841"/>
                  <a:pt x="15749" y="1824"/>
                  <a:pt x="15784" y="1806"/>
                </a:cubicBezTo>
                <a:cubicBezTo>
                  <a:pt x="15854" y="1789"/>
                  <a:pt x="15906" y="1754"/>
                  <a:pt x="15959" y="1719"/>
                </a:cubicBezTo>
                <a:lnTo>
                  <a:pt x="15976" y="1719"/>
                </a:lnTo>
                <a:cubicBezTo>
                  <a:pt x="16086" y="1763"/>
                  <a:pt x="16202" y="1782"/>
                  <a:pt x="16321" y="1782"/>
                </a:cubicBezTo>
                <a:cubicBezTo>
                  <a:pt x="16487" y="1782"/>
                  <a:pt x="16660" y="1745"/>
                  <a:pt x="16833" y="1684"/>
                </a:cubicBezTo>
                <a:cubicBezTo>
                  <a:pt x="17187" y="1530"/>
                  <a:pt x="16998" y="1063"/>
                  <a:pt x="16648" y="1063"/>
                </a:cubicBezTo>
                <a:cubicBezTo>
                  <a:pt x="16602" y="1063"/>
                  <a:pt x="16552" y="1071"/>
                  <a:pt x="16500" y="1090"/>
                </a:cubicBezTo>
                <a:cubicBezTo>
                  <a:pt x="16466" y="1107"/>
                  <a:pt x="16343" y="1142"/>
                  <a:pt x="16343" y="1142"/>
                </a:cubicBezTo>
                <a:cubicBezTo>
                  <a:pt x="16326" y="1124"/>
                  <a:pt x="16308" y="1124"/>
                  <a:pt x="16308" y="1124"/>
                </a:cubicBezTo>
                <a:lnTo>
                  <a:pt x="16273" y="1107"/>
                </a:lnTo>
                <a:cubicBezTo>
                  <a:pt x="16221" y="1072"/>
                  <a:pt x="16168" y="1037"/>
                  <a:pt x="16116" y="1002"/>
                </a:cubicBezTo>
                <a:cubicBezTo>
                  <a:pt x="15934" y="888"/>
                  <a:pt x="15737" y="834"/>
                  <a:pt x="15529" y="834"/>
                </a:cubicBezTo>
                <a:close/>
                <a:moveTo>
                  <a:pt x="22610" y="1"/>
                </a:moveTo>
                <a:cubicBezTo>
                  <a:pt x="22516" y="1"/>
                  <a:pt x="22420" y="7"/>
                  <a:pt x="22322" y="23"/>
                </a:cubicBezTo>
                <a:cubicBezTo>
                  <a:pt x="21832" y="111"/>
                  <a:pt x="21308" y="373"/>
                  <a:pt x="21133" y="775"/>
                </a:cubicBezTo>
                <a:cubicBezTo>
                  <a:pt x="20772" y="1602"/>
                  <a:pt x="21873" y="1899"/>
                  <a:pt x="22733" y="1899"/>
                </a:cubicBezTo>
                <a:cubicBezTo>
                  <a:pt x="22873" y="1899"/>
                  <a:pt x="23006" y="1891"/>
                  <a:pt x="23126" y="1876"/>
                </a:cubicBezTo>
                <a:cubicBezTo>
                  <a:pt x="23397" y="1836"/>
                  <a:pt x="23657" y="1795"/>
                  <a:pt x="23931" y="1795"/>
                </a:cubicBezTo>
                <a:cubicBezTo>
                  <a:pt x="24011" y="1795"/>
                  <a:pt x="24092" y="1798"/>
                  <a:pt x="24175" y="1806"/>
                </a:cubicBezTo>
                <a:cubicBezTo>
                  <a:pt x="24386" y="1820"/>
                  <a:pt x="24597" y="1868"/>
                  <a:pt x="24808" y="1868"/>
                </a:cubicBezTo>
                <a:cubicBezTo>
                  <a:pt x="24859" y="1868"/>
                  <a:pt x="24910" y="1866"/>
                  <a:pt x="24961" y="1859"/>
                </a:cubicBezTo>
                <a:cubicBezTo>
                  <a:pt x="25398" y="1824"/>
                  <a:pt x="25748" y="1562"/>
                  <a:pt x="25748" y="1194"/>
                </a:cubicBezTo>
                <a:cubicBezTo>
                  <a:pt x="25766" y="478"/>
                  <a:pt x="24507" y="215"/>
                  <a:pt x="23808" y="128"/>
                </a:cubicBezTo>
                <a:cubicBezTo>
                  <a:pt x="23780" y="123"/>
                  <a:pt x="23751" y="121"/>
                  <a:pt x="23724" y="121"/>
                </a:cubicBezTo>
                <a:cubicBezTo>
                  <a:pt x="23649" y="121"/>
                  <a:pt x="23579" y="137"/>
                  <a:pt x="23528" y="163"/>
                </a:cubicBezTo>
                <a:cubicBezTo>
                  <a:pt x="23230" y="82"/>
                  <a:pt x="22932" y="1"/>
                  <a:pt x="22610" y="1"/>
                </a:cubicBezTo>
                <a:close/>
                <a:moveTo>
                  <a:pt x="18849" y="1627"/>
                </a:moveTo>
                <a:cubicBezTo>
                  <a:pt x="18778" y="1627"/>
                  <a:pt x="18708" y="1658"/>
                  <a:pt x="18651" y="1701"/>
                </a:cubicBezTo>
                <a:cubicBezTo>
                  <a:pt x="18546" y="1736"/>
                  <a:pt x="18458" y="1841"/>
                  <a:pt x="18458" y="1946"/>
                </a:cubicBezTo>
                <a:cubicBezTo>
                  <a:pt x="18458" y="2068"/>
                  <a:pt x="18546" y="2156"/>
                  <a:pt x="18668" y="2208"/>
                </a:cubicBezTo>
                <a:cubicBezTo>
                  <a:pt x="18738" y="2243"/>
                  <a:pt x="18808" y="2261"/>
                  <a:pt x="18913" y="2278"/>
                </a:cubicBezTo>
                <a:cubicBezTo>
                  <a:pt x="19053" y="2278"/>
                  <a:pt x="19193" y="2278"/>
                  <a:pt x="19350" y="2243"/>
                </a:cubicBezTo>
                <a:cubicBezTo>
                  <a:pt x="19542" y="2208"/>
                  <a:pt x="19682" y="2034"/>
                  <a:pt x="19612" y="1859"/>
                </a:cubicBezTo>
                <a:cubicBezTo>
                  <a:pt x="19560" y="1719"/>
                  <a:pt x="19420" y="1649"/>
                  <a:pt x="19228" y="1649"/>
                </a:cubicBezTo>
                <a:lnTo>
                  <a:pt x="19228" y="1631"/>
                </a:lnTo>
                <a:cubicBezTo>
                  <a:pt x="19193" y="1637"/>
                  <a:pt x="19158" y="1639"/>
                  <a:pt x="19122" y="1639"/>
                </a:cubicBezTo>
                <a:cubicBezTo>
                  <a:pt x="19051" y="1639"/>
                  <a:pt x="18977" y="1631"/>
                  <a:pt x="18895" y="1631"/>
                </a:cubicBezTo>
                <a:cubicBezTo>
                  <a:pt x="18880" y="1628"/>
                  <a:pt x="18864" y="1627"/>
                  <a:pt x="18849" y="1627"/>
                </a:cubicBezTo>
                <a:close/>
                <a:moveTo>
                  <a:pt x="41901" y="1509"/>
                </a:moveTo>
                <a:cubicBezTo>
                  <a:pt x="41726" y="1527"/>
                  <a:pt x="41586" y="1544"/>
                  <a:pt x="41411" y="1579"/>
                </a:cubicBezTo>
                <a:cubicBezTo>
                  <a:pt x="41376" y="1579"/>
                  <a:pt x="41341" y="1596"/>
                  <a:pt x="41324" y="1614"/>
                </a:cubicBezTo>
                <a:cubicBezTo>
                  <a:pt x="41202" y="1614"/>
                  <a:pt x="41097" y="1614"/>
                  <a:pt x="40992" y="1631"/>
                </a:cubicBezTo>
                <a:cubicBezTo>
                  <a:pt x="40852" y="1649"/>
                  <a:pt x="40712" y="1701"/>
                  <a:pt x="40625" y="1789"/>
                </a:cubicBezTo>
                <a:cubicBezTo>
                  <a:pt x="40572" y="1789"/>
                  <a:pt x="40520" y="1771"/>
                  <a:pt x="40467" y="1771"/>
                </a:cubicBezTo>
                <a:cubicBezTo>
                  <a:pt x="40455" y="1770"/>
                  <a:pt x="40443" y="1770"/>
                  <a:pt x="40431" y="1770"/>
                </a:cubicBezTo>
                <a:cubicBezTo>
                  <a:pt x="39989" y="1770"/>
                  <a:pt x="39885" y="2385"/>
                  <a:pt x="40345" y="2436"/>
                </a:cubicBezTo>
                <a:cubicBezTo>
                  <a:pt x="40485" y="2453"/>
                  <a:pt x="40607" y="2453"/>
                  <a:pt x="40730" y="2471"/>
                </a:cubicBezTo>
                <a:cubicBezTo>
                  <a:pt x="40765" y="2476"/>
                  <a:pt x="40801" y="2479"/>
                  <a:pt x="40837" y="2479"/>
                </a:cubicBezTo>
                <a:cubicBezTo>
                  <a:pt x="41012" y="2479"/>
                  <a:pt x="41178" y="2409"/>
                  <a:pt x="41237" y="2278"/>
                </a:cubicBezTo>
                <a:lnTo>
                  <a:pt x="41254" y="2278"/>
                </a:lnTo>
                <a:cubicBezTo>
                  <a:pt x="41265" y="2282"/>
                  <a:pt x="41278" y="2283"/>
                  <a:pt x="41293" y="2283"/>
                </a:cubicBezTo>
                <a:cubicBezTo>
                  <a:pt x="41353" y="2283"/>
                  <a:pt x="41443" y="2261"/>
                  <a:pt x="41499" y="2261"/>
                </a:cubicBezTo>
                <a:cubicBezTo>
                  <a:pt x="41639" y="2261"/>
                  <a:pt x="41761" y="2243"/>
                  <a:pt x="41901" y="2208"/>
                </a:cubicBezTo>
                <a:cubicBezTo>
                  <a:pt x="41918" y="2208"/>
                  <a:pt x="41936" y="2208"/>
                  <a:pt x="41953" y="2191"/>
                </a:cubicBezTo>
                <a:cubicBezTo>
                  <a:pt x="42041" y="2191"/>
                  <a:pt x="42111" y="2191"/>
                  <a:pt x="42181" y="2156"/>
                </a:cubicBezTo>
                <a:cubicBezTo>
                  <a:pt x="42443" y="2016"/>
                  <a:pt x="42425" y="1736"/>
                  <a:pt x="42198" y="1614"/>
                </a:cubicBezTo>
                <a:lnTo>
                  <a:pt x="42216" y="1614"/>
                </a:lnTo>
                <a:cubicBezTo>
                  <a:pt x="42128" y="1544"/>
                  <a:pt x="42023" y="1509"/>
                  <a:pt x="41901" y="1509"/>
                </a:cubicBezTo>
                <a:close/>
                <a:moveTo>
                  <a:pt x="35546" y="1173"/>
                </a:moveTo>
                <a:cubicBezTo>
                  <a:pt x="34952" y="1173"/>
                  <a:pt x="34295" y="1268"/>
                  <a:pt x="33908" y="1268"/>
                </a:cubicBezTo>
                <a:cubicBezTo>
                  <a:pt x="33865" y="1268"/>
                  <a:pt x="33825" y="1267"/>
                  <a:pt x="33790" y="1264"/>
                </a:cubicBezTo>
                <a:cubicBezTo>
                  <a:pt x="33720" y="1264"/>
                  <a:pt x="33667" y="1264"/>
                  <a:pt x="33615" y="1282"/>
                </a:cubicBezTo>
                <a:cubicBezTo>
                  <a:pt x="33274" y="1258"/>
                  <a:pt x="32828" y="1221"/>
                  <a:pt x="32402" y="1221"/>
                </a:cubicBezTo>
                <a:cubicBezTo>
                  <a:pt x="31561" y="1221"/>
                  <a:pt x="30796" y="1366"/>
                  <a:pt x="31062" y="2051"/>
                </a:cubicBezTo>
                <a:cubicBezTo>
                  <a:pt x="31278" y="2583"/>
                  <a:pt x="32284" y="2693"/>
                  <a:pt x="33101" y="2693"/>
                </a:cubicBezTo>
                <a:cubicBezTo>
                  <a:pt x="33410" y="2693"/>
                  <a:pt x="33693" y="2677"/>
                  <a:pt x="33894" y="2663"/>
                </a:cubicBezTo>
                <a:cubicBezTo>
                  <a:pt x="34559" y="2610"/>
                  <a:pt x="36884" y="2593"/>
                  <a:pt x="36831" y="1789"/>
                </a:cubicBezTo>
                <a:cubicBezTo>
                  <a:pt x="36788" y="1291"/>
                  <a:pt x="36206" y="1173"/>
                  <a:pt x="35546" y="1173"/>
                </a:cubicBezTo>
                <a:close/>
                <a:moveTo>
                  <a:pt x="11718" y="1445"/>
                </a:moveTo>
                <a:cubicBezTo>
                  <a:pt x="11232" y="1445"/>
                  <a:pt x="10722" y="1510"/>
                  <a:pt x="10295" y="1649"/>
                </a:cubicBezTo>
                <a:cubicBezTo>
                  <a:pt x="9770" y="1824"/>
                  <a:pt x="9333" y="2313"/>
                  <a:pt x="9893" y="2663"/>
                </a:cubicBezTo>
                <a:cubicBezTo>
                  <a:pt x="10110" y="2805"/>
                  <a:pt x="10405" y="2855"/>
                  <a:pt x="10710" y="2855"/>
                </a:cubicBezTo>
                <a:cubicBezTo>
                  <a:pt x="11041" y="2855"/>
                  <a:pt x="11385" y="2796"/>
                  <a:pt x="11658" y="2733"/>
                </a:cubicBezTo>
                <a:cubicBezTo>
                  <a:pt x="12130" y="2645"/>
                  <a:pt x="12934" y="2418"/>
                  <a:pt x="13022" y="1964"/>
                </a:cubicBezTo>
                <a:cubicBezTo>
                  <a:pt x="13039" y="1824"/>
                  <a:pt x="13004" y="1701"/>
                  <a:pt x="12847" y="1614"/>
                </a:cubicBezTo>
                <a:cubicBezTo>
                  <a:pt x="12690" y="1562"/>
                  <a:pt x="12567" y="1544"/>
                  <a:pt x="12427" y="1544"/>
                </a:cubicBezTo>
                <a:cubicBezTo>
                  <a:pt x="12375" y="1509"/>
                  <a:pt x="12322" y="1492"/>
                  <a:pt x="12270" y="1474"/>
                </a:cubicBezTo>
                <a:cubicBezTo>
                  <a:pt x="12094" y="1455"/>
                  <a:pt x="11908" y="1445"/>
                  <a:pt x="11718" y="1445"/>
                </a:cubicBezTo>
                <a:close/>
                <a:moveTo>
                  <a:pt x="45537" y="2873"/>
                </a:moveTo>
                <a:cubicBezTo>
                  <a:pt x="45694" y="2908"/>
                  <a:pt x="45852" y="2925"/>
                  <a:pt x="46009" y="2978"/>
                </a:cubicBezTo>
                <a:cubicBezTo>
                  <a:pt x="45869" y="2978"/>
                  <a:pt x="45747" y="2960"/>
                  <a:pt x="45624" y="2960"/>
                </a:cubicBezTo>
                <a:cubicBezTo>
                  <a:pt x="45572" y="2943"/>
                  <a:pt x="45502" y="2943"/>
                  <a:pt x="45450" y="2925"/>
                </a:cubicBezTo>
                <a:cubicBezTo>
                  <a:pt x="45485" y="2908"/>
                  <a:pt x="45520" y="2890"/>
                  <a:pt x="45537" y="2873"/>
                </a:cubicBezTo>
                <a:close/>
                <a:moveTo>
                  <a:pt x="208" y="3117"/>
                </a:moveTo>
                <a:cubicBezTo>
                  <a:pt x="204" y="3120"/>
                  <a:pt x="200" y="3122"/>
                  <a:pt x="197" y="3125"/>
                </a:cubicBezTo>
                <a:lnTo>
                  <a:pt x="197" y="3125"/>
                </a:lnTo>
                <a:cubicBezTo>
                  <a:pt x="200" y="3122"/>
                  <a:pt x="204" y="3120"/>
                  <a:pt x="208" y="3117"/>
                </a:cubicBezTo>
                <a:close/>
                <a:moveTo>
                  <a:pt x="38097" y="2513"/>
                </a:moveTo>
                <a:cubicBezTo>
                  <a:pt x="38060" y="2513"/>
                  <a:pt x="38023" y="2516"/>
                  <a:pt x="37985" y="2523"/>
                </a:cubicBezTo>
                <a:lnTo>
                  <a:pt x="37828" y="2523"/>
                </a:lnTo>
                <a:cubicBezTo>
                  <a:pt x="37775" y="2523"/>
                  <a:pt x="37740" y="2540"/>
                  <a:pt x="37688" y="2558"/>
                </a:cubicBezTo>
                <a:lnTo>
                  <a:pt x="37618" y="2558"/>
                </a:lnTo>
                <a:cubicBezTo>
                  <a:pt x="37408" y="2558"/>
                  <a:pt x="37198" y="2698"/>
                  <a:pt x="37198" y="2873"/>
                </a:cubicBezTo>
                <a:cubicBezTo>
                  <a:pt x="37216" y="3047"/>
                  <a:pt x="37391" y="3205"/>
                  <a:pt x="37618" y="3205"/>
                </a:cubicBezTo>
                <a:cubicBezTo>
                  <a:pt x="37863" y="3205"/>
                  <a:pt x="38072" y="3187"/>
                  <a:pt x="38282" y="3082"/>
                </a:cubicBezTo>
                <a:cubicBezTo>
                  <a:pt x="38457" y="3012"/>
                  <a:pt x="38527" y="2838"/>
                  <a:pt x="38457" y="2698"/>
                </a:cubicBezTo>
                <a:cubicBezTo>
                  <a:pt x="38387" y="2571"/>
                  <a:pt x="38249" y="2513"/>
                  <a:pt x="38097" y="2513"/>
                </a:cubicBezTo>
                <a:close/>
                <a:moveTo>
                  <a:pt x="4691" y="2379"/>
                </a:moveTo>
                <a:cubicBezTo>
                  <a:pt x="4666" y="2379"/>
                  <a:pt x="4640" y="2380"/>
                  <a:pt x="4613" y="2383"/>
                </a:cubicBezTo>
                <a:cubicBezTo>
                  <a:pt x="4473" y="2383"/>
                  <a:pt x="4368" y="2418"/>
                  <a:pt x="4299" y="2488"/>
                </a:cubicBezTo>
                <a:cubicBezTo>
                  <a:pt x="4054" y="2506"/>
                  <a:pt x="3809" y="2558"/>
                  <a:pt x="3564" y="2645"/>
                </a:cubicBezTo>
                <a:cubicBezTo>
                  <a:pt x="3267" y="2750"/>
                  <a:pt x="3320" y="3100"/>
                  <a:pt x="3564" y="3222"/>
                </a:cubicBezTo>
                <a:cubicBezTo>
                  <a:pt x="3807" y="3328"/>
                  <a:pt x="4108" y="3388"/>
                  <a:pt x="4406" y="3388"/>
                </a:cubicBezTo>
                <a:cubicBezTo>
                  <a:pt x="4795" y="3388"/>
                  <a:pt x="5179" y="3285"/>
                  <a:pt x="5417" y="3047"/>
                </a:cubicBezTo>
                <a:cubicBezTo>
                  <a:pt x="5557" y="2908"/>
                  <a:pt x="5610" y="2628"/>
                  <a:pt x="5330" y="2540"/>
                </a:cubicBezTo>
                <a:cubicBezTo>
                  <a:pt x="5225" y="2506"/>
                  <a:pt x="5120" y="2471"/>
                  <a:pt x="5015" y="2471"/>
                </a:cubicBezTo>
                <a:cubicBezTo>
                  <a:pt x="4914" y="2413"/>
                  <a:pt x="4812" y="2379"/>
                  <a:pt x="4691" y="2379"/>
                </a:cubicBezTo>
                <a:close/>
                <a:moveTo>
                  <a:pt x="732" y="2978"/>
                </a:moveTo>
                <a:lnTo>
                  <a:pt x="732" y="2995"/>
                </a:lnTo>
                <a:cubicBezTo>
                  <a:pt x="705" y="2984"/>
                  <a:pt x="676" y="2980"/>
                  <a:pt x="646" y="2980"/>
                </a:cubicBezTo>
                <a:cubicBezTo>
                  <a:pt x="580" y="2980"/>
                  <a:pt x="507" y="3000"/>
                  <a:pt x="435" y="3012"/>
                </a:cubicBezTo>
                <a:cubicBezTo>
                  <a:pt x="348" y="3012"/>
                  <a:pt x="278" y="3065"/>
                  <a:pt x="208" y="3117"/>
                </a:cubicBezTo>
                <a:cubicBezTo>
                  <a:pt x="208" y="3117"/>
                  <a:pt x="208" y="3117"/>
                  <a:pt x="208" y="3117"/>
                </a:cubicBezTo>
                <a:lnTo>
                  <a:pt x="208" y="3117"/>
                </a:lnTo>
                <a:cubicBezTo>
                  <a:pt x="161" y="3141"/>
                  <a:pt x="145" y="3150"/>
                  <a:pt x="148" y="3150"/>
                </a:cubicBezTo>
                <a:cubicBezTo>
                  <a:pt x="150" y="3150"/>
                  <a:pt x="172" y="3140"/>
                  <a:pt x="197" y="3125"/>
                </a:cubicBezTo>
                <a:lnTo>
                  <a:pt x="197" y="3125"/>
                </a:lnTo>
                <a:cubicBezTo>
                  <a:pt x="64" y="3212"/>
                  <a:pt x="0" y="3348"/>
                  <a:pt x="68" y="3484"/>
                </a:cubicBezTo>
                <a:cubicBezTo>
                  <a:pt x="120" y="3572"/>
                  <a:pt x="225" y="3624"/>
                  <a:pt x="330" y="3642"/>
                </a:cubicBezTo>
                <a:lnTo>
                  <a:pt x="557" y="3642"/>
                </a:lnTo>
                <a:cubicBezTo>
                  <a:pt x="592" y="3642"/>
                  <a:pt x="610" y="3624"/>
                  <a:pt x="645" y="3624"/>
                </a:cubicBezTo>
                <a:cubicBezTo>
                  <a:pt x="697" y="3607"/>
                  <a:pt x="750" y="3607"/>
                  <a:pt x="732" y="3607"/>
                </a:cubicBezTo>
                <a:cubicBezTo>
                  <a:pt x="837" y="3589"/>
                  <a:pt x="925" y="3537"/>
                  <a:pt x="977" y="3449"/>
                </a:cubicBezTo>
                <a:cubicBezTo>
                  <a:pt x="1099" y="3275"/>
                  <a:pt x="995" y="3047"/>
                  <a:pt x="732" y="2978"/>
                </a:cubicBezTo>
                <a:close/>
                <a:moveTo>
                  <a:pt x="45509" y="2256"/>
                </a:moveTo>
                <a:cubicBezTo>
                  <a:pt x="45413" y="2256"/>
                  <a:pt x="45329" y="2288"/>
                  <a:pt x="45257" y="2331"/>
                </a:cubicBezTo>
                <a:cubicBezTo>
                  <a:pt x="45234" y="2326"/>
                  <a:pt x="45210" y="2324"/>
                  <a:pt x="45187" y="2324"/>
                </a:cubicBezTo>
                <a:cubicBezTo>
                  <a:pt x="45122" y="2324"/>
                  <a:pt x="45054" y="2340"/>
                  <a:pt x="44978" y="2366"/>
                </a:cubicBezTo>
                <a:cubicBezTo>
                  <a:pt x="44645" y="2471"/>
                  <a:pt x="44453" y="2715"/>
                  <a:pt x="44191" y="2890"/>
                </a:cubicBezTo>
                <a:cubicBezTo>
                  <a:pt x="43964" y="3065"/>
                  <a:pt x="44051" y="3432"/>
                  <a:pt x="44383" y="3484"/>
                </a:cubicBezTo>
                <a:cubicBezTo>
                  <a:pt x="44794" y="3540"/>
                  <a:pt x="45434" y="3676"/>
                  <a:pt x="46010" y="3676"/>
                </a:cubicBezTo>
                <a:cubicBezTo>
                  <a:pt x="46513" y="3676"/>
                  <a:pt x="46968" y="3573"/>
                  <a:pt x="47180" y="3222"/>
                </a:cubicBezTo>
                <a:cubicBezTo>
                  <a:pt x="47600" y="2523"/>
                  <a:pt x="46114" y="2348"/>
                  <a:pt x="45572" y="2261"/>
                </a:cubicBezTo>
                <a:cubicBezTo>
                  <a:pt x="45550" y="2258"/>
                  <a:pt x="45529" y="2256"/>
                  <a:pt x="45509" y="2256"/>
                </a:cubicBezTo>
                <a:close/>
                <a:moveTo>
                  <a:pt x="25684" y="3314"/>
                </a:moveTo>
                <a:cubicBezTo>
                  <a:pt x="25450" y="3314"/>
                  <a:pt x="25217" y="3343"/>
                  <a:pt x="25014" y="3397"/>
                </a:cubicBezTo>
                <a:cubicBezTo>
                  <a:pt x="24961" y="3380"/>
                  <a:pt x="24892" y="3362"/>
                  <a:pt x="24822" y="3362"/>
                </a:cubicBezTo>
                <a:cubicBezTo>
                  <a:pt x="24763" y="3359"/>
                  <a:pt x="24706" y="3358"/>
                  <a:pt x="24648" y="3358"/>
                </a:cubicBezTo>
                <a:cubicBezTo>
                  <a:pt x="24361" y="3358"/>
                  <a:pt x="24084" y="3394"/>
                  <a:pt x="23808" y="3467"/>
                </a:cubicBezTo>
                <a:cubicBezTo>
                  <a:pt x="23406" y="3572"/>
                  <a:pt x="23406" y="4009"/>
                  <a:pt x="23808" y="4131"/>
                </a:cubicBezTo>
                <a:cubicBezTo>
                  <a:pt x="24326" y="4258"/>
                  <a:pt x="24941" y="4328"/>
                  <a:pt x="25544" y="4328"/>
                </a:cubicBezTo>
                <a:cubicBezTo>
                  <a:pt x="25936" y="4328"/>
                  <a:pt x="26323" y="4298"/>
                  <a:pt x="26675" y="4236"/>
                </a:cubicBezTo>
                <a:cubicBezTo>
                  <a:pt x="27007" y="4166"/>
                  <a:pt x="27042" y="3852"/>
                  <a:pt x="26849" y="3677"/>
                </a:cubicBezTo>
                <a:cubicBezTo>
                  <a:pt x="26596" y="3423"/>
                  <a:pt x="26138" y="3314"/>
                  <a:pt x="25684" y="3314"/>
                </a:cubicBezTo>
                <a:close/>
                <a:moveTo>
                  <a:pt x="18912" y="6183"/>
                </a:moveTo>
                <a:cubicBezTo>
                  <a:pt x="18840" y="6183"/>
                  <a:pt x="18763" y="6202"/>
                  <a:pt x="18686" y="6246"/>
                </a:cubicBezTo>
                <a:cubicBezTo>
                  <a:pt x="18633" y="6281"/>
                  <a:pt x="18581" y="6299"/>
                  <a:pt x="18511" y="6316"/>
                </a:cubicBezTo>
                <a:cubicBezTo>
                  <a:pt x="17959" y="6316"/>
                  <a:pt x="17952" y="6981"/>
                  <a:pt x="18490" y="6981"/>
                </a:cubicBezTo>
                <a:cubicBezTo>
                  <a:pt x="18497" y="6981"/>
                  <a:pt x="18504" y="6981"/>
                  <a:pt x="18511" y="6981"/>
                </a:cubicBezTo>
                <a:cubicBezTo>
                  <a:pt x="18881" y="6981"/>
                  <a:pt x="19300" y="7071"/>
                  <a:pt x="19695" y="7071"/>
                </a:cubicBezTo>
                <a:cubicBezTo>
                  <a:pt x="19972" y="7071"/>
                  <a:pt x="20238" y="7027"/>
                  <a:pt x="20469" y="6876"/>
                </a:cubicBezTo>
                <a:cubicBezTo>
                  <a:pt x="20661" y="6736"/>
                  <a:pt x="20591" y="6474"/>
                  <a:pt x="20381" y="6369"/>
                </a:cubicBezTo>
                <a:cubicBezTo>
                  <a:pt x="20179" y="6282"/>
                  <a:pt x="19967" y="6243"/>
                  <a:pt x="19752" y="6243"/>
                </a:cubicBezTo>
                <a:cubicBezTo>
                  <a:pt x="19577" y="6243"/>
                  <a:pt x="19400" y="6269"/>
                  <a:pt x="19228" y="6316"/>
                </a:cubicBezTo>
                <a:cubicBezTo>
                  <a:pt x="19150" y="6239"/>
                  <a:pt x="19038" y="6183"/>
                  <a:pt x="18912" y="6183"/>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TextBox 3">
            <a:extLst>
              <a:ext uri="{FF2B5EF4-FFF2-40B4-BE49-F238E27FC236}">
                <a16:creationId xmlns:a16="http://schemas.microsoft.com/office/drawing/2014/main" id="{4ED2558B-7E8F-E86D-A1BF-FDDDC1D35EF5}"/>
              </a:ext>
            </a:extLst>
          </p:cNvPr>
          <p:cNvSpPr txBox="1"/>
          <p:nvPr/>
        </p:nvSpPr>
        <p:spPr>
          <a:xfrm>
            <a:off x="150222" y="0"/>
            <a:ext cx="8843555" cy="646331"/>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1800" b="1" i="0" u="none" strike="noStrike" kern="0" cap="none" spc="0" normalizeH="0" baseline="0" noProof="0" dirty="0" err="1">
                <a:ln>
                  <a:noFill/>
                </a:ln>
                <a:solidFill>
                  <a:srgbClr val="493429"/>
                </a:solidFill>
                <a:effectLst/>
                <a:uLnTx/>
                <a:uFillTx/>
                <a:latin typeface="Cambria" panose="02040503050406030204" pitchFamily="18" charset="0"/>
                <a:ea typeface="Cambria" panose="02040503050406030204" pitchFamily="18" charset="0"/>
                <a:cs typeface="Arial" panose="020B0604020202020204" pitchFamily="34" charset="0"/>
                <a:sym typeface="Arial"/>
              </a:rPr>
              <a:t>Thứ</a:t>
            </a:r>
            <a:r>
              <a:rPr kumimoji="0" lang="en-US" sz="1800" b="1" i="0" u="none" strike="noStrike" kern="0" cap="none" spc="0" normalizeH="0" baseline="0" noProof="0" dirty="0">
                <a:ln>
                  <a:noFill/>
                </a:ln>
                <a:solidFill>
                  <a:srgbClr val="493429"/>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1800" b="1" i="0" u="none" strike="noStrike" kern="0" cap="none" spc="0" normalizeH="0" baseline="0" noProof="0" dirty="0" err="1">
                <a:ln>
                  <a:noFill/>
                </a:ln>
                <a:solidFill>
                  <a:srgbClr val="493429"/>
                </a:solidFill>
                <a:effectLst/>
                <a:uLnTx/>
                <a:uFillTx/>
                <a:latin typeface="Cambria" panose="02040503050406030204" pitchFamily="18" charset="0"/>
                <a:ea typeface="Cambria" panose="02040503050406030204" pitchFamily="18" charset="0"/>
                <a:cs typeface="Arial" panose="020B0604020202020204" pitchFamily="34" charset="0"/>
                <a:sym typeface="Arial"/>
              </a:rPr>
              <a:t>ngày</a:t>
            </a:r>
            <a:r>
              <a:rPr kumimoji="0" lang="en-US" sz="1800" b="1" i="0" u="none" strike="noStrike" kern="0" cap="none" spc="0" normalizeH="0" baseline="0" noProof="0" dirty="0">
                <a:ln>
                  <a:noFill/>
                </a:ln>
                <a:solidFill>
                  <a:srgbClr val="493429"/>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1800" b="1" i="0" u="none" strike="noStrike" kern="0" cap="none" spc="0" normalizeH="0" baseline="0" noProof="0" dirty="0" err="1">
                <a:ln>
                  <a:noFill/>
                </a:ln>
                <a:solidFill>
                  <a:srgbClr val="493429"/>
                </a:solidFill>
                <a:effectLst/>
                <a:uLnTx/>
                <a:uFillTx/>
                <a:latin typeface="Cambria" panose="02040503050406030204" pitchFamily="18" charset="0"/>
                <a:ea typeface="Cambria" panose="02040503050406030204" pitchFamily="18" charset="0"/>
                <a:cs typeface="Arial" panose="020B0604020202020204" pitchFamily="34" charset="0"/>
                <a:sym typeface="Arial"/>
              </a:rPr>
              <a:t>tháng</a:t>
            </a:r>
            <a:r>
              <a:rPr kumimoji="0" lang="en-US" sz="1800" b="1" i="0" u="none" strike="noStrike" kern="0" cap="none" spc="0" normalizeH="0" baseline="0" noProof="0" dirty="0">
                <a:ln>
                  <a:noFill/>
                </a:ln>
                <a:solidFill>
                  <a:srgbClr val="493429"/>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1800" b="1" i="0" u="none" strike="noStrike" kern="0" cap="none" spc="0" normalizeH="0" baseline="0" noProof="0" dirty="0" err="1">
                <a:ln>
                  <a:noFill/>
                </a:ln>
                <a:solidFill>
                  <a:srgbClr val="493429"/>
                </a:solidFill>
                <a:effectLst/>
                <a:uLnTx/>
                <a:uFillTx/>
                <a:latin typeface="Cambria" panose="02040503050406030204" pitchFamily="18" charset="0"/>
                <a:ea typeface="Cambria" panose="02040503050406030204" pitchFamily="18" charset="0"/>
                <a:cs typeface="Arial" panose="020B0604020202020204" pitchFamily="34" charset="0"/>
                <a:sym typeface="Arial"/>
              </a:rPr>
              <a:t>năm</a:t>
            </a:r>
            <a:r>
              <a:rPr kumimoji="0" lang="en-US" sz="1800" b="1" i="0" u="none" strike="noStrike" kern="0" cap="none" spc="0" normalizeH="0" baseline="0" noProof="0" dirty="0">
                <a:ln>
                  <a:noFill/>
                </a:ln>
                <a:solidFill>
                  <a:srgbClr val="493429"/>
                </a:solidFill>
                <a:effectLst/>
                <a:uLnTx/>
                <a:uFillTx/>
                <a:latin typeface="Cambria" panose="02040503050406030204" pitchFamily="18" charset="0"/>
                <a:ea typeface="Cambria" panose="02040503050406030204" pitchFamily="18" charset="0"/>
                <a:cs typeface="Arial" panose="020B0604020202020204" pitchFamily="34" charset="0"/>
                <a:sym typeface="Arial"/>
              </a:rPr>
              <a:t>  2025</a:t>
            </a:r>
          </a:p>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1800" b="1" i="0" u="none" strike="noStrike" kern="0" cap="none" spc="0" normalizeH="0" baseline="0" noProof="0" dirty="0" err="1">
                <a:ln>
                  <a:noFill/>
                </a:ln>
                <a:solidFill>
                  <a:srgbClr val="493429"/>
                </a:solidFill>
                <a:effectLst/>
                <a:uLnTx/>
                <a:uFillTx/>
                <a:latin typeface="Cambria" panose="02040503050406030204" pitchFamily="18" charset="0"/>
                <a:ea typeface="Cambria" panose="02040503050406030204" pitchFamily="18" charset="0"/>
                <a:cs typeface="Arial" panose="020B0604020202020204" pitchFamily="34" charset="0"/>
                <a:sym typeface="Arial"/>
              </a:rPr>
              <a:t>Tiếng</a:t>
            </a:r>
            <a:r>
              <a:rPr kumimoji="0" lang="en-US" sz="1800" b="1" i="0" u="none" strike="noStrike" kern="0" cap="none" spc="0" normalizeH="0" baseline="0" noProof="0" dirty="0">
                <a:ln>
                  <a:noFill/>
                </a:ln>
                <a:solidFill>
                  <a:srgbClr val="493429"/>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1800" b="1" i="0" u="none" strike="noStrike" kern="0" cap="none" spc="0" normalizeH="0" baseline="0" noProof="0" dirty="0" err="1">
                <a:ln>
                  <a:noFill/>
                </a:ln>
                <a:solidFill>
                  <a:srgbClr val="493429"/>
                </a:solidFill>
                <a:effectLst/>
                <a:uLnTx/>
                <a:uFillTx/>
                <a:latin typeface="Cambria" panose="02040503050406030204" pitchFamily="18" charset="0"/>
                <a:ea typeface="Cambria" panose="02040503050406030204" pitchFamily="18" charset="0"/>
                <a:cs typeface="Arial" panose="020B0604020202020204" pitchFamily="34" charset="0"/>
                <a:sym typeface="Arial"/>
              </a:rPr>
              <a:t>việt</a:t>
            </a:r>
            <a:r>
              <a:rPr kumimoji="0" lang="en-US" sz="1800" b="1" i="0" u="none" strike="noStrike" kern="0" cap="none" spc="0" normalizeH="0" baseline="0" noProof="0" dirty="0">
                <a:ln>
                  <a:noFill/>
                </a:ln>
                <a:solidFill>
                  <a:srgbClr val="493429"/>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1800" b="1" i="0" u="none" strike="noStrike" kern="0" cap="none" spc="0" normalizeH="0" baseline="0" noProof="0" dirty="0" smtClean="0">
                <a:ln>
                  <a:noFill/>
                </a:ln>
                <a:solidFill>
                  <a:srgbClr val="493429"/>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1800" b="1" i="0" u="none" strike="noStrike" kern="0" cap="none" spc="0" normalizeH="0" baseline="0" noProof="0" dirty="0">
                <a:ln>
                  <a:noFill/>
                </a:ln>
                <a:solidFill>
                  <a:srgbClr val="493429"/>
                </a:solidFill>
                <a:effectLst/>
                <a:uLnTx/>
                <a:uFillTx/>
                <a:latin typeface="Cambria" panose="02040503050406030204" pitchFamily="18" charset="0"/>
                <a:ea typeface="Cambria" panose="02040503050406030204" pitchFamily="18" charset="0"/>
                <a:cs typeface="Arial" panose="020B0604020202020204" pitchFamily="34" charset="0"/>
                <a:sym typeface="Arial"/>
              </a:rPr>
              <a:t>ÔN TẬP TIẾT 2.</a:t>
            </a:r>
          </a:p>
        </p:txBody>
      </p:sp>
      <p:sp>
        <p:nvSpPr>
          <p:cNvPr id="5" name="TextBox 4">
            <a:extLst>
              <a:ext uri="{FF2B5EF4-FFF2-40B4-BE49-F238E27FC236}">
                <a16:creationId xmlns:a16="http://schemas.microsoft.com/office/drawing/2014/main" id="{64448649-A61E-E729-F2C7-38369816B025}"/>
              </a:ext>
            </a:extLst>
          </p:cNvPr>
          <p:cNvSpPr txBox="1"/>
          <p:nvPr/>
        </p:nvSpPr>
        <p:spPr>
          <a:xfrm>
            <a:off x="150221" y="895553"/>
            <a:ext cx="8843555" cy="5047536"/>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493429"/>
                </a:solidFill>
                <a:effectLst/>
                <a:uLnTx/>
                <a:uFillTx/>
                <a:latin typeface="Cambria" panose="02040503050406030204" pitchFamily="18" charset="0"/>
                <a:ea typeface="Cambria" panose="02040503050406030204" pitchFamily="18" charset="0"/>
                <a:cs typeface="Arial" panose="020B0604020202020204" pitchFamily="34" charset="0"/>
                <a:sym typeface="Arial"/>
              </a:rPr>
              <a:t>Thứ</a:t>
            </a:r>
            <a:r>
              <a:rPr kumimoji="0" lang="en-US" sz="1400" b="1" i="0" u="none" strike="noStrike" kern="0" cap="none" spc="0" normalizeH="0" baseline="0" noProof="0" dirty="0">
                <a:ln>
                  <a:noFill/>
                </a:ln>
                <a:solidFill>
                  <a:srgbClr val="493429"/>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1400" b="1" i="0" u="none" strike="noStrike" kern="0" cap="none" spc="0" normalizeH="0" baseline="0" noProof="0" dirty="0" err="1">
                <a:ln>
                  <a:noFill/>
                </a:ln>
                <a:solidFill>
                  <a:srgbClr val="493429"/>
                </a:solidFill>
                <a:effectLst/>
                <a:uLnTx/>
                <a:uFillTx/>
                <a:latin typeface="Cambria" panose="02040503050406030204" pitchFamily="18" charset="0"/>
                <a:ea typeface="Cambria" panose="02040503050406030204" pitchFamily="18" charset="0"/>
                <a:cs typeface="Arial" panose="020B0604020202020204" pitchFamily="34" charset="0"/>
                <a:sym typeface="Arial"/>
              </a:rPr>
              <a:t>ngày</a:t>
            </a:r>
            <a:r>
              <a:rPr kumimoji="0" lang="en-US" sz="1400" b="1" i="0" u="none" strike="noStrike" kern="0" cap="none" spc="0" normalizeH="0" baseline="0" noProof="0" dirty="0">
                <a:ln>
                  <a:noFill/>
                </a:ln>
                <a:solidFill>
                  <a:srgbClr val="493429"/>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1400" b="1" i="0" u="none" strike="noStrike" kern="0" cap="none" spc="0" normalizeH="0" baseline="0" noProof="0" dirty="0" err="1">
                <a:ln>
                  <a:noFill/>
                </a:ln>
                <a:solidFill>
                  <a:srgbClr val="493429"/>
                </a:solidFill>
                <a:effectLst/>
                <a:uLnTx/>
                <a:uFillTx/>
                <a:latin typeface="Cambria" panose="02040503050406030204" pitchFamily="18" charset="0"/>
                <a:ea typeface="Cambria" panose="02040503050406030204" pitchFamily="18" charset="0"/>
                <a:cs typeface="Arial" panose="020B0604020202020204" pitchFamily="34" charset="0"/>
                <a:sym typeface="Arial"/>
              </a:rPr>
              <a:t>tháng</a:t>
            </a:r>
            <a:r>
              <a:rPr kumimoji="0" lang="en-US" sz="1400" b="1" i="0" u="none" strike="noStrike" kern="0" cap="none" spc="0" normalizeH="0" baseline="0" noProof="0" dirty="0">
                <a:ln>
                  <a:noFill/>
                </a:ln>
                <a:solidFill>
                  <a:srgbClr val="493429"/>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1400" b="1" i="0" u="none" strike="noStrike" kern="0" cap="none" spc="0" normalizeH="0" baseline="0" noProof="0" dirty="0" err="1">
                <a:ln>
                  <a:noFill/>
                </a:ln>
                <a:solidFill>
                  <a:srgbClr val="493429"/>
                </a:solidFill>
                <a:effectLst/>
                <a:uLnTx/>
                <a:uFillTx/>
                <a:latin typeface="Cambria" panose="02040503050406030204" pitchFamily="18" charset="0"/>
                <a:ea typeface="Cambria" panose="02040503050406030204" pitchFamily="18" charset="0"/>
                <a:cs typeface="Arial" panose="020B0604020202020204" pitchFamily="34" charset="0"/>
                <a:sym typeface="Arial"/>
              </a:rPr>
              <a:t>năm</a:t>
            </a:r>
            <a:r>
              <a:rPr kumimoji="0" lang="en-US" sz="1400" b="1" i="0" u="none" strike="noStrike" kern="0" cap="none" spc="0" normalizeH="0" baseline="0" noProof="0" dirty="0">
                <a:ln>
                  <a:noFill/>
                </a:ln>
                <a:solidFill>
                  <a:srgbClr val="493429"/>
                </a:solidFill>
                <a:effectLst/>
                <a:uLnTx/>
                <a:uFillTx/>
                <a:latin typeface="Cambria" panose="02040503050406030204" pitchFamily="18" charset="0"/>
                <a:ea typeface="Cambria" panose="02040503050406030204" pitchFamily="18" charset="0"/>
                <a:cs typeface="Arial" panose="020B0604020202020204" pitchFamily="34" charset="0"/>
                <a:sym typeface="Arial"/>
              </a:rPr>
              <a:t>  2025</a:t>
            </a:r>
          </a:p>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1400" b="1" i="0" u="none" strike="noStrike" kern="0" cap="none" spc="0" normalizeH="0" baseline="0" noProof="0" dirty="0" err="1">
                <a:ln>
                  <a:noFill/>
                </a:ln>
                <a:solidFill>
                  <a:srgbClr val="493429"/>
                </a:solidFill>
                <a:effectLst/>
                <a:uLnTx/>
                <a:uFillTx/>
                <a:latin typeface="Cambria" panose="02040503050406030204" pitchFamily="18" charset="0"/>
                <a:ea typeface="Cambria" panose="02040503050406030204" pitchFamily="18" charset="0"/>
                <a:cs typeface="Arial" panose="020B0604020202020204" pitchFamily="34" charset="0"/>
                <a:sym typeface="Arial"/>
              </a:rPr>
              <a:t>Tiếng</a:t>
            </a:r>
            <a:r>
              <a:rPr kumimoji="0" lang="en-US" sz="1400" b="1" i="0" u="none" strike="noStrike" kern="0" cap="none" spc="0" normalizeH="0" baseline="0" noProof="0" dirty="0">
                <a:ln>
                  <a:noFill/>
                </a:ln>
                <a:solidFill>
                  <a:srgbClr val="493429"/>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1400" b="1" i="0" u="none" strike="noStrike" kern="0" cap="none" spc="0" normalizeH="0" baseline="0" noProof="0" dirty="0" err="1">
                <a:ln>
                  <a:noFill/>
                </a:ln>
                <a:solidFill>
                  <a:srgbClr val="493429"/>
                </a:solidFill>
                <a:effectLst/>
                <a:uLnTx/>
                <a:uFillTx/>
                <a:latin typeface="Cambria" panose="02040503050406030204" pitchFamily="18" charset="0"/>
                <a:ea typeface="Cambria" panose="02040503050406030204" pitchFamily="18" charset="0"/>
                <a:cs typeface="Arial" panose="020B0604020202020204" pitchFamily="34" charset="0"/>
                <a:sym typeface="Arial"/>
              </a:rPr>
              <a:t>việt</a:t>
            </a:r>
            <a:r>
              <a:rPr kumimoji="0" lang="en-US" sz="1400" b="1" i="0" u="none" strike="noStrike" kern="0" cap="none" spc="0" normalizeH="0" baseline="0" noProof="0" dirty="0">
                <a:ln>
                  <a:noFill/>
                </a:ln>
                <a:solidFill>
                  <a:srgbClr val="493429"/>
                </a:solidFill>
                <a:effectLst/>
                <a:uLnTx/>
                <a:uFillTx/>
                <a:latin typeface="Cambria" panose="02040503050406030204" pitchFamily="18" charset="0"/>
                <a:ea typeface="Cambria" panose="02040503050406030204" pitchFamily="18" charset="0"/>
                <a:cs typeface="Arial" panose="020B0604020202020204" pitchFamily="34" charset="0"/>
                <a:sym typeface="Arial"/>
              </a:rPr>
              <a:t>:              ÔN TẬP TIẾT 2.</a:t>
            </a:r>
          </a:p>
          <a:p>
            <a:pPr indent="180340">
              <a:buNone/>
            </a:pPr>
            <a:r>
              <a:rPr lang="vi-VN"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I. YÊU CẦU CẦN ĐẠT</a:t>
            </a:r>
            <a:endParaRPr lang="en-US" dirty="0">
              <a:effectLst/>
              <a:latin typeface="Cambria" panose="02040503050406030204" pitchFamily="18" charset="0"/>
              <a:ea typeface="Cambria" panose="02040503050406030204" pitchFamily="18" charset="0"/>
              <a:cs typeface="Times New Roman" panose="02020603050405020304" pitchFamily="18" charset="0"/>
            </a:endParaRPr>
          </a:p>
          <a:p>
            <a:pPr indent="180340" algn="just">
              <a:buNone/>
            </a:pPr>
            <a:r>
              <a:rPr lang="vi-VN"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1. Phát triển các năng lực đặc thù</a:t>
            </a:r>
            <a:endParaRPr lang="en-US" dirty="0">
              <a:effectLst/>
              <a:latin typeface="Cambria" panose="02040503050406030204" pitchFamily="18" charset="0"/>
              <a:ea typeface="Cambria" panose="02040503050406030204" pitchFamily="18" charset="0"/>
              <a:cs typeface="Times New Roman" panose="02020603050405020304" pitchFamily="18" charset="0"/>
            </a:endParaRPr>
          </a:p>
          <a:p>
            <a:pPr indent="180340" algn="just">
              <a:buNone/>
            </a:pPr>
            <a:r>
              <a:rPr lang="vi-VN"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1.1. Phát triển năng lực ngôn ngữ</a:t>
            </a:r>
            <a:endParaRPr lang="en-US" dirty="0">
              <a:effectLst/>
              <a:latin typeface="Cambria" panose="02040503050406030204" pitchFamily="18" charset="0"/>
              <a:ea typeface="Cambria" panose="02040503050406030204" pitchFamily="18" charset="0"/>
              <a:cs typeface="Times New Roman" panose="02020603050405020304" pitchFamily="18" charset="0"/>
            </a:endParaRPr>
          </a:p>
          <a:p>
            <a:pPr marR="182880" algn="just">
              <a:buNone/>
            </a:pP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Đánh</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giá</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kĩ</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năng</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đọc</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thành</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tiếng</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HTL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HS. HS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đọc</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diễn</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cảm</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trôi</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chảy</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đạt</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tốc</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độ</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khoảng</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100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tiếng</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phút</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thuộc</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lòng</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các</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khổ</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thơ</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bài</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thơ</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đã</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HTL</a:t>
            </a:r>
            <a:r>
              <a:rPr lang="en-US" spc="-1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ở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nửa</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cuối</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học</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kì</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II.</a:t>
            </a:r>
            <a:endParaRPr lang="en-US" dirty="0">
              <a:effectLst/>
              <a:latin typeface="Cambria" panose="02040503050406030204" pitchFamily="18" charset="0"/>
              <a:ea typeface="Cambria" panose="02040503050406030204" pitchFamily="18" charset="0"/>
              <a:cs typeface="Times New Roman" panose="02020603050405020304" pitchFamily="18" charset="0"/>
            </a:endParaRPr>
          </a:p>
          <a:p>
            <a:pPr marR="179705">
              <a:buNone/>
            </a:pP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Thực</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hiện</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các</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BT, qua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đó</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củng</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cố</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kĩ</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năng</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viết</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đoạn</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văn</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thể</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hiện</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tình</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cảm</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cảm</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xúc</a:t>
            </a:r>
            <a:r>
              <a:rPr lang="en-US"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a:t>
            </a:r>
            <a:endParaRPr lang="en-US" dirty="0">
              <a:effectLst/>
              <a:latin typeface="Cambria" panose="02040503050406030204" pitchFamily="18" charset="0"/>
              <a:ea typeface="Cambria" panose="02040503050406030204" pitchFamily="18" charset="0"/>
              <a:cs typeface="Times New Roman" panose="02020603050405020304" pitchFamily="18" charset="0"/>
            </a:endParaRPr>
          </a:p>
          <a:p>
            <a:pPr marL="635" indent="-1905" algn="just">
              <a:buNone/>
              <a:tabLst>
                <a:tab pos="180340" algn="l"/>
              </a:tabLst>
            </a:pPr>
            <a:r>
              <a:rPr lang="en-US" dirty="0">
                <a:solidFill>
                  <a:srgbClr val="342E00"/>
                </a:solidFill>
                <a:effectLst/>
                <a:latin typeface="Cambria" panose="02040503050406030204" pitchFamily="18" charset="0"/>
                <a:ea typeface="Cambria" panose="02040503050406030204" pitchFamily="18" charset="0"/>
                <a:cs typeface="Times New Roman" panose="02020603050405020304" pitchFamily="18" charset="0"/>
              </a:rPr>
              <a:t>		</a:t>
            </a:r>
            <a:r>
              <a:rPr lang="vi-VN" b="1" i="1" dirty="0">
                <a:effectLst/>
                <a:latin typeface="Cambria" panose="02040503050406030204" pitchFamily="18" charset="0"/>
                <a:ea typeface="Cambria" panose="02040503050406030204" pitchFamily="18" charset="0"/>
                <a:cs typeface="Times New Roman" panose="02020603050405020304" pitchFamily="18" charset="0"/>
              </a:rPr>
              <a:t>1.2. Phát triển năng lực văn học</a:t>
            </a:r>
            <a:endParaRPr lang="en-US" dirty="0">
              <a:effectLst/>
              <a:latin typeface="Cambria" panose="02040503050406030204" pitchFamily="18" charset="0"/>
              <a:ea typeface="Cambria" panose="02040503050406030204" pitchFamily="18" charset="0"/>
              <a:cs typeface="Times New Roman" panose="02020603050405020304" pitchFamily="18" charset="0"/>
            </a:endParaRPr>
          </a:p>
          <a:p>
            <a:pPr algn="just">
              <a:buNone/>
            </a:pP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Biết</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chọn</a:t>
            </a:r>
            <a:r>
              <a:rPr lang="en-US" dirty="0">
                <a:effectLst/>
                <a:latin typeface="Cambria" panose="02040503050406030204" pitchFamily="18" charset="0"/>
                <a:ea typeface="Cambria" panose="02040503050406030204" pitchFamily="18" charset="0"/>
                <a:cs typeface="Times New Roman" panose="02020603050405020304" pitchFamily="18" charset="0"/>
              </a:rPr>
              <a:t> 1 </a:t>
            </a:r>
            <a:r>
              <a:rPr lang="en-US" dirty="0" err="1">
                <a:effectLst/>
                <a:latin typeface="Cambria" panose="02040503050406030204" pitchFamily="18" charset="0"/>
                <a:ea typeface="Cambria" panose="02040503050406030204" pitchFamily="18" charset="0"/>
                <a:cs typeface="Times New Roman" panose="02020603050405020304" pitchFamily="18" charset="0"/>
              </a:rPr>
              <a:t>trong</a:t>
            </a:r>
            <a:r>
              <a:rPr lang="en-US" dirty="0">
                <a:effectLst/>
                <a:latin typeface="Cambria" panose="02040503050406030204" pitchFamily="18" charset="0"/>
                <a:ea typeface="Cambria" panose="02040503050406030204" pitchFamily="18" charset="0"/>
                <a:cs typeface="Times New Roman" panose="02020603050405020304" pitchFamily="18" charset="0"/>
              </a:rPr>
              <a:t> 2 </a:t>
            </a:r>
            <a:r>
              <a:rPr lang="en-US" dirty="0" err="1">
                <a:effectLst/>
                <a:latin typeface="Cambria" panose="02040503050406030204" pitchFamily="18" charset="0"/>
                <a:ea typeface="Cambria" panose="02040503050406030204" pitchFamily="18" charset="0"/>
                <a:cs typeface="Times New Roman" panose="02020603050405020304" pitchFamily="18" charset="0"/>
              </a:rPr>
              <a:t>đề</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và</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trao</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đổi</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viết</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đoạn</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văn</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thể</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hiện</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tình</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cảm</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cảm</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xúc</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em</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giới</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thiệu</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được</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với</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bạn</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về</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câu</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chuyện</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em</a:t>
            </a:r>
            <a:r>
              <a:rPr lang="en-US" dirty="0">
                <a:effectLst/>
                <a:latin typeface="Cambria" panose="02040503050406030204" pitchFamily="18" charset="0"/>
                <a:ea typeface="Cambria" panose="02040503050406030204" pitchFamily="18" charset="0"/>
                <a:cs typeface="Times New Roman" panose="02020603050405020304" pitchFamily="18" charset="0"/>
              </a:rPr>
              <a:t>. </a:t>
            </a:r>
          </a:p>
          <a:p>
            <a:pPr indent="180340" algn="just">
              <a:buNone/>
            </a:pPr>
            <a:r>
              <a:rPr lang="vi-VN"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2. Góp phần phát triển các năng lực chung và phẩm chất</a:t>
            </a:r>
            <a:endParaRPr lang="en-US" dirty="0">
              <a:effectLst/>
              <a:latin typeface="Cambria" panose="02040503050406030204" pitchFamily="18" charset="0"/>
              <a:ea typeface="Cambria" panose="02040503050406030204" pitchFamily="18" charset="0"/>
              <a:cs typeface="Times New Roman" panose="02020603050405020304" pitchFamily="18" charset="0"/>
            </a:endParaRPr>
          </a:p>
          <a:p>
            <a:pPr indent="180340" algn="just">
              <a:buNone/>
            </a:pPr>
            <a:r>
              <a:rPr lang="vi-VN"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2.1. Phát triển các năng lực chung</a:t>
            </a:r>
            <a:endParaRPr lang="en-US" dirty="0">
              <a:effectLst/>
              <a:latin typeface="Cambria" panose="02040503050406030204" pitchFamily="18" charset="0"/>
              <a:ea typeface="Cambria" panose="02040503050406030204" pitchFamily="18" charset="0"/>
              <a:cs typeface="Times New Roman" panose="02020603050405020304" pitchFamily="18" charset="0"/>
            </a:endParaRPr>
          </a:p>
          <a:p>
            <a:pPr indent="342900" algn="just">
              <a:buNone/>
            </a:pPr>
            <a:r>
              <a:rPr lang="vi-VN" dirty="0">
                <a:effectLst/>
                <a:latin typeface="Cambria" panose="02040503050406030204" pitchFamily="18" charset="0"/>
                <a:ea typeface="Cambria" panose="02040503050406030204" pitchFamily="18" charset="0"/>
                <a:cs typeface="Times New Roman" panose="02020603050405020304" pitchFamily="18" charset="0"/>
              </a:rPr>
              <a:t>– Phát triển NL tự chủ và tự học: HS tự giải quyết nhiệm vụ học tập: xác định được </a:t>
            </a:r>
            <a:r>
              <a:rPr lang="en-US" dirty="0" err="1">
                <a:effectLst/>
                <a:latin typeface="Cambria" panose="02040503050406030204" pitchFamily="18" charset="0"/>
                <a:ea typeface="Cambria" panose="02040503050406030204" pitchFamily="18" charset="0"/>
                <a:cs typeface="Times New Roman" panose="02020603050405020304" pitchFamily="18" charset="0"/>
              </a:rPr>
              <a:t>cách</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viết</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một</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đoạn</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văn</a:t>
            </a:r>
            <a:r>
              <a:rPr lang="en-US" dirty="0">
                <a:effectLst/>
                <a:latin typeface="Cambria" panose="02040503050406030204" pitchFamily="18" charset="0"/>
                <a:ea typeface="Cambria" panose="02040503050406030204" pitchFamily="18" charset="0"/>
                <a:cs typeface="Times New Roman" panose="02020603050405020304" pitchFamily="18" charset="0"/>
              </a:rPr>
              <a:t>. </a:t>
            </a:r>
          </a:p>
          <a:p>
            <a:pPr indent="342900" algn="just">
              <a:buNone/>
            </a:pPr>
            <a:r>
              <a:rPr lang="vi-VN" dirty="0">
                <a:effectLst/>
                <a:latin typeface="Cambria" panose="02040503050406030204" pitchFamily="18" charset="0"/>
                <a:ea typeface="Cambria" panose="02040503050406030204" pitchFamily="18" charset="0"/>
                <a:cs typeface="Times New Roman" panose="02020603050405020304" pitchFamily="18" charset="0"/>
              </a:rPr>
              <a:t>– Phát triển NL giao tiếp và hợp tác: </a:t>
            </a:r>
            <a:r>
              <a:rPr lang="en-US" dirty="0">
                <a:effectLst/>
                <a:latin typeface="Cambria" panose="02040503050406030204" pitchFamily="18" charset="0"/>
                <a:ea typeface="Cambria" panose="02040503050406030204" pitchFamily="18" charset="0"/>
                <a:cs typeface="Times New Roman" panose="02020603050405020304" pitchFamily="18" charset="0"/>
              </a:rPr>
              <a:t>HS </a:t>
            </a:r>
            <a:r>
              <a:rPr lang="en-US" dirty="0" err="1">
                <a:effectLst/>
                <a:latin typeface="Cambria" panose="02040503050406030204" pitchFamily="18" charset="0"/>
                <a:ea typeface="Cambria" panose="02040503050406030204" pitchFamily="18" charset="0"/>
                <a:cs typeface="Times New Roman" panose="02020603050405020304" pitchFamily="18" charset="0"/>
              </a:rPr>
              <a:t>biết</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trao</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đổi</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với</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bạn</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về</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đoạn</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văn</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mình</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chọn</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lí</a:t>
            </a:r>
            <a:r>
              <a:rPr lang="en-US" dirty="0">
                <a:effectLst/>
                <a:latin typeface="Cambria" panose="02040503050406030204" pitchFamily="18" charset="0"/>
                <a:ea typeface="Cambria" panose="02040503050406030204" pitchFamily="18" charset="0"/>
                <a:cs typeface="Times New Roman" panose="02020603050405020304" pitchFamily="18" charset="0"/>
              </a:rPr>
              <a:t> do </a:t>
            </a:r>
            <a:r>
              <a:rPr lang="en-US" dirty="0" err="1">
                <a:effectLst/>
                <a:latin typeface="Cambria" panose="02040503050406030204" pitchFamily="18" charset="0"/>
                <a:ea typeface="Cambria" panose="02040503050406030204" pitchFamily="18" charset="0"/>
                <a:cs typeface="Times New Roman" panose="02020603050405020304" pitchFamily="18" charset="0"/>
              </a:rPr>
              <a:t>lựa</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chọn</a:t>
            </a:r>
            <a:r>
              <a:rPr lang="en-US" dirty="0">
                <a:effectLst/>
                <a:latin typeface="Cambria" panose="02040503050406030204" pitchFamily="18" charset="0"/>
                <a:ea typeface="Cambria" panose="02040503050406030204" pitchFamily="18" charset="0"/>
                <a:cs typeface="Times New Roman" panose="02020603050405020304" pitchFamily="18" charset="0"/>
              </a:rPr>
              <a:t>.  </a:t>
            </a:r>
          </a:p>
          <a:p>
            <a:pPr indent="342900" algn="just">
              <a:buNone/>
            </a:pPr>
            <a:r>
              <a:rPr lang="vi-VN" dirty="0">
                <a:effectLst/>
                <a:latin typeface="Cambria" panose="02040503050406030204" pitchFamily="18" charset="0"/>
                <a:ea typeface="Cambria" panose="02040503050406030204" pitchFamily="18" charset="0"/>
                <a:cs typeface="Times New Roman" panose="02020603050405020304" pitchFamily="18" charset="0"/>
              </a:rPr>
              <a:t>– Phát triển NL giải quyết vấn đề và sáng tạo: HS biết cách xử lí: bảo vệ quan điểm hoặc tiếp nhận góp ý từ bạn để </a:t>
            </a:r>
            <a:r>
              <a:rPr lang="en-US" dirty="0" err="1">
                <a:effectLst/>
                <a:latin typeface="Cambria" panose="02040503050406030204" pitchFamily="18" charset="0"/>
                <a:ea typeface="Cambria" panose="02040503050406030204" pitchFamily="18" charset="0"/>
                <a:cs typeface="Times New Roman" panose="02020603050405020304" pitchFamily="18" charset="0"/>
              </a:rPr>
              <a:t>đoạn</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văn</a:t>
            </a:r>
            <a:r>
              <a:rPr lang="vi-VN" dirty="0">
                <a:effectLst/>
                <a:latin typeface="Cambria" panose="02040503050406030204" pitchFamily="18" charset="0"/>
                <a:ea typeface="Cambria" panose="02040503050406030204" pitchFamily="18" charset="0"/>
                <a:cs typeface="Times New Roman" panose="02020603050405020304" pitchFamily="18" charset="0"/>
              </a:rPr>
              <a:t> của mình tốt hơn. </a:t>
            </a:r>
            <a:endParaRPr lang="en-US" dirty="0">
              <a:effectLst/>
              <a:latin typeface="Cambria" panose="02040503050406030204" pitchFamily="18" charset="0"/>
              <a:ea typeface="Cambria" panose="02040503050406030204" pitchFamily="18" charset="0"/>
              <a:cs typeface="Times New Roman" panose="02020603050405020304" pitchFamily="18" charset="0"/>
            </a:endParaRPr>
          </a:p>
          <a:p>
            <a:pPr indent="180340" algn="just">
              <a:buNone/>
            </a:pPr>
            <a:r>
              <a:rPr lang="vi-VN"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2.2. Bồi dưỡng phẩm chất chủ yếu</a:t>
            </a:r>
            <a:endParaRPr lang="en-US" dirty="0">
              <a:effectLst/>
              <a:latin typeface="Cambria" panose="02040503050406030204" pitchFamily="18" charset="0"/>
              <a:ea typeface="Cambria" panose="02040503050406030204" pitchFamily="18" charset="0"/>
              <a:cs typeface="Times New Roman" panose="02020603050405020304" pitchFamily="18" charset="0"/>
            </a:endParaRPr>
          </a:p>
          <a:p>
            <a:pPr indent="180340" algn="just">
              <a:buNone/>
            </a:pPr>
            <a:r>
              <a:rPr lang="vi-VN"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Phẩm chất yêu nước: </a:t>
            </a:r>
            <a:r>
              <a:rPr lang="vi-VN"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Thể hiện được quyết tâm học tập, rèn luyện để mai sau góp phần xây dựng đất nước.</a:t>
            </a:r>
            <a:endParaRPr lang="en-US" dirty="0">
              <a:effectLst/>
              <a:latin typeface="Cambria" panose="02040503050406030204" pitchFamily="18" charset="0"/>
              <a:ea typeface="Cambria" panose="02040503050406030204" pitchFamily="18" charset="0"/>
              <a:cs typeface="Times New Roman" panose="02020603050405020304" pitchFamily="18" charset="0"/>
            </a:endParaRPr>
          </a:p>
          <a:p>
            <a:pPr indent="270510" algn="just">
              <a:buNone/>
            </a:pPr>
            <a:r>
              <a:rPr lang="vi-VN" b="1" dirty="0">
                <a:effectLst/>
                <a:latin typeface="Cambria" panose="02040503050406030204" pitchFamily="18" charset="0"/>
                <a:ea typeface="Cambria" panose="02040503050406030204" pitchFamily="18" charset="0"/>
                <a:cs typeface="Times New Roman" panose="02020603050405020304" pitchFamily="18" charset="0"/>
              </a:rPr>
              <a:t>II. ĐỒ DÙNG DẠY HỌC</a:t>
            </a:r>
            <a:endParaRPr lang="en-US" dirty="0">
              <a:effectLst/>
              <a:latin typeface="Cambria" panose="02040503050406030204" pitchFamily="18" charset="0"/>
              <a:ea typeface="Cambria" panose="02040503050406030204" pitchFamily="18" charset="0"/>
              <a:cs typeface="Times New Roman" panose="02020603050405020304" pitchFamily="18" charset="0"/>
            </a:endParaRPr>
          </a:p>
          <a:p>
            <a:pPr indent="270510" algn="just">
              <a:buNone/>
            </a:pP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vi-VN" dirty="0">
                <a:effectLst/>
                <a:latin typeface="Cambria" panose="02040503050406030204" pitchFamily="18" charset="0"/>
                <a:ea typeface="Cambria" panose="02040503050406030204" pitchFamily="18" charset="0"/>
                <a:cs typeface="Times New Roman" panose="02020603050405020304" pitchFamily="18" charset="0"/>
              </a:rPr>
              <a:t>GV chuẩn bị: máy tính, máy chiếu, </a:t>
            </a:r>
            <a:r>
              <a:rPr lang="en-US" dirty="0" err="1">
                <a:effectLst/>
                <a:latin typeface="Cambria" panose="02040503050406030204" pitchFamily="18" charset="0"/>
                <a:ea typeface="Cambria" panose="02040503050406030204" pitchFamily="18" charset="0"/>
                <a:cs typeface="Times New Roman" panose="02020603050405020304" pitchFamily="18" charset="0"/>
              </a:rPr>
              <a:t>tờ</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phiếu</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viết</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tên</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các</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bài</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tập</a:t>
            </a: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en-US" dirty="0" err="1">
                <a:effectLst/>
                <a:latin typeface="Cambria" panose="02040503050406030204" pitchFamily="18" charset="0"/>
                <a:ea typeface="Cambria" panose="02040503050406030204" pitchFamily="18" charset="0"/>
                <a:cs typeface="Times New Roman" panose="02020603050405020304" pitchFamily="18" charset="0"/>
              </a:rPr>
              <a:t>đọc</a:t>
            </a:r>
            <a:r>
              <a:rPr lang="vi-VN" dirty="0">
                <a:effectLst/>
                <a:latin typeface="Cambria" panose="02040503050406030204" pitchFamily="18" charset="0"/>
                <a:ea typeface="Cambria" panose="02040503050406030204" pitchFamily="18" charset="0"/>
                <a:cs typeface="Times New Roman" panose="02020603050405020304" pitchFamily="18" charset="0"/>
              </a:rPr>
              <a:t>.</a:t>
            </a:r>
            <a:endParaRPr lang="en-US" dirty="0">
              <a:effectLst/>
              <a:latin typeface="Cambria" panose="02040503050406030204" pitchFamily="18" charset="0"/>
              <a:ea typeface="Cambria" panose="02040503050406030204" pitchFamily="18" charset="0"/>
              <a:cs typeface="Times New Roman" panose="02020603050405020304" pitchFamily="18" charset="0"/>
            </a:endParaRPr>
          </a:p>
          <a:p>
            <a:pPr indent="270510" algn="just">
              <a:buNone/>
            </a:pPr>
            <a:r>
              <a:rPr lang="en-US" dirty="0">
                <a:effectLst/>
                <a:latin typeface="Cambria" panose="02040503050406030204" pitchFamily="18" charset="0"/>
                <a:ea typeface="Cambria" panose="02040503050406030204" pitchFamily="18" charset="0"/>
                <a:cs typeface="Times New Roman" panose="02020603050405020304" pitchFamily="18" charset="0"/>
              </a:rPr>
              <a:t>- </a:t>
            </a:r>
            <a:r>
              <a:rPr lang="vi-VN" dirty="0">
                <a:effectLst/>
                <a:latin typeface="Cambria" panose="02040503050406030204" pitchFamily="18" charset="0"/>
                <a:ea typeface="Cambria" panose="02040503050406030204" pitchFamily="18" charset="0"/>
                <a:cs typeface="Times New Roman" panose="02020603050405020304" pitchFamily="18" charset="0"/>
              </a:rPr>
              <a:t>HS chuẩn bị: SGK </a:t>
            </a:r>
            <a:r>
              <a:rPr lang="vi-VN" i="1" dirty="0">
                <a:effectLst/>
                <a:latin typeface="Cambria" panose="02040503050406030204" pitchFamily="18" charset="0"/>
                <a:ea typeface="Cambria" panose="02040503050406030204" pitchFamily="18" charset="0"/>
                <a:cs typeface="Times New Roman" panose="02020603050405020304" pitchFamily="18" charset="0"/>
              </a:rPr>
              <a:t>Tiếng Việt 5</a:t>
            </a:r>
            <a:r>
              <a:rPr lang="vi-VN" dirty="0">
                <a:effectLst/>
                <a:latin typeface="Cambria" panose="02040503050406030204" pitchFamily="18" charset="0"/>
                <a:ea typeface="Cambria" panose="02040503050406030204" pitchFamily="18" charset="0"/>
                <a:cs typeface="Times New Roman" panose="02020603050405020304" pitchFamily="18" charset="0"/>
              </a:rPr>
              <a:t>, tập </a:t>
            </a:r>
            <a:r>
              <a:rPr lang="en-US" dirty="0">
                <a:effectLst/>
                <a:latin typeface="Cambria" panose="02040503050406030204" pitchFamily="18" charset="0"/>
                <a:ea typeface="Cambria" panose="02040503050406030204" pitchFamily="18" charset="0"/>
                <a:cs typeface="Times New Roman" panose="02020603050405020304" pitchFamily="18" charset="0"/>
              </a:rPr>
              <a:t>2</a:t>
            </a:r>
            <a:r>
              <a:rPr lang="vi-VN" dirty="0">
                <a:effectLst/>
                <a:latin typeface="Cambria" panose="02040503050406030204" pitchFamily="18" charset="0"/>
                <a:ea typeface="Cambria" panose="02040503050406030204" pitchFamily="18" charset="0"/>
                <a:cs typeface="Times New Roman" panose="02020603050405020304" pitchFamily="18" charset="0"/>
              </a:rPr>
              <a:t>.</a:t>
            </a:r>
            <a:endParaRPr lang="en-US" dirty="0">
              <a:effectLst/>
              <a:latin typeface="Cambria" panose="02040503050406030204" pitchFamily="18" charset="0"/>
              <a:ea typeface="Cambria" panose="02040503050406030204" pitchFamily="18" charset="0"/>
              <a:cs typeface="Times New Roman" panose="02020603050405020304" pitchFamily="18" charset="0"/>
            </a:endParaRPr>
          </a:p>
          <a:p>
            <a:pPr indent="270510"/>
            <a:r>
              <a:rPr lang="en-US"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III.</a:t>
            </a:r>
            <a:r>
              <a:rPr lang="en-US"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CÁC HOẠT ĐỘNG DẠY VÀ HỌC CHỦ YẾU</a:t>
            </a:r>
            <a:endParaRPr lang="en-US"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546073242"/>
      </p:ext>
    </p:extLst>
  </p:cSld>
  <p:clrMapOvr>
    <a:masterClrMapping/>
  </p:clrMapOvr>
  <p:transition spd="med">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6">
          <a:extLst>
            <a:ext uri="{FF2B5EF4-FFF2-40B4-BE49-F238E27FC236}">
              <a16:creationId xmlns:a16="http://schemas.microsoft.com/office/drawing/2014/main" id="{171BA90E-EF62-7CFF-6169-FA71DDBF2B97}"/>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8D767BA-9356-799C-FAD6-F962F8DEC5A1}"/>
              </a:ext>
            </a:extLst>
          </p:cNvPr>
          <p:cNvSpPr/>
          <p:nvPr/>
        </p:nvSpPr>
        <p:spPr>
          <a:xfrm>
            <a:off x="288470" y="152400"/>
            <a:ext cx="8567057" cy="4899660"/>
          </a:xfrm>
          <a:prstGeom prst="roundRect">
            <a:avLst>
              <a:gd name="adj" fmla="val 9045"/>
            </a:avLst>
          </a:prstGeom>
          <a:solidFill>
            <a:srgbClr val="FFFFFF"/>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tab pos="698500" algn="l"/>
              </a:tabLst>
              <a:defRPr/>
            </a:pPr>
            <a:endParaRPr kumimoji="0" lang="en-US" sz="2000" b="0" i="0" u="none" strike="noStrike" kern="0" cap="none" spc="0" normalizeH="0" baseline="0" noProof="0" dirty="0">
              <a:ln>
                <a:noFill/>
              </a:ln>
              <a:solidFill>
                <a:srgbClr val="F2F3E4"/>
              </a:solidFill>
              <a:effectLst/>
              <a:uLnTx/>
              <a:uFillTx/>
              <a:latin typeface="Arial"/>
              <a:ea typeface="Calibri" panose="020F0502020204030204" pitchFamily="34" charset="0"/>
              <a:cs typeface="Times New Roman" panose="02020603050405020304" pitchFamily="18" charset="0"/>
              <a:sym typeface="Arial"/>
            </a:endParaRPr>
          </a:p>
        </p:txBody>
      </p:sp>
      <p:sp>
        <p:nvSpPr>
          <p:cNvPr id="2" name="TextBox 1">
            <a:extLst>
              <a:ext uri="{FF2B5EF4-FFF2-40B4-BE49-F238E27FC236}">
                <a16:creationId xmlns:a16="http://schemas.microsoft.com/office/drawing/2014/main" id="{356C8E2A-4D20-EC28-8B2C-406A0C574BF5}"/>
              </a:ext>
            </a:extLst>
          </p:cNvPr>
          <p:cNvSpPr txBox="1"/>
          <p:nvPr/>
        </p:nvSpPr>
        <p:spPr>
          <a:xfrm>
            <a:off x="373380" y="263093"/>
            <a:ext cx="8321040" cy="4693593"/>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13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Thứ</a:t>
            </a:r>
            <a:r>
              <a:rPr kumimoji="0" lang="en-US" sz="13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13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ngày</a:t>
            </a:r>
            <a:r>
              <a:rPr kumimoji="0" lang="en-US" sz="13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13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tháng</a:t>
            </a:r>
            <a:r>
              <a:rPr kumimoji="0" lang="en-US" sz="13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13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năm</a:t>
            </a:r>
            <a:r>
              <a:rPr kumimoji="0" lang="en-US" sz="13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2025</a:t>
            </a:r>
          </a:p>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13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Tiếng</a:t>
            </a:r>
            <a:r>
              <a:rPr kumimoji="0" lang="en-US" sz="13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13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việt</a:t>
            </a:r>
            <a:r>
              <a:rPr kumimoji="0" lang="en-US" sz="13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              ÔN TẬP TIẾT 2.</a:t>
            </a:r>
          </a:p>
          <a:p>
            <a:pPr indent="180340">
              <a:buNone/>
            </a:pPr>
            <a:r>
              <a:rPr lang="vi-VN" sz="13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I. YÊU CẦU CẦN ĐẠT</a:t>
            </a:r>
            <a:endParaRPr lang="en-US" sz="1300" dirty="0">
              <a:effectLst/>
              <a:latin typeface="Cambria" panose="02040503050406030204" pitchFamily="18" charset="0"/>
              <a:ea typeface="Cambria" panose="02040503050406030204" pitchFamily="18" charset="0"/>
              <a:cs typeface="Times New Roman" panose="02020603050405020304" pitchFamily="18" charset="0"/>
            </a:endParaRPr>
          </a:p>
          <a:p>
            <a:pPr indent="180340" algn="just">
              <a:buNone/>
            </a:pPr>
            <a:r>
              <a:rPr lang="vi-VN" sz="13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1. Phát triển các năng lực đặc thù</a:t>
            </a:r>
            <a:endParaRPr lang="en-US" sz="1300" dirty="0">
              <a:effectLst/>
              <a:latin typeface="Cambria" panose="02040503050406030204" pitchFamily="18" charset="0"/>
              <a:ea typeface="Cambria" panose="02040503050406030204" pitchFamily="18" charset="0"/>
              <a:cs typeface="Times New Roman" panose="02020603050405020304" pitchFamily="18" charset="0"/>
            </a:endParaRPr>
          </a:p>
          <a:p>
            <a:pPr indent="180340" algn="just">
              <a:buNone/>
            </a:pPr>
            <a:r>
              <a:rPr lang="vi-VN" sz="13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1.1. Phát triển năng lực ngôn ngữ</a:t>
            </a:r>
            <a:endParaRPr lang="en-US" sz="1300" dirty="0">
              <a:effectLst/>
              <a:latin typeface="Cambria" panose="02040503050406030204" pitchFamily="18" charset="0"/>
              <a:ea typeface="Cambria" panose="02040503050406030204" pitchFamily="18" charset="0"/>
              <a:cs typeface="Times New Roman" panose="02020603050405020304" pitchFamily="18" charset="0"/>
            </a:endParaRPr>
          </a:p>
          <a:p>
            <a:pPr marR="182880" algn="just">
              <a:buNone/>
            </a:pP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Đánh</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giá</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kĩ</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năng</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đọc</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thành</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tiếng</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HTL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HS. HS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đọc</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diễn</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cảm</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trôi</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chảy</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đạt</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tốc</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độ</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khoảng</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100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tiếng</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phút</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thuộc</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lòng</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khổ</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thơ</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thơ</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HTL</a:t>
            </a:r>
            <a:r>
              <a:rPr lang="en-US" sz="1300" spc="-1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ở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nửa</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cuối</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học</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kì</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II.</a:t>
            </a:r>
            <a:endParaRPr lang="en-US" sz="1300" dirty="0">
              <a:effectLst/>
              <a:latin typeface="Cambria" panose="02040503050406030204" pitchFamily="18" charset="0"/>
              <a:ea typeface="Cambria" panose="02040503050406030204" pitchFamily="18" charset="0"/>
              <a:cs typeface="Times New Roman" panose="02020603050405020304" pitchFamily="18" charset="0"/>
            </a:endParaRPr>
          </a:p>
          <a:p>
            <a:pPr marR="179705">
              <a:buNone/>
            </a:pP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Thực</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hiện</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BT, qua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đó</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củng</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cố</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kĩ</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năng</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viết</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đoạn</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văn</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thể</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hiện</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tình</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cảm</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cảm</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xúc</a:t>
            </a:r>
            <a:r>
              <a:rPr lang="en-US" sz="1300" dirty="0">
                <a:solidFill>
                  <a:srgbClr val="231F2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1300" dirty="0">
              <a:effectLst/>
              <a:latin typeface="Cambria" panose="02040503050406030204" pitchFamily="18" charset="0"/>
              <a:ea typeface="Cambria" panose="02040503050406030204" pitchFamily="18" charset="0"/>
              <a:cs typeface="Times New Roman" panose="02020603050405020304" pitchFamily="18" charset="0"/>
            </a:endParaRPr>
          </a:p>
          <a:p>
            <a:pPr marL="635" indent="-1905" algn="just">
              <a:buNone/>
              <a:tabLst>
                <a:tab pos="180340" algn="l"/>
              </a:tabLst>
            </a:pPr>
            <a:r>
              <a:rPr lang="en-US" sz="1300" dirty="0">
                <a:solidFill>
                  <a:srgbClr val="342E00"/>
                </a:solidFill>
                <a:effectLst/>
                <a:latin typeface="Cambria" panose="02040503050406030204" pitchFamily="18" charset="0"/>
                <a:ea typeface="Cambria" panose="02040503050406030204" pitchFamily="18" charset="0"/>
                <a:cs typeface="Times New Roman" panose="02020603050405020304" pitchFamily="18" charset="0"/>
              </a:rPr>
              <a:t>		</a:t>
            </a:r>
            <a:r>
              <a:rPr lang="vi-VN" sz="1300" b="1" i="1" dirty="0">
                <a:effectLst/>
                <a:latin typeface="Cambria" panose="02040503050406030204" pitchFamily="18" charset="0"/>
                <a:ea typeface="Cambria" panose="02040503050406030204" pitchFamily="18" charset="0"/>
                <a:cs typeface="Times New Roman" panose="02020603050405020304" pitchFamily="18" charset="0"/>
              </a:rPr>
              <a:t>1.2. Phát triển năng lực văn học</a:t>
            </a:r>
            <a:endParaRPr lang="en-US" sz="1300" dirty="0">
              <a:effectLst/>
              <a:latin typeface="Cambria" panose="02040503050406030204" pitchFamily="18" charset="0"/>
              <a:ea typeface="Cambria" panose="02040503050406030204" pitchFamily="18" charset="0"/>
              <a:cs typeface="Times New Roman" panose="02020603050405020304" pitchFamily="18" charset="0"/>
            </a:endParaRPr>
          </a:p>
          <a:p>
            <a:pPr algn="just">
              <a:buNone/>
            </a:pP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Biết</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chọn</a:t>
            </a:r>
            <a:r>
              <a:rPr lang="en-US" sz="1300" dirty="0">
                <a:effectLst/>
                <a:latin typeface="Cambria" panose="02040503050406030204" pitchFamily="18" charset="0"/>
                <a:ea typeface="Cambria" panose="02040503050406030204" pitchFamily="18" charset="0"/>
                <a:cs typeface="Times New Roman" panose="02020603050405020304" pitchFamily="18" charset="0"/>
              </a:rPr>
              <a:t> 1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trong</a:t>
            </a:r>
            <a:r>
              <a:rPr lang="en-US" sz="1300" dirty="0">
                <a:effectLst/>
                <a:latin typeface="Cambria" panose="02040503050406030204" pitchFamily="18" charset="0"/>
                <a:ea typeface="Cambria" panose="02040503050406030204" pitchFamily="18" charset="0"/>
                <a:cs typeface="Times New Roman" panose="02020603050405020304" pitchFamily="18" charset="0"/>
              </a:rPr>
              <a:t> 2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đề</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trao</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đổi</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viết</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đoạn</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văn</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thể</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hiện</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tình</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cảm</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cảm</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xúc</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em</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giới</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thiệu</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được</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với</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bạn</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về</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câu</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chuyện</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em</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p>
          <a:p>
            <a:pPr indent="180340" algn="just">
              <a:buNone/>
            </a:pPr>
            <a:r>
              <a:rPr lang="vi-VN" sz="13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2. Góp phần phát triển các năng lực chung và phẩm chất</a:t>
            </a:r>
            <a:endParaRPr lang="en-US" sz="1300" dirty="0">
              <a:effectLst/>
              <a:latin typeface="Cambria" panose="02040503050406030204" pitchFamily="18" charset="0"/>
              <a:ea typeface="Cambria" panose="02040503050406030204" pitchFamily="18" charset="0"/>
              <a:cs typeface="Times New Roman" panose="02020603050405020304" pitchFamily="18" charset="0"/>
            </a:endParaRPr>
          </a:p>
          <a:p>
            <a:pPr indent="180340" algn="just">
              <a:buNone/>
            </a:pPr>
            <a:r>
              <a:rPr lang="vi-VN" sz="13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2.1. Phát triển các năng lực chung</a:t>
            </a:r>
            <a:endParaRPr lang="en-US" sz="1300" dirty="0">
              <a:effectLst/>
              <a:latin typeface="Cambria" panose="02040503050406030204" pitchFamily="18" charset="0"/>
              <a:ea typeface="Cambria" panose="02040503050406030204" pitchFamily="18" charset="0"/>
              <a:cs typeface="Times New Roman" panose="02020603050405020304" pitchFamily="18" charset="0"/>
            </a:endParaRPr>
          </a:p>
          <a:p>
            <a:pPr indent="342900" algn="just">
              <a:buNone/>
            </a:pPr>
            <a:r>
              <a:rPr lang="vi-VN" sz="1300" dirty="0">
                <a:effectLst/>
                <a:latin typeface="Cambria" panose="02040503050406030204" pitchFamily="18" charset="0"/>
                <a:ea typeface="Cambria" panose="02040503050406030204" pitchFamily="18" charset="0"/>
                <a:cs typeface="Times New Roman" panose="02020603050405020304" pitchFamily="18" charset="0"/>
              </a:rPr>
              <a:t>– Phát triển NL tự chủ và tự học: HS tự giải quyết nhiệm vụ học tập: xác định được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cách</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viết</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một</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đoạn</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văn</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p>
          <a:p>
            <a:pPr indent="342900" algn="just">
              <a:buNone/>
            </a:pPr>
            <a:r>
              <a:rPr lang="vi-VN" sz="1300" dirty="0">
                <a:effectLst/>
                <a:latin typeface="Cambria" panose="02040503050406030204" pitchFamily="18" charset="0"/>
                <a:ea typeface="Cambria" panose="02040503050406030204" pitchFamily="18" charset="0"/>
                <a:cs typeface="Times New Roman" panose="02020603050405020304" pitchFamily="18" charset="0"/>
              </a:rPr>
              <a:t>– Phát triển NL giao tiếp và hợp tác: </a:t>
            </a:r>
            <a:r>
              <a:rPr lang="en-US" sz="1300" dirty="0">
                <a:effectLst/>
                <a:latin typeface="Cambria" panose="02040503050406030204" pitchFamily="18" charset="0"/>
                <a:ea typeface="Cambria" panose="02040503050406030204" pitchFamily="18" charset="0"/>
                <a:cs typeface="Times New Roman" panose="02020603050405020304" pitchFamily="18" charset="0"/>
              </a:rPr>
              <a:t>HS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biết</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trao</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đổi</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với</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bạn</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về</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đoạn</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văn</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mình</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chọn</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lí</a:t>
            </a:r>
            <a:r>
              <a:rPr lang="en-US" sz="1300" dirty="0">
                <a:effectLst/>
                <a:latin typeface="Cambria" panose="02040503050406030204" pitchFamily="18" charset="0"/>
                <a:ea typeface="Cambria" panose="02040503050406030204" pitchFamily="18" charset="0"/>
                <a:cs typeface="Times New Roman" panose="02020603050405020304" pitchFamily="18" charset="0"/>
              </a:rPr>
              <a:t> do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lựa</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chọn</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p>
          <a:p>
            <a:pPr indent="342900" algn="just">
              <a:buNone/>
            </a:pPr>
            <a:r>
              <a:rPr lang="vi-VN" sz="1300" dirty="0">
                <a:effectLst/>
                <a:latin typeface="Cambria" panose="02040503050406030204" pitchFamily="18" charset="0"/>
                <a:ea typeface="Cambria" panose="02040503050406030204" pitchFamily="18" charset="0"/>
                <a:cs typeface="Times New Roman" panose="02020603050405020304" pitchFamily="18" charset="0"/>
              </a:rPr>
              <a:t>– Phát triển NL giải quyết vấn đề và sáng tạo: HS biết cách xử lí: bảo vệ quan điểm hoặc tiếp nhận góp ý từ bạn để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đoạn</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văn</a:t>
            </a:r>
            <a:r>
              <a:rPr lang="vi-VN" sz="1300" dirty="0">
                <a:effectLst/>
                <a:latin typeface="Cambria" panose="02040503050406030204" pitchFamily="18" charset="0"/>
                <a:ea typeface="Cambria" panose="02040503050406030204" pitchFamily="18" charset="0"/>
                <a:cs typeface="Times New Roman" panose="02020603050405020304" pitchFamily="18" charset="0"/>
              </a:rPr>
              <a:t> của mình tốt hơn. </a:t>
            </a:r>
            <a:endParaRPr lang="en-US" sz="1300" dirty="0">
              <a:effectLst/>
              <a:latin typeface="Cambria" panose="02040503050406030204" pitchFamily="18" charset="0"/>
              <a:ea typeface="Cambria" panose="02040503050406030204" pitchFamily="18" charset="0"/>
              <a:cs typeface="Times New Roman" panose="02020603050405020304" pitchFamily="18" charset="0"/>
            </a:endParaRPr>
          </a:p>
          <a:p>
            <a:pPr indent="180340" algn="just">
              <a:buNone/>
            </a:pPr>
            <a:r>
              <a:rPr lang="vi-VN" sz="13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2.2. Bồi dưỡng phẩm chất chủ yếu</a:t>
            </a:r>
            <a:endParaRPr lang="en-US" sz="1300" dirty="0">
              <a:effectLst/>
              <a:latin typeface="Cambria" panose="02040503050406030204" pitchFamily="18" charset="0"/>
              <a:ea typeface="Cambria" panose="02040503050406030204" pitchFamily="18" charset="0"/>
              <a:cs typeface="Times New Roman" panose="02020603050405020304" pitchFamily="18" charset="0"/>
            </a:endParaRPr>
          </a:p>
          <a:p>
            <a:pPr indent="180340" algn="just">
              <a:buNone/>
            </a:pPr>
            <a:r>
              <a:rPr lang="vi-VN" sz="13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Phẩm chất yêu nước: </a:t>
            </a:r>
            <a:r>
              <a:rPr lang="vi-VN" sz="13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Thể hiện được quyết tâm học tập, rèn luyện để mai sau góp phần xây dựng đất nước.</a:t>
            </a:r>
            <a:endParaRPr lang="en-US" sz="1300" dirty="0">
              <a:effectLst/>
              <a:latin typeface="Cambria" panose="02040503050406030204" pitchFamily="18" charset="0"/>
              <a:ea typeface="Cambria" panose="02040503050406030204" pitchFamily="18" charset="0"/>
              <a:cs typeface="Times New Roman" panose="02020603050405020304" pitchFamily="18" charset="0"/>
            </a:endParaRPr>
          </a:p>
          <a:p>
            <a:pPr indent="270510" algn="just">
              <a:buNone/>
            </a:pPr>
            <a:r>
              <a:rPr lang="vi-VN" sz="1300" b="1" dirty="0">
                <a:effectLst/>
                <a:latin typeface="Cambria" panose="02040503050406030204" pitchFamily="18" charset="0"/>
                <a:ea typeface="Cambria" panose="02040503050406030204" pitchFamily="18" charset="0"/>
                <a:cs typeface="Times New Roman" panose="02020603050405020304" pitchFamily="18" charset="0"/>
              </a:rPr>
              <a:t>II. ĐỒ DÙNG DẠY HỌC</a:t>
            </a:r>
            <a:endParaRPr lang="en-US" sz="1300" dirty="0">
              <a:effectLst/>
              <a:latin typeface="Cambria" panose="02040503050406030204" pitchFamily="18" charset="0"/>
              <a:ea typeface="Cambria" panose="02040503050406030204" pitchFamily="18" charset="0"/>
              <a:cs typeface="Times New Roman" panose="02020603050405020304" pitchFamily="18" charset="0"/>
            </a:endParaRPr>
          </a:p>
          <a:p>
            <a:pPr indent="270510" algn="just">
              <a:buNone/>
            </a:pP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vi-VN" sz="1300" dirty="0">
                <a:effectLst/>
                <a:latin typeface="Cambria" panose="02040503050406030204" pitchFamily="18" charset="0"/>
                <a:ea typeface="Cambria" panose="02040503050406030204" pitchFamily="18" charset="0"/>
                <a:cs typeface="Times New Roman" panose="02020603050405020304" pitchFamily="18" charset="0"/>
              </a:rPr>
              <a:t>GV chuẩn bị: máy tính, </a:t>
            </a:r>
            <a:r>
              <a:rPr lang="en-US" sz="1300" dirty="0">
                <a:latin typeface="Cambria" panose="02040503050406030204" pitchFamily="18" charset="0"/>
                <a:ea typeface="Cambria" panose="02040503050406030204" pitchFamily="18" charset="0"/>
                <a:cs typeface="Times New Roman" panose="02020603050405020304" pitchFamily="18" charset="0"/>
              </a:rPr>
              <a:t>Ti vi</a:t>
            </a:r>
            <a:r>
              <a:rPr lang="vi-VN"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tờ</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phiếu</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viết</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tên</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bài</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tập</a:t>
            </a: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en-US" sz="1300" dirty="0" err="1">
                <a:effectLst/>
                <a:latin typeface="Cambria" panose="02040503050406030204" pitchFamily="18" charset="0"/>
                <a:ea typeface="Cambria" panose="02040503050406030204" pitchFamily="18" charset="0"/>
                <a:cs typeface="Times New Roman" panose="02020603050405020304" pitchFamily="18" charset="0"/>
              </a:rPr>
              <a:t>đọc</a:t>
            </a:r>
            <a:r>
              <a:rPr lang="vi-VN" sz="1300" dirty="0">
                <a:effectLst/>
                <a:latin typeface="Cambria" panose="02040503050406030204" pitchFamily="18" charset="0"/>
                <a:ea typeface="Cambria" panose="02040503050406030204" pitchFamily="18" charset="0"/>
                <a:cs typeface="Times New Roman" panose="02020603050405020304" pitchFamily="18" charset="0"/>
              </a:rPr>
              <a:t>.</a:t>
            </a:r>
            <a:endParaRPr lang="en-US" sz="1300" dirty="0">
              <a:effectLst/>
              <a:latin typeface="Cambria" panose="02040503050406030204" pitchFamily="18" charset="0"/>
              <a:ea typeface="Cambria" panose="02040503050406030204" pitchFamily="18" charset="0"/>
              <a:cs typeface="Times New Roman" panose="02020603050405020304" pitchFamily="18" charset="0"/>
            </a:endParaRPr>
          </a:p>
          <a:p>
            <a:pPr indent="270510" algn="just">
              <a:buNone/>
            </a:pPr>
            <a:r>
              <a:rPr lang="en-US" sz="1300" dirty="0">
                <a:effectLst/>
                <a:latin typeface="Cambria" panose="02040503050406030204" pitchFamily="18" charset="0"/>
                <a:ea typeface="Cambria" panose="02040503050406030204" pitchFamily="18" charset="0"/>
                <a:cs typeface="Times New Roman" panose="02020603050405020304" pitchFamily="18" charset="0"/>
              </a:rPr>
              <a:t>- </a:t>
            </a:r>
            <a:r>
              <a:rPr lang="vi-VN" sz="1300" dirty="0">
                <a:effectLst/>
                <a:latin typeface="Cambria" panose="02040503050406030204" pitchFamily="18" charset="0"/>
                <a:ea typeface="Cambria" panose="02040503050406030204" pitchFamily="18" charset="0"/>
                <a:cs typeface="Times New Roman" panose="02020603050405020304" pitchFamily="18" charset="0"/>
              </a:rPr>
              <a:t>HS chuẩn bị: SGK </a:t>
            </a:r>
            <a:r>
              <a:rPr lang="vi-VN" sz="1300" i="1" dirty="0">
                <a:effectLst/>
                <a:latin typeface="Cambria" panose="02040503050406030204" pitchFamily="18" charset="0"/>
                <a:ea typeface="Cambria" panose="02040503050406030204" pitchFamily="18" charset="0"/>
                <a:cs typeface="Times New Roman" panose="02020603050405020304" pitchFamily="18" charset="0"/>
              </a:rPr>
              <a:t>Tiếng Việt 5</a:t>
            </a:r>
            <a:r>
              <a:rPr lang="vi-VN" sz="1300" dirty="0">
                <a:effectLst/>
                <a:latin typeface="Cambria" panose="02040503050406030204" pitchFamily="18" charset="0"/>
                <a:ea typeface="Cambria" panose="02040503050406030204" pitchFamily="18" charset="0"/>
                <a:cs typeface="Times New Roman" panose="02020603050405020304" pitchFamily="18" charset="0"/>
              </a:rPr>
              <a:t>, tập </a:t>
            </a:r>
            <a:r>
              <a:rPr lang="en-US" sz="1300" dirty="0">
                <a:effectLst/>
                <a:latin typeface="Cambria" panose="02040503050406030204" pitchFamily="18" charset="0"/>
                <a:ea typeface="Cambria" panose="02040503050406030204" pitchFamily="18" charset="0"/>
                <a:cs typeface="Times New Roman" panose="02020603050405020304" pitchFamily="18" charset="0"/>
              </a:rPr>
              <a:t>2</a:t>
            </a:r>
            <a:r>
              <a:rPr lang="vi-VN" sz="1300" dirty="0">
                <a:effectLst/>
                <a:latin typeface="Cambria" panose="02040503050406030204" pitchFamily="18" charset="0"/>
                <a:ea typeface="Cambria" panose="02040503050406030204" pitchFamily="18" charset="0"/>
                <a:cs typeface="Times New Roman" panose="02020603050405020304" pitchFamily="18" charset="0"/>
              </a:rPr>
              <a:t>.</a:t>
            </a:r>
            <a:endParaRPr lang="en-US" sz="1300" dirty="0">
              <a:effectLst/>
              <a:latin typeface="Cambria" panose="02040503050406030204" pitchFamily="18" charset="0"/>
              <a:ea typeface="Cambria" panose="02040503050406030204" pitchFamily="18" charset="0"/>
              <a:cs typeface="Times New Roman" panose="02020603050405020304" pitchFamily="18" charset="0"/>
            </a:endParaRPr>
          </a:p>
          <a:p>
            <a:pPr indent="270510"/>
            <a:r>
              <a:rPr lang="en-US" sz="13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III.</a:t>
            </a:r>
            <a:r>
              <a:rPr lang="en-US" sz="13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13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CÁC HOẠT ĐỘNG DẠY VÀ HỌC CHỦ YẾU</a:t>
            </a:r>
            <a:endParaRPr lang="en-US" sz="13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50526966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33" name="Google Shape;433;p44"/>
          <p:cNvSpPr/>
          <p:nvPr/>
        </p:nvSpPr>
        <p:spPr>
          <a:xfrm flipH="1">
            <a:off x="7932625" y="4239259"/>
            <a:ext cx="1305875" cy="477149"/>
          </a:xfrm>
          <a:custGeom>
            <a:avLst/>
            <a:gdLst/>
            <a:ahLst/>
            <a:cxnLst/>
            <a:rect l="l" t="t" r="r" b="b"/>
            <a:pathLst>
              <a:path w="52235" h="11231" extrusionOk="0">
                <a:moveTo>
                  <a:pt x="16067" y="1"/>
                </a:moveTo>
                <a:cubicBezTo>
                  <a:pt x="13605" y="1"/>
                  <a:pt x="11080" y="362"/>
                  <a:pt x="8706" y="806"/>
                </a:cubicBezTo>
                <a:cubicBezTo>
                  <a:pt x="6748" y="1173"/>
                  <a:pt x="4720" y="1645"/>
                  <a:pt x="3007" y="2501"/>
                </a:cubicBezTo>
                <a:cubicBezTo>
                  <a:pt x="402" y="2956"/>
                  <a:pt x="0" y="5788"/>
                  <a:pt x="1748" y="7326"/>
                </a:cubicBezTo>
                <a:cubicBezTo>
                  <a:pt x="3619" y="8969"/>
                  <a:pt x="6958" y="9232"/>
                  <a:pt x="9598" y="9354"/>
                </a:cubicBezTo>
                <a:cubicBezTo>
                  <a:pt x="10921" y="9419"/>
                  <a:pt x="12242" y="9446"/>
                  <a:pt x="13563" y="9446"/>
                </a:cubicBezTo>
                <a:cubicBezTo>
                  <a:pt x="16483" y="9446"/>
                  <a:pt x="19399" y="9317"/>
                  <a:pt x="22324" y="9197"/>
                </a:cubicBezTo>
                <a:cubicBezTo>
                  <a:pt x="23414" y="9147"/>
                  <a:pt x="24501" y="9124"/>
                  <a:pt x="25585" y="9124"/>
                </a:cubicBezTo>
                <a:cubicBezTo>
                  <a:pt x="29872" y="9124"/>
                  <a:pt x="34116" y="9485"/>
                  <a:pt x="38372" y="10001"/>
                </a:cubicBezTo>
                <a:cubicBezTo>
                  <a:pt x="40942" y="10315"/>
                  <a:pt x="43459" y="10805"/>
                  <a:pt x="46029" y="11067"/>
                </a:cubicBezTo>
                <a:cubicBezTo>
                  <a:pt x="46677" y="11131"/>
                  <a:pt x="47594" y="11231"/>
                  <a:pt x="48513" y="11231"/>
                </a:cubicBezTo>
                <a:cubicBezTo>
                  <a:pt x="49876" y="11231"/>
                  <a:pt x="51244" y="11010"/>
                  <a:pt x="51745" y="10123"/>
                </a:cubicBezTo>
                <a:cubicBezTo>
                  <a:pt x="52235" y="9249"/>
                  <a:pt x="51535" y="8165"/>
                  <a:pt x="50801" y="7536"/>
                </a:cubicBezTo>
                <a:cubicBezTo>
                  <a:pt x="49473" y="6365"/>
                  <a:pt x="47445" y="5998"/>
                  <a:pt x="46134" y="4826"/>
                </a:cubicBezTo>
                <a:cubicBezTo>
                  <a:pt x="44823" y="3655"/>
                  <a:pt x="43039" y="2414"/>
                  <a:pt x="41064" y="1924"/>
                </a:cubicBezTo>
                <a:cubicBezTo>
                  <a:pt x="39910" y="1645"/>
                  <a:pt x="38669" y="1662"/>
                  <a:pt x="37480" y="1610"/>
                </a:cubicBezTo>
                <a:cubicBezTo>
                  <a:pt x="36117" y="1540"/>
                  <a:pt x="34823" y="1243"/>
                  <a:pt x="33512" y="963"/>
                </a:cubicBezTo>
                <a:cubicBezTo>
                  <a:pt x="32373" y="720"/>
                  <a:pt x="31248" y="530"/>
                  <a:pt x="30067" y="530"/>
                </a:cubicBezTo>
                <a:cubicBezTo>
                  <a:pt x="29888" y="530"/>
                  <a:pt x="29708" y="534"/>
                  <a:pt x="29526" y="543"/>
                </a:cubicBezTo>
                <a:cubicBezTo>
                  <a:pt x="28204" y="625"/>
                  <a:pt x="26911" y="844"/>
                  <a:pt x="25593" y="844"/>
                </a:cubicBezTo>
                <a:cubicBezTo>
                  <a:pt x="25500" y="844"/>
                  <a:pt x="25407" y="843"/>
                  <a:pt x="25313" y="841"/>
                </a:cubicBezTo>
                <a:cubicBezTo>
                  <a:pt x="22254" y="753"/>
                  <a:pt x="19300" y="19"/>
                  <a:pt x="16241" y="2"/>
                </a:cubicBezTo>
                <a:cubicBezTo>
                  <a:pt x="16183" y="1"/>
                  <a:pt x="16125" y="1"/>
                  <a:pt x="160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 name="Google Shape;470;p45">
            <a:extLst>
              <a:ext uri="{FF2B5EF4-FFF2-40B4-BE49-F238E27FC236}">
                <a16:creationId xmlns:a16="http://schemas.microsoft.com/office/drawing/2014/main" id="{F6C67D18-4B7F-47FF-97A8-8F40A281C6F0}"/>
              </a:ext>
            </a:extLst>
          </p:cNvPr>
          <p:cNvSpPr/>
          <p:nvPr/>
        </p:nvSpPr>
        <p:spPr>
          <a:xfrm>
            <a:off x="7090013" y="1353628"/>
            <a:ext cx="837403" cy="373525"/>
          </a:xfrm>
          <a:custGeom>
            <a:avLst/>
            <a:gdLst/>
            <a:ahLst/>
            <a:cxnLst/>
            <a:rect l="l" t="t" r="r" b="b"/>
            <a:pathLst>
              <a:path w="47600" h="7072" extrusionOk="0">
                <a:moveTo>
                  <a:pt x="40782" y="583"/>
                </a:moveTo>
                <a:cubicBezTo>
                  <a:pt x="40765" y="583"/>
                  <a:pt x="40765" y="586"/>
                  <a:pt x="40765" y="600"/>
                </a:cubicBezTo>
                <a:cubicBezTo>
                  <a:pt x="40765" y="600"/>
                  <a:pt x="40765" y="600"/>
                  <a:pt x="40782" y="583"/>
                </a:cubicBezTo>
                <a:close/>
                <a:moveTo>
                  <a:pt x="44085" y="362"/>
                </a:moveTo>
                <a:cubicBezTo>
                  <a:pt x="44033" y="362"/>
                  <a:pt x="43981" y="365"/>
                  <a:pt x="43929" y="373"/>
                </a:cubicBezTo>
                <a:cubicBezTo>
                  <a:pt x="43719" y="390"/>
                  <a:pt x="43509" y="443"/>
                  <a:pt x="43299" y="460"/>
                </a:cubicBezTo>
                <a:cubicBezTo>
                  <a:pt x="42893" y="511"/>
                  <a:pt x="42962" y="1039"/>
                  <a:pt x="43350" y="1039"/>
                </a:cubicBezTo>
                <a:cubicBezTo>
                  <a:pt x="43362" y="1039"/>
                  <a:pt x="43374" y="1038"/>
                  <a:pt x="43387" y="1037"/>
                </a:cubicBezTo>
                <a:cubicBezTo>
                  <a:pt x="43544" y="1037"/>
                  <a:pt x="43719" y="1002"/>
                  <a:pt x="43894" y="1002"/>
                </a:cubicBezTo>
                <a:cubicBezTo>
                  <a:pt x="43964" y="1072"/>
                  <a:pt x="44086" y="1124"/>
                  <a:pt x="44226" y="1124"/>
                </a:cubicBezTo>
                <a:cubicBezTo>
                  <a:pt x="44251" y="1128"/>
                  <a:pt x="44276" y="1129"/>
                  <a:pt x="44301" y="1129"/>
                </a:cubicBezTo>
                <a:cubicBezTo>
                  <a:pt x="44420" y="1129"/>
                  <a:pt x="44542" y="1098"/>
                  <a:pt x="44628" y="1055"/>
                </a:cubicBezTo>
                <a:cubicBezTo>
                  <a:pt x="44873" y="915"/>
                  <a:pt x="44943" y="600"/>
                  <a:pt x="44628" y="478"/>
                </a:cubicBezTo>
                <a:cubicBezTo>
                  <a:pt x="44463" y="409"/>
                  <a:pt x="44276" y="362"/>
                  <a:pt x="44085" y="362"/>
                </a:cubicBezTo>
                <a:close/>
                <a:moveTo>
                  <a:pt x="41219" y="530"/>
                </a:moveTo>
                <a:cubicBezTo>
                  <a:pt x="41167" y="530"/>
                  <a:pt x="41097" y="530"/>
                  <a:pt x="41044" y="548"/>
                </a:cubicBezTo>
                <a:cubicBezTo>
                  <a:pt x="41009" y="565"/>
                  <a:pt x="40957" y="565"/>
                  <a:pt x="40922" y="565"/>
                </a:cubicBezTo>
                <a:cubicBezTo>
                  <a:pt x="40869" y="565"/>
                  <a:pt x="40835" y="565"/>
                  <a:pt x="40782" y="583"/>
                </a:cubicBezTo>
                <a:cubicBezTo>
                  <a:pt x="40782" y="583"/>
                  <a:pt x="40782" y="583"/>
                  <a:pt x="40782" y="583"/>
                </a:cubicBezTo>
                <a:lnTo>
                  <a:pt x="40782" y="583"/>
                </a:lnTo>
                <a:cubicBezTo>
                  <a:pt x="40786" y="583"/>
                  <a:pt x="40792" y="583"/>
                  <a:pt x="40800" y="583"/>
                </a:cubicBezTo>
                <a:lnTo>
                  <a:pt x="40835" y="583"/>
                </a:lnTo>
                <a:cubicBezTo>
                  <a:pt x="40782" y="600"/>
                  <a:pt x="40765" y="600"/>
                  <a:pt x="40765" y="600"/>
                </a:cubicBezTo>
                <a:cubicBezTo>
                  <a:pt x="40625" y="635"/>
                  <a:pt x="40502" y="705"/>
                  <a:pt x="40450" y="827"/>
                </a:cubicBezTo>
                <a:cubicBezTo>
                  <a:pt x="40397" y="1002"/>
                  <a:pt x="40520" y="1194"/>
                  <a:pt x="40747" y="1247"/>
                </a:cubicBezTo>
                <a:lnTo>
                  <a:pt x="40922" y="1247"/>
                </a:lnTo>
                <a:cubicBezTo>
                  <a:pt x="40955" y="1256"/>
                  <a:pt x="40989" y="1261"/>
                  <a:pt x="41023" y="1261"/>
                </a:cubicBezTo>
                <a:cubicBezTo>
                  <a:pt x="41117" y="1261"/>
                  <a:pt x="41212" y="1228"/>
                  <a:pt x="41289" y="1177"/>
                </a:cubicBezTo>
                <a:cubicBezTo>
                  <a:pt x="41307" y="1177"/>
                  <a:pt x="41307" y="1177"/>
                  <a:pt x="41324" y="1159"/>
                </a:cubicBezTo>
                <a:cubicBezTo>
                  <a:pt x="41516" y="1107"/>
                  <a:pt x="41656" y="985"/>
                  <a:pt x="41621" y="810"/>
                </a:cubicBezTo>
                <a:cubicBezTo>
                  <a:pt x="41586" y="652"/>
                  <a:pt x="41411" y="530"/>
                  <a:pt x="41219" y="530"/>
                </a:cubicBezTo>
                <a:close/>
                <a:moveTo>
                  <a:pt x="15529" y="834"/>
                </a:moveTo>
                <a:cubicBezTo>
                  <a:pt x="15419" y="834"/>
                  <a:pt x="15305" y="849"/>
                  <a:pt x="15189" y="880"/>
                </a:cubicBezTo>
                <a:cubicBezTo>
                  <a:pt x="14892" y="950"/>
                  <a:pt x="14857" y="1194"/>
                  <a:pt x="14962" y="1352"/>
                </a:cubicBezTo>
                <a:cubicBezTo>
                  <a:pt x="14945" y="1369"/>
                  <a:pt x="14910" y="1404"/>
                  <a:pt x="14892" y="1457"/>
                </a:cubicBezTo>
                <a:cubicBezTo>
                  <a:pt x="14808" y="1642"/>
                  <a:pt x="15032" y="1860"/>
                  <a:pt x="15283" y="1860"/>
                </a:cubicBezTo>
                <a:cubicBezTo>
                  <a:pt x="15293" y="1860"/>
                  <a:pt x="15302" y="1859"/>
                  <a:pt x="15312" y="1859"/>
                </a:cubicBezTo>
                <a:cubicBezTo>
                  <a:pt x="15364" y="1859"/>
                  <a:pt x="15417" y="1859"/>
                  <a:pt x="15469" y="1841"/>
                </a:cubicBezTo>
                <a:cubicBezTo>
                  <a:pt x="15504" y="1850"/>
                  <a:pt x="15539" y="1854"/>
                  <a:pt x="15574" y="1854"/>
                </a:cubicBezTo>
                <a:cubicBezTo>
                  <a:pt x="15609" y="1854"/>
                  <a:pt x="15644" y="1850"/>
                  <a:pt x="15679" y="1841"/>
                </a:cubicBezTo>
                <a:cubicBezTo>
                  <a:pt x="15714" y="1841"/>
                  <a:pt x="15749" y="1824"/>
                  <a:pt x="15784" y="1806"/>
                </a:cubicBezTo>
                <a:cubicBezTo>
                  <a:pt x="15854" y="1789"/>
                  <a:pt x="15906" y="1754"/>
                  <a:pt x="15959" y="1719"/>
                </a:cubicBezTo>
                <a:lnTo>
                  <a:pt x="15976" y="1719"/>
                </a:lnTo>
                <a:cubicBezTo>
                  <a:pt x="16086" y="1763"/>
                  <a:pt x="16202" y="1782"/>
                  <a:pt x="16321" y="1782"/>
                </a:cubicBezTo>
                <a:cubicBezTo>
                  <a:pt x="16487" y="1782"/>
                  <a:pt x="16660" y="1745"/>
                  <a:pt x="16833" y="1684"/>
                </a:cubicBezTo>
                <a:cubicBezTo>
                  <a:pt x="17187" y="1530"/>
                  <a:pt x="16998" y="1063"/>
                  <a:pt x="16648" y="1063"/>
                </a:cubicBezTo>
                <a:cubicBezTo>
                  <a:pt x="16602" y="1063"/>
                  <a:pt x="16552" y="1071"/>
                  <a:pt x="16500" y="1090"/>
                </a:cubicBezTo>
                <a:cubicBezTo>
                  <a:pt x="16466" y="1107"/>
                  <a:pt x="16343" y="1142"/>
                  <a:pt x="16343" y="1142"/>
                </a:cubicBezTo>
                <a:cubicBezTo>
                  <a:pt x="16326" y="1124"/>
                  <a:pt x="16308" y="1124"/>
                  <a:pt x="16308" y="1124"/>
                </a:cubicBezTo>
                <a:lnTo>
                  <a:pt x="16273" y="1107"/>
                </a:lnTo>
                <a:cubicBezTo>
                  <a:pt x="16221" y="1072"/>
                  <a:pt x="16168" y="1037"/>
                  <a:pt x="16116" y="1002"/>
                </a:cubicBezTo>
                <a:cubicBezTo>
                  <a:pt x="15934" y="888"/>
                  <a:pt x="15737" y="834"/>
                  <a:pt x="15529" y="834"/>
                </a:cubicBezTo>
                <a:close/>
                <a:moveTo>
                  <a:pt x="22610" y="1"/>
                </a:moveTo>
                <a:cubicBezTo>
                  <a:pt x="22516" y="1"/>
                  <a:pt x="22420" y="7"/>
                  <a:pt x="22322" y="23"/>
                </a:cubicBezTo>
                <a:cubicBezTo>
                  <a:pt x="21832" y="111"/>
                  <a:pt x="21308" y="373"/>
                  <a:pt x="21133" y="775"/>
                </a:cubicBezTo>
                <a:cubicBezTo>
                  <a:pt x="20772" y="1602"/>
                  <a:pt x="21873" y="1899"/>
                  <a:pt x="22733" y="1899"/>
                </a:cubicBezTo>
                <a:cubicBezTo>
                  <a:pt x="22873" y="1899"/>
                  <a:pt x="23006" y="1891"/>
                  <a:pt x="23126" y="1876"/>
                </a:cubicBezTo>
                <a:cubicBezTo>
                  <a:pt x="23397" y="1836"/>
                  <a:pt x="23657" y="1795"/>
                  <a:pt x="23931" y="1795"/>
                </a:cubicBezTo>
                <a:cubicBezTo>
                  <a:pt x="24011" y="1795"/>
                  <a:pt x="24092" y="1798"/>
                  <a:pt x="24175" y="1806"/>
                </a:cubicBezTo>
                <a:cubicBezTo>
                  <a:pt x="24386" y="1820"/>
                  <a:pt x="24597" y="1868"/>
                  <a:pt x="24808" y="1868"/>
                </a:cubicBezTo>
                <a:cubicBezTo>
                  <a:pt x="24859" y="1868"/>
                  <a:pt x="24910" y="1866"/>
                  <a:pt x="24961" y="1859"/>
                </a:cubicBezTo>
                <a:cubicBezTo>
                  <a:pt x="25398" y="1824"/>
                  <a:pt x="25748" y="1562"/>
                  <a:pt x="25748" y="1194"/>
                </a:cubicBezTo>
                <a:cubicBezTo>
                  <a:pt x="25766" y="478"/>
                  <a:pt x="24507" y="215"/>
                  <a:pt x="23808" y="128"/>
                </a:cubicBezTo>
                <a:cubicBezTo>
                  <a:pt x="23780" y="123"/>
                  <a:pt x="23751" y="121"/>
                  <a:pt x="23724" y="121"/>
                </a:cubicBezTo>
                <a:cubicBezTo>
                  <a:pt x="23649" y="121"/>
                  <a:pt x="23579" y="137"/>
                  <a:pt x="23528" y="163"/>
                </a:cubicBezTo>
                <a:cubicBezTo>
                  <a:pt x="23230" y="82"/>
                  <a:pt x="22932" y="1"/>
                  <a:pt x="22610" y="1"/>
                </a:cubicBezTo>
                <a:close/>
                <a:moveTo>
                  <a:pt x="18849" y="1627"/>
                </a:moveTo>
                <a:cubicBezTo>
                  <a:pt x="18778" y="1627"/>
                  <a:pt x="18708" y="1658"/>
                  <a:pt x="18651" y="1701"/>
                </a:cubicBezTo>
                <a:cubicBezTo>
                  <a:pt x="18546" y="1736"/>
                  <a:pt x="18458" y="1841"/>
                  <a:pt x="18458" y="1946"/>
                </a:cubicBezTo>
                <a:cubicBezTo>
                  <a:pt x="18458" y="2068"/>
                  <a:pt x="18546" y="2156"/>
                  <a:pt x="18668" y="2208"/>
                </a:cubicBezTo>
                <a:cubicBezTo>
                  <a:pt x="18738" y="2243"/>
                  <a:pt x="18808" y="2261"/>
                  <a:pt x="18913" y="2278"/>
                </a:cubicBezTo>
                <a:cubicBezTo>
                  <a:pt x="19053" y="2278"/>
                  <a:pt x="19193" y="2278"/>
                  <a:pt x="19350" y="2243"/>
                </a:cubicBezTo>
                <a:cubicBezTo>
                  <a:pt x="19542" y="2208"/>
                  <a:pt x="19682" y="2034"/>
                  <a:pt x="19612" y="1859"/>
                </a:cubicBezTo>
                <a:cubicBezTo>
                  <a:pt x="19560" y="1719"/>
                  <a:pt x="19420" y="1649"/>
                  <a:pt x="19228" y="1649"/>
                </a:cubicBezTo>
                <a:lnTo>
                  <a:pt x="19228" y="1631"/>
                </a:lnTo>
                <a:cubicBezTo>
                  <a:pt x="19193" y="1637"/>
                  <a:pt x="19158" y="1639"/>
                  <a:pt x="19122" y="1639"/>
                </a:cubicBezTo>
                <a:cubicBezTo>
                  <a:pt x="19051" y="1639"/>
                  <a:pt x="18977" y="1631"/>
                  <a:pt x="18895" y="1631"/>
                </a:cubicBezTo>
                <a:cubicBezTo>
                  <a:pt x="18880" y="1628"/>
                  <a:pt x="18864" y="1627"/>
                  <a:pt x="18849" y="1627"/>
                </a:cubicBezTo>
                <a:close/>
                <a:moveTo>
                  <a:pt x="41901" y="1509"/>
                </a:moveTo>
                <a:cubicBezTo>
                  <a:pt x="41726" y="1527"/>
                  <a:pt x="41586" y="1544"/>
                  <a:pt x="41411" y="1579"/>
                </a:cubicBezTo>
                <a:cubicBezTo>
                  <a:pt x="41376" y="1579"/>
                  <a:pt x="41341" y="1596"/>
                  <a:pt x="41324" y="1614"/>
                </a:cubicBezTo>
                <a:cubicBezTo>
                  <a:pt x="41202" y="1614"/>
                  <a:pt x="41097" y="1614"/>
                  <a:pt x="40992" y="1631"/>
                </a:cubicBezTo>
                <a:cubicBezTo>
                  <a:pt x="40852" y="1649"/>
                  <a:pt x="40712" y="1701"/>
                  <a:pt x="40625" y="1789"/>
                </a:cubicBezTo>
                <a:cubicBezTo>
                  <a:pt x="40572" y="1789"/>
                  <a:pt x="40520" y="1771"/>
                  <a:pt x="40467" y="1771"/>
                </a:cubicBezTo>
                <a:cubicBezTo>
                  <a:pt x="40455" y="1770"/>
                  <a:pt x="40443" y="1770"/>
                  <a:pt x="40431" y="1770"/>
                </a:cubicBezTo>
                <a:cubicBezTo>
                  <a:pt x="39989" y="1770"/>
                  <a:pt x="39885" y="2385"/>
                  <a:pt x="40345" y="2436"/>
                </a:cubicBezTo>
                <a:cubicBezTo>
                  <a:pt x="40485" y="2453"/>
                  <a:pt x="40607" y="2453"/>
                  <a:pt x="40730" y="2471"/>
                </a:cubicBezTo>
                <a:cubicBezTo>
                  <a:pt x="40765" y="2476"/>
                  <a:pt x="40801" y="2479"/>
                  <a:pt x="40837" y="2479"/>
                </a:cubicBezTo>
                <a:cubicBezTo>
                  <a:pt x="41012" y="2479"/>
                  <a:pt x="41178" y="2409"/>
                  <a:pt x="41237" y="2278"/>
                </a:cubicBezTo>
                <a:lnTo>
                  <a:pt x="41254" y="2278"/>
                </a:lnTo>
                <a:cubicBezTo>
                  <a:pt x="41265" y="2282"/>
                  <a:pt x="41278" y="2283"/>
                  <a:pt x="41293" y="2283"/>
                </a:cubicBezTo>
                <a:cubicBezTo>
                  <a:pt x="41353" y="2283"/>
                  <a:pt x="41443" y="2261"/>
                  <a:pt x="41499" y="2261"/>
                </a:cubicBezTo>
                <a:cubicBezTo>
                  <a:pt x="41639" y="2261"/>
                  <a:pt x="41761" y="2243"/>
                  <a:pt x="41901" y="2208"/>
                </a:cubicBezTo>
                <a:cubicBezTo>
                  <a:pt x="41918" y="2208"/>
                  <a:pt x="41936" y="2208"/>
                  <a:pt x="41953" y="2191"/>
                </a:cubicBezTo>
                <a:cubicBezTo>
                  <a:pt x="42041" y="2191"/>
                  <a:pt x="42111" y="2191"/>
                  <a:pt x="42181" y="2156"/>
                </a:cubicBezTo>
                <a:cubicBezTo>
                  <a:pt x="42443" y="2016"/>
                  <a:pt x="42425" y="1736"/>
                  <a:pt x="42198" y="1614"/>
                </a:cubicBezTo>
                <a:lnTo>
                  <a:pt x="42216" y="1614"/>
                </a:lnTo>
                <a:cubicBezTo>
                  <a:pt x="42128" y="1544"/>
                  <a:pt x="42023" y="1509"/>
                  <a:pt x="41901" y="1509"/>
                </a:cubicBezTo>
                <a:close/>
                <a:moveTo>
                  <a:pt x="35546" y="1173"/>
                </a:moveTo>
                <a:cubicBezTo>
                  <a:pt x="34952" y="1173"/>
                  <a:pt x="34295" y="1268"/>
                  <a:pt x="33908" y="1268"/>
                </a:cubicBezTo>
                <a:cubicBezTo>
                  <a:pt x="33865" y="1268"/>
                  <a:pt x="33825" y="1267"/>
                  <a:pt x="33790" y="1264"/>
                </a:cubicBezTo>
                <a:cubicBezTo>
                  <a:pt x="33720" y="1264"/>
                  <a:pt x="33667" y="1264"/>
                  <a:pt x="33615" y="1282"/>
                </a:cubicBezTo>
                <a:cubicBezTo>
                  <a:pt x="33274" y="1258"/>
                  <a:pt x="32828" y="1221"/>
                  <a:pt x="32402" y="1221"/>
                </a:cubicBezTo>
                <a:cubicBezTo>
                  <a:pt x="31561" y="1221"/>
                  <a:pt x="30796" y="1366"/>
                  <a:pt x="31062" y="2051"/>
                </a:cubicBezTo>
                <a:cubicBezTo>
                  <a:pt x="31278" y="2583"/>
                  <a:pt x="32284" y="2693"/>
                  <a:pt x="33101" y="2693"/>
                </a:cubicBezTo>
                <a:cubicBezTo>
                  <a:pt x="33410" y="2693"/>
                  <a:pt x="33693" y="2677"/>
                  <a:pt x="33894" y="2663"/>
                </a:cubicBezTo>
                <a:cubicBezTo>
                  <a:pt x="34559" y="2610"/>
                  <a:pt x="36884" y="2593"/>
                  <a:pt x="36831" y="1789"/>
                </a:cubicBezTo>
                <a:cubicBezTo>
                  <a:pt x="36788" y="1291"/>
                  <a:pt x="36206" y="1173"/>
                  <a:pt x="35546" y="1173"/>
                </a:cubicBezTo>
                <a:close/>
                <a:moveTo>
                  <a:pt x="11718" y="1445"/>
                </a:moveTo>
                <a:cubicBezTo>
                  <a:pt x="11232" y="1445"/>
                  <a:pt x="10722" y="1510"/>
                  <a:pt x="10295" y="1649"/>
                </a:cubicBezTo>
                <a:cubicBezTo>
                  <a:pt x="9770" y="1824"/>
                  <a:pt x="9333" y="2313"/>
                  <a:pt x="9893" y="2663"/>
                </a:cubicBezTo>
                <a:cubicBezTo>
                  <a:pt x="10110" y="2805"/>
                  <a:pt x="10405" y="2855"/>
                  <a:pt x="10710" y="2855"/>
                </a:cubicBezTo>
                <a:cubicBezTo>
                  <a:pt x="11041" y="2855"/>
                  <a:pt x="11385" y="2796"/>
                  <a:pt x="11658" y="2733"/>
                </a:cubicBezTo>
                <a:cubicBezTo>
                  <a:pt x="12130" y="2645"/>
                  <a:pt x="12934" y="2418"/>
                  <a:pt x="13022" y="1964"/>
                </a:cubicBezTo>
                <a:cubicBezTo>
                  <a:pt x="13039" y="1824"/>
                  <a:pt x="13004" y="1701"/>
                  <a:pt x="12847" y="1614"/>
                </a:cubicBezTo>
                <a:cubicBezTo>
                  <a:pt x="12690" y="1562"/>
                  <a:pt x="12567" y="1544"/>
                  <a:pt x="12427" y="1544"/>
                </a:cubicBezTo>
                <a:cubicBezTo>
                  <a:pt x="12375" y="1509"/>
                  <a:pt x="12322" y="1492"/>
                  <a:pt x="12270" y="1474"/>
                </a:cubicBezTo>
                <a:cubicBezTo>
                  <a:pt x="12094" y="1455"/>
                  <a:pt x="11908" y="1445"/>
                  <a:pt x="11718" y="1445"/>
                </a:cubicBezTo>
                <a:close/>
                <a:moveTo>
                  <a:pt x="45537" y="2873"/>
                </a:moveTo>
                <a:cubicBezTo>
                  <a:pt x="45694" y="2908"/>
                  <a:pt x="45852" y="2925"/>
                  <a:pt x="46009" y="2978"/>
                </a:cubicBezTo>
                <a:cubicBezTo>
                  <a:pt x="45869" y="2978"/>
                  <a:pt x="45747" y="2960"/>
                  <a:pt x="45624" y="2960"/>
                </a:cubicBezTo>
                <a:cubicBezTo>
                  <a:pt x="45572" y="2943"/>
                  <a:pt x="45502" y="2943"/>
                  <a:pt x="45450" y="2925"/>
                </a:cubicBezTo>
                <a:cubicBezTo>
                  <a:pt x="45485" y="2908"/>
                  <a:pt x="45520" y="2890"/>
                  <a:pt x="45537" y="2873"/>
                </a:cubicBezTo>
                <a:close/>
                <a:moveTo>
                  <a:pt x="208" y="3117"/>
                </a:moveTo>
                <a:cubicBezTo>
                  <a:pt x="204" y="3120"/>
                  <a:pt x="200" y="3122"/>
                  <a:pt x="197" y="3125"/>
                </a:cubicBezTo>
                <a:lnTo>
                  <a:pt x="197" y="3125"/>
                </a:lnTo>
                <a:cubicBezTo>
                  <a:pt x="200" y="3122"/>
                  <a:pt x="204" y="3120"/>
                  <a:pt x="208" y="3117"/>
                </a:cubicBezTo>
                <a:close/>
                <a:moveTo>
                  <a:pt x="38097" y="2513"/>
                </a:moveTo>
                <a:cubicBezTo>
                  <a:pt x="38060" y="2513"/>
                  <a:pt x="38023" y="2516"/>
                  <a:pt x="37985" y="2523"/>
                </a:cubicBezTo>
                <a:lnTo>
                  <a:pt x="37828" y="2523"/>
                </a:lnTo>
                <a:cubicBezTo>
                  <a:pt x="37775" y="2523"/>
                  <a:pt x="37740" y="2540"/>
                  <a:pt x="37688" y="2558"/>
                </a:cubicBezTo>
                <a:lnTo>
                  <a:pt x="37618" y="2558"/>
                </a:lnTo>
                <a:cubicBezTo>
                  <a:pt x="37408" y="2558"/>
                  <a:pt x="37198" y="2698"/>
                  <a:pt x="37198" y="2873"/>
                </a:cubicBezTo>
                <a:cubicBezTo>
                  <a:pt x="37216" y="3047"/>
                  <a:pt x="37391" y="3205"/>
                  <a:pt x="37618" y="3205"/>
                </a:cubicBezTo>
                <a:cubicBezTo>
                  <a:pt x="37863" y="3205"/>
                  <a:pt x="38072" y="3187"/>
                  <a:pt x="38282" y="3082"/>
                </a:cubicBezTo>
                <a:cubicBezTo>
                  <a:pt x="38457" y="3012"/>
                  <a:pt x="38527" y="2838"/>
                  <a:pt x="38457" y="2698"/>
                </a:cubicBezTo>
                <a:cubicBezTo>
                  <a:pt x="38387" y="2571"/>
                  <a:pt x="38249" y="2513"/>
                  <a:pt x="38097" y="2513"/>
                </a:cubicBezTo>
                <a:close/>
                <a:moveTo>
                  <a:pt x="4691" y="2379"/>
                </a:moveTo>
                <a:cubicBezTo>
                  <a:pt x="4666" y="2379"/>
                  <a:pt x="4640" y="2380"/>
                  <a:pt x="4613" y="2383"/>
                </a:cubicBezTo>
                <a:cubicBezTo>
                  <a:pt x="4473" y="2383"/>
                  <a:pt x="4368" y="2418"/>
                  <a:pt x="4299" y="2488"/>
                </a:cubicBezTo>
                <a:cubicBezTo>
                  <a:pt x="4054" y="2506"/>
                  <a:pt x="3809" y="2558"/>
                  <a:pt x="3564" y="2645"/>
                </a:cubicBezTo>
                <a:cubicBezTo>
                  <a:pt x="3267" y="2750"/>
                  <a:pt x="3320" y="3100"/>
                  <a:pt x="3564" y="3222"/>
                </a:cubicBezTo>
                <a:cubicBezTo>
                  <a:pt x="3807" y="3328"/>
                  <a:pt x="4108" y="3388"/>
                  <a:pt x="4406" y="3388"/>
                </a:cubicBezTo>
                <a:cubicBezTo>
                  <a:pt x="4795" y="3388"/>
                  <a:pt x="5179" y="3285"/>
                  <a:pt x="5417" y="3047"/>
                </a:cubicBezTo>
                <a:cubicBezTo>
                  <a:pt x="5557" y="2908"/>
                  <a:pt x="5610" y="2628"/>
                  <a:pt x="5330" y="2540"/>
                </a:cubicBezTo>
                <a:cubicBezTo>
                  <a:pt x="5225" y="2506"/>
                  <a:pt x="5120" y="2471"/>
                  <a:pt x="5015" y="2471"/>
                </a:cubicBezTo>
                <a:cubicBezTo>
                  <a:pt x="4914" y="2413"/>
                  <a:pt x="4812" y="2379"/>
                  <a:pt x="4691" y="2379"/>
                </a:cubicBezTo>
                <a:close/>
                <a:moveTo>
                  <a:pt x="732" y="2978"/>
                </a:moveTo>
                <a:lnTo>
                  <a:pt x="732" y="2995"/>
                </a:lnTo>
                <a:cubicBezTo>
                  <a:pt x="705" y="2984"/>
                  <a:pt x="676" y="2980"/>
                  <a:pt x="646" y="2980"/>
                </a:cubicBezTo>
                <a:cubicBezTo>
                  <a:pt x="580" y="2980"/>
                  <a:pt x="507" y="3000"/>
                  <a:pt x="435" y="3012"/>
                </a:cubicBezTo>
                <a:cubicBezTo>
                  <a:pt x="348" y="3012"/>
                  <a:pt x="278" y="3065"/>
                  <a:pt x="208" y="3117"/>
                </a:cubicBezTo>
                <a:cubicBezTo>
                  <a:pt x="208" y="3117"/>
                  <a:pt x="208" y="3117"/>
                  <a:pt x="208" y="3117"/>
                </a:cubicBezTo>
                <a:lnTo>
                  <a:pt x="208" y="3117"/>
                </a:lnTo>
                <a:cubicBezTo>
                  <a:pt x="161" y="3141"/>
                  <a:pt x="145" y="3150"/>
                  <a:pt x="148" y="3150"/>
                </a:cubicBezTo>
                <a:cubicBezTo>
                  <a:pt x="150" y="3150"/>
                  <a:pt x="172" y="3140"/>
                  <a:pt x="197" y="3125"/>
                </a:cubicBezTo>
                <a:lnTo>
                  <a:pt x="197" y="3125"/>
                </a:lnTo>
                <a:cubicBezTo>
                  <a:pt x="64" y="3212"/>
                  <a:pt x="0" y="3348"/>
                  <a:pt x="68" y="3484"/>
                </a:cubicBezTo>
                <a:cubicBezTo>
                  <a:pt x="120" y="3572"/>
                  <a:pt x="225" y="3624"/>
                  <a:pt x="330" y="3642"/>
                </a:cubicBezTo>
                <a:lnTo>
                  <a:pt x="557" y="3642"/>
                </a:lnTo>
                <a:cubicBezTo>
                  <a:pt x="592" y="3642"/>
                  <a:pt x="610" y="3624"/>
                  <a:pt x="645" y="3624"/>
                </a:cubicBezTo>
                <a:cubicBezTo>
                  <a:pt x="697" y="3607"/>
                  <a:pt x="750" y="3607"/>
                  <a:pt x="732" y="3607"/>
                </a:cubicBezTo>
                <a:cubicBezTo>
                  <a:pt x="837" y="3589"/>
                  <a:pt x="925" y="3537"/>
                  <a:pt x="977" y="3449"/>
                </a:cubicBezTo>
                <a:cubicBezTo>
                  <a:pt x="1099" y="3275"/>
                  <a:pt x="995" y="3047"/>
                  <a:pt x="732" y="2978"/>
                </a:cubicBezTo>
                <a:close/>
                <a:moveTo>
                  <a:pt x="45509" y="2256"/>
                </a:moveTo>
                <a:cubicBezTo>
                  <a:pt x="45413" y="2256"/>
                  <a:pt x="45329" y="2288"/>
                  <a:pt x="45257" y="2331"/>
                </a:cubicBezTo>
                <a:cubicBezTo>
                  <a:pt x="45234" y="2326"/>
                  <a:pt x="45210" y="2324"/>
                  <a:pt x="45187" y="2324"/>
                </a:cubicBezTo>
                <a:cubicBezTo>
                  <a:pt x="45122" y="2324"/>
                  <a:pt x="45054" y="2340"/>
                  <a:pt x="44978" y="2366"/>
                </a:cubicBezTo>
                <a:cubicBezTo>
                  <a:pt x="44645" y="2471"/>
                  <a:pt x="44453" y="2715"/>
                  <a:pt x="44191" y="2890"/>
                </a:cubicBezTo>
                <a:cubicBezTo>
                  <a:pt x="43964" y="3065"/>
                  <a:pt x="44051" y="3432"/>
                  <a:pt x="44383" y="3484"/>
                </a:cubicBezTo>
                <a:cubicBezTo>
                  <a:pt x="44794" y="3540"/>
                  <a:pt x="45434" y="3676"/>
                  <a:pt x="46010" y="3676"/>
                </a:cubicBezTo>
                <a:cubicBezTo>
                  <a:pt x="46513" y="3676"/>
                  <a:pt x="46968" y="3573"/>
                  <a:pt x="47180" y="3222"/>
                </a:cubicBezTo>
                <a:cubicBezTo>
                  <a:pt x="47600" y="2523"/>
                  <a:pt x="46114" y="2348"/>
                  <a:pt x="45572" y="2261"/>
                </a:cubicBezTo>
                <a:cubicBezTo>
                  <a:pt x="45550" y="2258"/>
                  <a:pt x="45529" y="2256"/>
                  <a:pt x="45509" y="2256"/>
                </a:cubicBezTo>
                <a:close/>
                <a:moveTo>
                  <a:pt x="25684" y="3314"/>
                </a:moveTo>
                <a:cubicBezTo>
                  <a:pt x="25450" y="3314"/>
                  <a:pt x="25217" y="3343"/>
                  <a:pt x="25014" y="3397"/>
                </a:cubicBezTo>
                <a:cubicBezTo>
                  <a:pt x="24961" y="3380"/>
                  <a:pt x="24892" y="3362"/>
                  <a:pt x="24822" y="3362"/>
                </a:cubicBezTo>
                <a:cubicBezTo>
                  <a:pt x="24763" y="3359"/>
                  <a:pt x="24706" y="3358"/>
                  <a:pt x="24648" y="3358"/>
                </a:cubicBezTo>
                <a:cubicBezTo>
                  <a:pt x="24361" y="3358"/>
                  <a:pt x="24084" y="3394"/>
                  <a:pt x="23808" y="3467"/>
                </a:cubicBezTo>
                <a:cubicBezTo>
                  <a:pt x="23406" y="3572"/>
                  <a:pt x="23406" y="4009"/>
                  <a:pt x="23808" y="4131"/>
                </a:cubicBezTo>
                <a:cubicBezTo>
                  <a:pt x="24326" y="4258"/>
                  <a:pt x="24941" y="4328"/>
                  <a:pt x="25544" y="4328"/>
                </a:cubicBezTo>
                <a:cubicBezTo>
                  <a:pt x="25936" y="4328"/>
                  <a:pt x="26323" y="4298"/>
                  <a:pt x="26675" y="4236"/>
                </a:cubicBezTo>
                <a:cubicBezTo>
                  <a:pt x="27007" y="4166"/>
                  <a:pt x="27042" y="3852"/>
                  <a:pt x="26849" y="3677"/>
                </a:cubicBezTo>
                <a:cubicBezTo>
                  <a:pt x="26596" y="3423"/>
                  <a:pt x="26138" y="3314"/>
                  <a:pt x="25684" y="3314"/>
                </a:cubicBezTo>
                <a:close/>
                <a:moveTo>
                  <a:pt x="18912" y="6183"/>
                </a:moveTo>
                <a:cubicBezTo>
                  <a:pt x="18840" y="6183"/>
                  <a:pt x="18763" y="6202"/>
                  <a:pt x="18686" y="6246"/>
                </a:cubicBezTo>
                <a:cubicBezTo>
                  <a:pt x="18633" y="6281"/>
                  <a:pt x="18581" y="6299"/>
                  <a:pt x="18511" y="6316"/>
                </a:cubicBezTo>
                <a:cubicBezTo>
                  <a:pt x="17959" y="6316"/>
                  <a:pt x="17952" y="6981"/>
                  <a:pt x="18490" y="6981"/>
                </a:cubicBezTo>
                <a:cubicBezTo>
                  <a:pt x="18497" y="6981"/>
                  <a:pt x="18504" y="6981"/>
                  <a:pt x="18511" y="6981"/>
                </a:cubicBezTo>
                <a:cubicBezTo>
                  <a:pt x="18881" y="6981"/>
                  <a:pt x="19300" y="7071"/>
                  <a:pt x="19695" y="7071"/>
                </a:cubicBezTo>
                <a:cubicBezTo>
                  <a:pt x="19972" y="7071"/>
                  <a:pt x="20238" y="7027"/>
                  <a:pt x="20469" y="6876"/>
                </a:cubicBezTo>
                <a:cubicBezTo>
                  <a:pt x="20661" y="6736"/>
                  <a:pt x="20591" y="6474"/>
                  <a:pt x="20381" y="6369"/>
                </a:cubicBezTo>
                <a:cubicBezTo>
                  <a:pt x="20179" y="6282"/>
                  <a:pt x="19967" y="6243"/>
                  <a:pt x="19752" y="6243"/>
                </a:cubicBezTo>
                <a:cubicBezTo>
                  <a:pt x="19577" y="6243"/>
                  <a:pt x="19400" y="6269"/>
                  <a:pt x="19228" y="6316"/>
                </a:cubicBezTo>
                <a:cubicBezTo>
                  <a:pt x="19150" y="6239"/>
                  <a:pt x="19038" y="6183"/>
                  <a:pt x="18912" y="618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65" name="Group 64">
            <a:extLst>
              <a:ext uri="{FF2B5EF4-FFF2-40B4-BE49-F238E27FC236}">
                <a16:creationId xmlns:a16="http://schemas.microsoft.com/office/drawing/2014/main" id="{EF4BD17B-0B5C-4434-9AE5-A220A6CC5AE9}"/>
              </a:ext>
            </a:extLst>
          </p:cNvPr>
          <p:cNvGrpSpPr/>
          <p:nvPr/>
        </p:nvGrpSpPr>
        <p:grpSpPr>
          <a:xfrm>
            <a:off x="457200" y="1123950"/>
            <a:ext cx="3834343" cy="1711884"/>
            <a:chOff x="920280" y="2057925"/>
            <a:chExt cx="7668685" cy="3423768"/>
          </a:xfrm>
        </p:grpSpPr>
        <p:grpSp>
          <p:nvGrpSpPr>
            <p:cNvPr id="66" name="Group 65">
              <a:extLst>
                <a:ext uri="{FF2B5EF4-FFF2-40B4-BE49-F238E27FC236}">
                  <a16:creationId xmlns:a16="http://schemas.microsoft.com/office/drawing/2014/main" id="{D0612DC9-8BD1-42BB-9307-228164DEFE81}"/>
                </a:ext>
              </a:extLst>
            </p:cNvPr>
            <p:cNvGrpSpPr/>
            <p:nvPr/>
          </p:nvGrpSpPr>
          <p:grpSpPr>
            <a:xfrm>
              <a:off x="1219201" y="2353721"/>
              <a:ext cx="7369764" cy="3127972"/>
              <a:chOff x="1760101" y="2354219"/>
              <a:chExt cx="15768434" cy="3127972"/>
            </a:xfrm>
          </p:grpSpPr>
          <p:sp>
            <p:nvSpPr>
              <p:cNvPr id="71" name="Freeform 9">
                <a:extLst>
                  <a:ext uri="{FF2B5EF4-FFF2-40B4-BE49-F238E27FC236}">
                    <a16:creationId xmlns:a16="http://schemas.microsoft.com/office/drawing/2014/main" id="{D659531F-00EF-4FE8-92A0-174C72CD0481}"/>
                  </a:ext>
                </a:extLst>
              </p:cNvPr>
              <p:cNvSpPr/>
              <p:nvPr/>
            </p:nvSpPr>
            <p:spPr>
              <a:xfrm>
                <a:off x="9765591" y="2354219"/>
                <a:ext cx="7762944" cy="874976"/>
              </a:xfrm>
              <a:custGeom>
                <a:avLst/>
                <a:gdLst/>
                <a:ahLst/>
                <a:cxnLst/>
                <a:rect l="l" t="t" r="r" b="b"/>
                <a:pathLst>
                  <a:path w="2044561" h="230446">
                    <a:moveTo>
                      <a:pt x="0" y="0"/>
                    </a:moveTo>
                    <a:lnTo>
                      <a:pt x="2044561" y="0"/>
                    </a:lnTo>
                    <a:lnTo>
                      <a:pt x="2044561" y="230446"/>
                    </a:lnTo>
                    <a:lnTo>
                      <a:pt x="0" y="230446"/>
                    </a:lnTo>
                    <a:close/>
                  </a:path>
                </a:pathLst>
              </a:custGeom>
              <a:solidFill>
                <a:schemeClr val="accent2">
                  <a:lumMod val="60000"/>
                  <a:lumOff val="40000"/>
                </a:schemeClr>
              </a:solidFill>
            </p:spPr>
            <p:txBody>
              <a:bodyPr/>
              <a:lstStyle/>
              <a:p>
                <a:endParaRPr lang="en-US" sz="700">
                  <a:latin typeface="Cambria" panose="02040503050406030204" pitchFamily="18" charset="0"/>
                  <a:ea typeface="Cambria" panose="02040503050406030204" pitchFamily="18" charset="0"/>
                </a:endParaRPr>
              </a:p>
            </p:txBody>
          </p:sp>
          <p:sp>
            <p:nvSpPr>
              <p:cNvPr id="72" name="Freeform 12">
                <a:extLst>
                  <a:ext uri="{FF2B5EF4-FFF2-40B4-BE49-F238E27FC236}">
                    <a16:creationId xmlns:a16="http://schemas.microsoft.com/office/drawing/2014/main" id="{8507648C-DC30-4DFA-B4BC-7538645819F5}"/>
                  </a:ext>
                </a:extLst>
              </p:cNvPr>
              <p:cNvSpPr/>
              <p:nvPr/>
            </p:nvSpPr>
            <p:spPr>
              <a:xfrm>
                <a:off x="1760101" y="2538741"/>
                <a:ext cx="15612901" cy="2943450"/>
              </a:xfrm>
              <a:custGeom>
                <a:avLst/>
                <a:gdLst/>
                <a:ahLst/>
                <a:cxnLst/>
                <a:rect l="l" t="t" r="r" b="b"/>
                <a:pathLst>
                  <a:path w="3940721" h="775230">
                    <a:moveTo>
                      <a:pt x="0" y="0"/>
                    </a:moveTo>
                    <a:lnTo>
                      <a:pt x="3940721" y="0"/>
                    </a:lnTo>
                    <a:lnTo>
                      <a:pt x="3940721" y="775230"/>
                    </a:lnTo>
                    <a:lnTo>
                      <a:pt x="0" y="775230"/>
                    </a:lnTo>
                    <a:close/>
                  </a:path>
                </a:pathLst>
              </a:custGeom>
              <a:solidFill>
                <a:schemeClr val="accent6">
                  <a:lumMod val="20000"/>
                  <a:lumOff val="80000"/>
                </a:schemeClr>
              </a:solidFill>
            </p:spPr>
            <p:txBody>
              <a:bodyPr/>
              <a:lstStyle/>
              <a:p>
                <a:endParaRPr lang="en-US" sz="700">
                  <a:latin typeface="Cambria" panose="02040503050406030204" pitchFamily="18" charset="0"/>
                  <a:ea typeface="Cambria" panose="02040503050406030204" pitchFamily="18" charset="0"/>
                </a:endParaRPr>
              </a:p>
            </p:txBody>
          </p:sp>
        </p:grpSp>
        <p:grpSp>
          <p:nvGrpSpPr>
            <p:cNvPr id="67" name="Group 24">
              <a:extLst>
                <a:ext uri="{FF2B5EF4-FFF2-40B4-BE49-F238E27FC236}">
                  <a16:creationId xmlns:a16="http://schemas.microsoft.com/office/drawing/2014/main" id="{83D06D5A-2D37-4B2E-AEB9-4986C892A017}"/>
                </a:ext>
              </a:extLst>
            </p:cNvPr>
            <p:cNvGrpSpPr/>
            <p:nvPr/>
          </p:nvGrpSpPr>
          <p:grpSpPr>
            <a:xfrm>
              <a:off x="920280" y="2057925"/>
              <a:ext cx="930778" cy="930778"/>
              <a:chOff x="0" y="0"/>
              <a:chExt cx="812800" cy="812800"/>
            </a:xfrm>
          </p:grpSpPr>
          <p:sp>
            <p:nvSpPr>
              <p:cNvPr id="69" name="Freeform 25">
                <a:extLst>
                  <a:ext uri="{FF2B5EF4-FFF2-40B4-BE49-F238E27FC236}">
                    <a16:creationId xmlns:a16="http://schemas.microsoft.com/office/drawing/2014/main" id="{0ED892BE-03B6-4146-A845-76095D45BDF8}"/>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lumMod val="60000"/>
                  <a:lumOff val="40000"/>
                </a:schemeClr>
              </a:solidFill>
            </p:spPr>
            <p:txBody>
              <a:bodyPr/>
              <a:lstStyle/>
              <a:p>
                <a:endParaRPr lang="en-US" sz="700">
                  <a:latin typeface="Cambria" panose="02040503050406030204" pitchFamily="18" charset="0"/>
                  <a:ea typeface="Cambria" panose="02040503050406030204" pitchFamily="18" charset="0"/>
                </a:endParaRPr>
              </a:p>
            </p:txBody>
          </p:sp>
          <p:sp>
            <p:nvSpPr>
              <p:cNvPr id="70" name="TextBox 26">
                <a:extLst>
                  <a:ext uri="{FF2B5EF4-FFF2-40B4-BE49-F238E27FC236}">
                    <a16:creationId xmlns:a16="http://schemas.microsoft.com/office/drawing/2014/main" id="{087C3262-F578-49F1-AF6F-48D911C5FE7E}"/>
                  </a:ext>
                </a:extLst>
              </p:cNvPr>
              <p:cNvSpPr txBox="1"/>
              <p:nvPr/>
            </p:nvSpPr>
            <p:spPr>
              <a:xfrm>
                <a:off x="76200" y="38100"/>
                <a:ext cx="660400" cy="698500"/>
              </a:xfrm>
              <a:prstGeom prst="rect">
                <a:avLst/>
              </a:prstGeom>
            </p:spPr>
            <p:txBody>
              <a:bodyPr lIns="25400" tIns="25400" rIns="25400" bIns="25400" rtlCol="0" anchor="ctr"/>
              <a:lstStyle/>
              <a:p>
                <a:pPr algn="ctr">
                  <a:lnSpc>
                    <a:spcPts val="1330"/>
                  </a:lnSpc>
                </a:pPr>
                <a:endParaRPr sz="2200">
                  <a:latin typeface="Cambria" panose="02040503050406030204" pitchFamily="18" charset="0"/>
                  <a:ea typeface="Cambria" panose="02040503050406030204" pitchFamily="18" charset="0"/>
                </a:endParaRPr>
              </a:p>
            </p:txBody>
          </p:sp>
        </p:grpSp>
        <p:sp>
          <p:nvSpPr>
            <p:cNvPr id="68" name="TextBox 67">
              <a:extLst>
                <a:ext uri="{FF2B5EF4-FFF2-40B4-BE49-F238E27FC236}">
                  <a16:creationId xmlns:a16="http://schemas.microsoft.com/office/drawing/2014/main" id="{A06F6C0F-433C-4690-80B2-5887A74099B1}"/>
                </a:ext>
              </a:extLst>
            </p:cNvPr>
            <p:cNvSpPr txBox="1"/>
            <p:nvPr/>
          </p:nvSpPr>
          <p:spPr>
            <a:xfrm>
              <a:off x="1296748" y="2315621"/>
              <a:ext cx="7242847" cy="3106108"/>
            </a:xfrm>
            <a:prstGeom prst="rect">
              <a:avLst/>
            </a:prstGeom>
            <a:noFill/>
          </p:spPr>
          <p:txBody>
            <a:bodyPr wrap="square">
              <a:spAutoFit/>
            </a:bodyPr>
            <a:lstStyle/>
            <a:p>
              <a:pPr algn="ctr">
                <a:lnSpc>
                  <a:spcPct val="150000"/>
                </a:lnSpc>
              </a:pPr>
              <a:r>
                <a:rPr lang="en-US" sz="2200" b="1" dirty="0" err="1">
                  <a:latin typeface="Cambria" panose="02040503050406030204" pitchFamily="18" charset="0"/>
                  <a:ea typeface="Cambria" panose="02040503050406030204" pitchFamily="18" charset="0"/>
                  <a:cs typeface="Arial" panose="020B0604020202020204" pitchFamily="34" charset="0"/>
                </a:rPr>
                <a:t>Hoạt</a:t>
              </a:r>
              <a:r>
                <a:rPr lang="en-US" sz="2200" b="1" dirty="0">
                  <a:latin typeface="Cambria" panose="02040503050406030204" pitchFamily="18" charset="0"/>
                  <a:ea typeface="Cambria" panose="02040503050406030204" pitchFamily="18" charset="0"/>
                  <a:cs typeface="Arial" panose="020B0604020202020204" pitchFamily="34" charset="0"/>
                </a:rPr>
                <a:t> </a:t>
              </a:r>
              <a:r>
                <a:rPr lang="en-US" sz="2200" b="1" err="1">
                  <a:latin typeface="Cambria" panose="02040503050406030204" pitchFamily="18" charset="0"/>
                  <a:ea typeface="Cambria" panose="02040503050406030204" pitchFamily="18" charset="0"/>
                  <a:cs typeface="Arial" panose="020B0604020202020204" pitchFamily="34" charset="0"/>
                </a:rPr>
                <a:t>động</a:t>
              </a:r>
              <a:r>
                <a:rPr lang="en-US" sz="2200" b="1">
                  <a:latin typeface="Cambria" panose="02040503050406030204" pitchFamily="18" charset="0"/>
                  <a:ea typeface="Cambria" panose="02040503050406030204" pitchFamily="18" charset="0"/>
                  <a:cs typeface="Arial" panose="020B0604020202020204" pitchFamily="34" charset="0"/>
                </a:rPr>
                <a:t> 1:</a:t>
              </a:r>
            </a:p>
            <a:p>
              <a:pPr algn="ctr">
                <a:lnSpc>
                  <a:spcPct val="150000"/>
                </a:lnSpc>
              </a:pPr>
              <a:r>
                <a:rPr lang="vi-VN" sz="2200">
                  <a:latin typeface="Cambria" panose="02040503050406030204" pitchFamily="18" charset="0"/>
                  <a:ea typeface="Cambria" panose="02040503050406030204" pitchFamily="18" charset="0"/>
                  <a:cs typeface="Arial" panose="020B0604020202020204" pitchFamily="34" charset="0"/>
                </a:rPr>
                <a:t>Đánh giá kĩ năng đọc thành tiếng, học thuộc lòng</a:t>
              </a:r>
              <a:endParaRPr lang="en-US" sz="2200" dirty="0">
                <a:latin typeface="Cambria" panose="02040503050406030204" pitchFamily="18" charset="0"/>
                <a:ea typeface="Cambria" panose="02040503050406030204" pitchFamily="18" charset="0"/>
                <a:cs typeface="Arial" panose="020B0604020202020204" pitchFamily="34" charset="0"/>
              </a:endParaRPr>
            </a:p>
          </p:txBody>
        </p:sp>
      </p:grpSp>
      <p:grpSp>
        <p:nvGrpSpPr>
          <p:cNvPr id="73" name="Group 72">
            <a:extLst>
              <a:ext uri="{FF2B5EF4-FFF2-40B4-BE49-F238E27FC236}">
                <a16:creationId xmlns:a16="http://schemas.microsoft.com/office/drawing/2014/main" id="{73ED7796-89CF-4679-AD27-E48FC23449A8}"/>
              </a:ext>
            </a:extLst>
          </p:cNvPr>
          <p:cNvGrpSpPr/>
          <p:nvPr/>
        </p:nvGrpSpPr>
        <p:grpSpPr>
          <a:xfrm>
            <a:off x="4569060" y="1123950"/>
            <a:ext cx="3692761" cy="1711884"/>
            <a:chOff x="920280" y="2057925"/>
            <a:chExt cx="7385521" cy="3423768"/>
          </a:xfrm>
        </p:grpSpPr>
        <p:grpSp>
          <p:nvGrpSpPr>
            <p:cNvPr id="74" name="Group 73">
              <a:extLst>
                <a:ext uri="{FF2B5EF4-FFF2-40B4-BE49-F238E27FC236}">
                  <a16:creationId xmlns:a16="http://schemas.microsoft.com/office/drawing/2014/main" id="{A563D72C-8C67-48DA-BFF5-5ACC6710E2AE}"/>
                </a:ext>
              </a:extLst>
            </p:cNvPr>
            <p:cNvGrpSpPr/>
            <p:nvPr/>
          </p:nvGrpSpPr>
          <p:grpSpPr>
            <a:xfrm>
              <a:off x="1219201" y="2353721"/>
              <a:ext cx="7086600" cy="3127972"/>
              <a:chOff x="1760101" y="2354219"/>
              <a:chExt cx="15162573" cy="3127972"/>
            </a:xfrm>
          </p:grpSpPr>
          <p:sp>
            <p:nvSpPr>
              <p:cNvPr id="79" name="Freeform 9">
                <a:extLst>
                  <a:ext uri="{FF2B5EF4-FFF2-40B4-BE49-F238E27FC236}">
                    <a16:creationId xmlns:a16="http://schemas.microsoft.com/office/drawing/2014/main" id="{1DF6406F-75C0-4F90-ADCF-E438F322F9E0}"/>
                  </a:ext>
                </a:extLst>
              </p:cNvPr>
              <p:cNvSpPr/>
              <p:nvPr/>
            </p:nvSpPr>
            <p:spPr>
              <a:xfrm>
                <a:off x="9159730" y="2354219"/>
                <a:ext cx="7762944" cy="874976"/>
              </a:xfrm>
              <a:custGeom>
                <a:avLst/>
                <a:gdLst/>
                <a:ahLst/>
                <a:cxnLst/>
                <a:rect l="l" t="t" r="r" b="b"/>
                <a:pathLst>
                  <a:path w="2044561" h="230446">
                    <a:moveTo>
                      <a:pt x="0" y="0"/>
                    </a:moveTo>
                    <a:lnTo>
                      <a:pt x="2044561" y="0"/>
                    </a:lnTo>
                    <a:lnTo>
                      <a:pt x="2044561" y="230446"/>
                    </a:lnTo>
                    <a:lnTo>
                      <a:pt x="0" y="230446"/>
                    </a:lnTo>
                    <a:close/>
                  </a:path>
                </a:pathLst>
              </a:custGeom>
              <a:solidFill>
                <a:schemeClr val="accent2">
                  <a:lumMod val="60000"/>
                  <a:lumOff val="40000"/>
                </a:schemeClr>
              </a:solidFill>
            </p:spPr>
            <p:txBody>
              <a:bodyPr/>
              <a:lstStyle/>
              <a:p>
                <a:endParaRPr lang="en-US" sz="700">
                  <a:latin typeface="Cambria" panose="02040503050406030204" pitchFamily="18" charset="0"/>
                  <a:ea typeface="Cambria" panose="02040503050406030204" pitchFamily="18" charset="0"/>
                </a:endParaRPr>
              </a:p>
            </p:txBody>
          </p:sp>
          <p:sp>
            <p:nvSpPr>
              <p:cNvPr id="80" name="Freeform 12">
                <a:extLst>
                  <a:ext uri="{FF2B5EF4-FFF2-40B4-BE49-F238E27FC236}">
                    <a16:creationId xmlns:a16="http://schemas.microsoft.com/office/drawing/2014/main" id="{B2FE2B05-AE3B-4DC3-8628-23B053A31E94}"/>
                  </a:ext>
                </a:extLst>
              </p:cNvPr>
              <p:cNvSpPr/>
              <p:nvPr/>
            </p:nvSpPr>
            <p:spPr>
              <a:xfrm>
                <a:off x="1760101" y="2538741"/>
                <a:ext cx="14962424" cy="2943450"/>
              </a:xfrm>
              <a:custGeom>
                <a:avLst/>
                <a:gdLst/>
                <a:ahLst/>
                <a:cxnLst/>
                <a:rect l="l" t="t" r="r" b="b"/>
                <a:pathLst>
                  <a:path w="3940721" h="775230">
                    <a:moveTo>
                      <a:pt x="0" y="0"/>
                    </a:moveTo>
                    <a:lnTo>
                      <a:pt x="3940721" y="0"/>
                    </a:lnTo>
                    <a:lnTo>
                      <a:pt x="3940721" y="775230"/>
                    </a:lnTo>
                    <a:lnTo>
                      <a:pt x="0" y="775230"/>
                    </a:lnTo>
                    <a:close/>
                  </a:path>
                </a:pathLst>
              </a:custGeom>
              <a:solidFill>
                <a:schemeClr val="accent6">
                  <a:lumMod val="20000"/>
                  <a:lumOff val="80000"/>
                </a:schemeClr>
              </a:solidFill>
            </p:spPr>
            <p:txBody>
              <a:bodyPr/>
              <a:lstStyle/>
              <a:p>
                <a:endParaRPr lang="en-US" sz="700">
                  <a:latin typeface="Cambria" panose="02040503050406030204" pitchFamily="18" charset="0"/>
                  <a:ea typeface="Cambria" panose="02040503050406030204" pitchFamily="18" charset="0"/>
                </a:endParaRPr>
              </a:p>
            </p:txBody>
          </p:sp>
        </p:grpSp>
        <p:grpSp>
          <p:nvGrpSpPr>
            <p:cNvPr id="75" name="Group 24">
              <a:extLst>
                <a:ext uri="{FF2B5EF4-FFF2-40B4-BE49-F238E27FC236}">
                  <a16:creationId xmlns:a16="http://schemas.microsoft.com/office/drawing/2014/main" id="{78E0D29E-C145-4CE1-B643-2CEBA37A100A}"/>
                </a:ext>
              </a:extLst>
            </p:cNvPr>
            <p:cNvGrpSpPr/>
            <p:nvPr/>
          </p:nvGrpSpPr>
          <p:grpSpPr>
            <a:xfrm>
              <a:off x="920280" y="2057925"/>
              <a:ext cx="930778" cy="930778"/>
              <a:chOff x="0" y="0"/>
              <a:chExt cx="812800" cy="812800"/>
            </a:xfrm>
          </p:grpSpPr>
          <p:sp>
            <p:nvSpPr>
              <p:cNvPr id="77" name="Freeform 25">
                <a:extLst>
                  <a:ext uri="{FF2B5EF4-FFF2-40B4-BE49-F238E27FC236}">
                    <a16:creationId xmlns:a16="http://schemas.microsoft.com/office/drawing/2014/main" id="{B7C6B193-D651-4498-9A22-16F37055C6C9}"/>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lumMod val="60000"/>
                  <a:lumOff val="40000"/>
                </a:schemeClr>
              </a:solidFill>
            </p:spPr>
            <p:txBody>
              <a:bodyPr/>
              <a:lstStyle/>
              <a:p>
                <a:endParaRPr lang="en-US" sz="700">
                  <a:latin typeface="Cambria" panose="02040503050406030204" pitchFamily="18" charset="0"/>
                  <a:ea typeface="Cambria" panose="02040503050406030204" pitchFamily="18" charset="0"/>
                </a:endParaRPr>
              </a:p>
            </p:txBody>
          </p:sp>
          <p:sp>
            <p:nvSpPr>
              <p:cNvPr id="78" name="TextBox 26">
                <a:extLst>
                  <a:ext uri="{FF2B5EF4-FFF2-40B4-BE49-F238E27FC236}">
                    <a16:creationId xmlns:a16="http://schemas.microsoft.com/office/drawing/2014/main" id="{305E145C-319C-49C5-A4ED-FBEBA935D155}"/>
                  </a:ext>
                </a:extLst>
              </p:cNvPr>
              <p:cNvSpPr txBox="1"/>
              <p:nvPr/>
            </p:nvSpPr>
            <p:spPr>
              <a:xfrm>
                <a:off x="76200" y="38100"/>
                <a:ext cx="660400" cy="698500"/>
              </a:xfrm>
              <a:prstGeom prst="rect">
                <a:avLst/>
              </a:prstGeom>
            </p:spPr>
            <p:txBody>
              <a:bodyPr lIns="25400" tIns="25400" rIns="25400" bIns="25400" rtlCol="0" anchor="ctr"/>
              <a:lstStyle/>
              <a:p>
                <a:pPr algn="ctr">
                  <a:lnSpc>
                    <a:spcPts val="1330"/>
                  </a:lnSpc>
                </a:pPr>
                <a:endParaRPr sz="2200">
                  <a:latin typeface="Cambria" panose="02040503050406030204" pitchFamily="18" charset="0"/>
                  <a:ea typeface="Cambria" panose="02040503050406030204" pitchFamily="18" charset="0"/>
                </a:endParaRPr>
              </a:p>
            </p:txBody>
          </p:sp>
        </p:grpSp>
        <p:sp>
          <p:nvSpPr>
            <p:cNvPr id="76" name="TextBox 75">
              <a:extLst>
                <a:ext uri="{FF2B5EF4-FFF2-40B4-BE49-F238E27FC236}">
                  <a16:creationId xmlns:a16="http://schemas.microsoft.com/office/drawing/2014/main" id="{A535ACA4-BB29-468B-9EC1-C8738F51E007}"/>
                </a:ext>
              </a:extLst>
            </p:cNvPr>
            <p:cNvSpPr txBox="1"/>
            <p:nvPr/>
          </p:nvSpPr>
          <p:spPr>
            <a:xfrm>
              <a:off x="1407578" y="2722931"/>
              <a:ext cx="6658827" cy="2090446"/>
            </a:xfrm>
            <a:prstGeom prst="rect">
              <a:avLst/>
            </a:prstGeom>
            <a:noFill/>
          </p:spPr>
          <p:txBody>
            <a:bodyPr wrap="square">
              <a:spAutoFit/>
            </a:bodyPr>
            <a:lstStyle/>
            <a:p>
              <a:pPr algn="ctr">
                <a:lnSpc>
                  <a:spcPct val="150000"/>
                </a:lnSpc>
              </a:pPr>
              <a:r>
                <a:rPr lang="en-US" sz="2200" b="1" dirty="0" err="1">
                  <a:latin typeface="Cambria" panose="02040503050406030204" pitchFamily="18" charset="0"/>
                  <a:ea typeface="Cambria" panose="02040503050406030204" pitchFamily="18" charset="0"/>
                  <a:cs typeface="Arial" panose="020B0604020202020204" pitchFamily="34" charset="0"/>
                </a:rPr>
                <a:t>Hoạt</a:t>
              </a:r>
              <a:r>
                <a:rPr lang="en-US" sz="2200" b="1" dirty="0">
                  <a:latin typeface="Cambria" panose="02040503050406030204" pitchFamily="18" charset="0"/>
                  <a:ea typeface="Cambria" panose="02040503050406030204" pitchFamily="18" charset="0"/>
                  <a:cs typeface="Arial" panose="020B0604020202020204" pitchFamily="34" charset="0"/>
                </a:rPr>
                <a:t> </a:t>
              </a:r>
              <a:r>
                <a:rPr lang="en-US" sz="2200" b="1" err="1">
                  <a:latin typeface="Cambria" panose="02040503050406030204" pitchFamily="18" charset="0"/>
                  <a:ea typeface="Cambria" panose="02040503050406030204" pitchFamily="18" charset="0"/>
                  <a:cs typeface="Arial" panose="020B0604020202020204" pitchFamily="34" charset="0"/>
                </a:rPr>
                <a:t>động</a:t>
              </a:r>
              <a:r>
                <a:rPr lang="en-US" sz="2200" b="1">
                  <a:latin typeface="Cambria" panose="02040503050406030204" pitchFamily="18" charset="0"/>
                  <a:ea typeface="Cambria" panose="02040503050406030204" pitchFamily="18" charset="0"/>
                  <a:cs typeface="Arial" panose="020B0604020202020204" pitchFamily="34" charset="0"/>
                </a:rPr>
                <a:t> 2:</a:t>
              </a:r>
            </a:p>
            <a:p>
              <a:pPr algn="ctr">
                <a:lnSpc>
                  <a:spcPct val="150000"/>
                </a:lnSpc>
              </a:pPr>
              <a:r>
                <a:rPr lang="en-US" sz="2200">
                  <a:latin typeface="Cambria" panose="02040503050406030204" pitchFamily="18" charset="0"/>
                  <a:ea typeface="Cambria" panose="02040503050406030204" pitchFamily="18" charset="0"/>
                  <a:cs typeface="Arial" panose="020B0604020202020204" pitchFamily="34" charset="0"/>
                </a:rPr>
                <a:t>Thực hành viết đoạn văn </a:t>
              </a:r>
              <a:endParaRPr lang="en-US" sz="2200" dirty="0">
                <a:latin typeface="Cambria" panose="02040503050406030204" pitchFamily="18" charset="0"/>
                <a:ea typeface="Cambria" panose="02040503050406030204" pitchFamily="18" charset="0"/>
                <a:cs typeface="Arial" panose="020B0604020202020204" pitchFamily="34" charset="0"/>
              </a:endParaRPr>
            </a:p>
          </p:txBody>
        </p:sp>
      </p:grpSp>
      <p:grpSp>
        <p:nvGrpSpPr>
          <p:cNvPr id="81" name="Group 80">
            <a:extLst>
              <a:ext uri="{FF2B5EF4-FFF2-40B4-BE49-F238E27FC236}">
                <a16:creationId xmlns:a16="http://schemas.microsoft.com/office/drawing/2014/main" id="{C4262788-A079-47B6-8EF9-3A3848C086CB}"/>
              </a:ext>
            </a:extLst>
          </p:cNvPr>
          <p:cNvGrpSpPr/>
          <p:nvPr/>
        </p:nvGrpSpPr>
        <p:grpSpPr>
          <a:xfrm>
            <a:off x="2459769" y="3075993"/>
            <a:ext cx="4220658" cy="1711884"/>
            <a:chOff x="920280" y="2057925"/>
            <a:chExt cx="8441315" cy="3423768"/>
          </a:xfrm>
        </p:grpSpPr>
        <p:grpSp>
          <p:nvGrpSpPr>
            <p:cNvPr id="82" name="Group 81">
              <a:extLst>
                <a:ext uri="{FF2B5EF4-FFF2-40B4-BE49-F238E27FC236}">
                  <a16:creationId xmlns:a16="http://schemas.microsoft.com/office/drawing/2014/main" id="{6F7BD3C3-3996-4D62-B00E-7F1FBEF3F299}"/>
                </a:ext>
              </a:extLst>
            </p:cNvPr>
            <p:cNvGrpSpPr/>
            <p:nvPr/>
          </p:nvGrpSpPr>
          <p:grpSpPr>
            <a:xfrm>
              <a:off x="1219201" y="2298249"/>
              <a:ext cx="7986738" cy="3183444"/>
              <a:chOff x="1760101" y="2298747"/>
              <a:chExt cx="17088519" cy="3183444"/>
            </a:xfrm>
          </p:grpSpPr>
          <p:sp>
            <p:nvSpPr>
              <p:cNvPr id="87" name="Freeform 9">
                <a:extLst>
                  <a:ext uri="{FF2B5EF4-FFF2-40B4-BE49-F238E27FC236}">
                    <a16:creationId xmlns:a16="http://schemas.microsoft.com/office/drawing/2014/main" id="{A7743D5A-D498-49E9-B25C-8FCE4CC592A0}"/>
                  </a:ext>
                </a:extLst>
              </p:cNvPr>
              <p:cNvSpPr/>
              <p:nvPr/>
            </p:nvSpPr>
            <p:spPr>
              <a:xfrm>
                <a:off x="11085676" y="2298747"/>
                <a:ext cx="7762944" cy="874976"/>
              </a:xfrm>
              <a:custGeom>
                <a:avLst/>
                <a:gdLst/>
                <a:ahLst/>
                <a:cxnLst/>
                <a:rect l="l" t="t" r="r" b="b"/>
                <a:pathLst>
                  <a:path w="2044561" h="230446">
                    <a:moveTo>
                      <a:pt x="0" y="0"/>
                    </a:moveTo>
                    <a:lnTo>
                      <a:pt x="2044561" y="0"/>
                    </a:lnTo>
                    <a:lnTo>
                      <a:pt x="2044561" y="230446"/>
                    </a:lnTo>
                    <a:lnTo>
                      <a:pt x="0" y="230446"/>
                    </a:lnTo>
                    <a:close/>
                  </a:path>
                </a:pathLst>
              </a:custGeom>
              <a:solidFill>
                <a:schemeClr val="accent2">
                  <a:lumMod val="60000"/>
                  <a:lumOff val="40000"/>
                </a:schemeClr>
              </a:solidFill>
            </p:spPr>
            <p:txBody>
              <a:bodyPr/>
              <a:lstStyle/>
              <a:p>
                <a:endParaRPr lang="en-US" sz="700">
                  <a:latin typeface="Cambria" panose="02040503050406030204" pitchFamily="18" charset="0"/>
                  <a:ea typeface="Cambria" panose="02040503050406030204" pitchFamily="18" charset="0"/>
                </a:endParaRPr>
              </a:p>
            </p:txBody>
          </p:sp>
          <p:sp>
            <p:nvSpPr>
              <p:cNvPr id="88" name="Freeform 12">
                <a:extLst>
                  <a:ext uri="{FF2B5EF4-FFF2-40B4-BE49-F238E27FC236}">
                    <a16:creationId xmlns:a16="http://schemas.microsoft.com/office/drawing/2014/main" id="{0B7A6C16-B7EB-47AD-AE48-4EB30F8BCF15}"/>
                  </a:ext>
                </a:extLst>
              </p:cNvPr>
              <p:cNvSpPr/>
              <p:nvPr/>
            </p:nvSpPr>
            <p:spPr>
              <a:xfrm>
                <a:off x="1760101" y="2538741"/>
                <a:ext cx="16811512" cy="2943450"/>
              </a:xfrm>
              <a:custGeom>
                <a:avLst/>
                <a:gdLst/>
                <a:ahLst/>
                <a:cxnLst/>
                <a:rect l="l" t="t" r="r" b="b"/>
                <a:pathLst>
                  <a:path w="3940721" h="775230">
                    <a:moveTo>
                      <a:pt x="0" y="0"/>
                    </a:moveTo>
                    <a:lnTo>
                      <a:pt x="3940721" y="0"/>
                    </a:lnTo>
                    <a:lnTo>
                      <a:pt x="3940721" y="775230"/>
                    </a:lnTo>
                    <a:lnTo>
                      <a:pt x="0" y="775230"/>
                    </a:lnTo>
                    <a:close/>
                  </a:path>
                </a:pathLst>
              </a:custGeom>
              <a:solidFill>
                <a:schemeClr val="accent6">
                  <a:lumMod val="20000"/>
                  <a:lumOff val="80000"/>
                </a:schemeClr>
              </a:solidFill>
            </p:spPr>
            <p:txBody>
              <a:bodyPr/>
              <a:lstStyle/>
              <a:p>
                <a:endParaRPr lang="en-US" sz="700">
                  <a:latin typeface="Cambria" panose="02040503050406030204" pitchFamily="18" charset="0"/>
                  <a:ea typeface="Cambria" panose="02040503050406030204" pitchFamily="18" charset="0"/>
                </a:endParaRPr>
              </a:p>
            </p:txBody>
          </p:sp>
        </p:grpSp>
        <p:grpSp>
          <p:nvGrpSpPr>
            <p:cNvPr id="83" name="Group 24">
              <a:extLst>
                <a:ext uri="{FF2B5EF4-FFF2-40B4-BE49-F238E27FC236}">
                  <a16:creationId xmlns:a16="http://schemas.microsoft.com/office/drawing/2014/main" id="{4A82DCA5-8193-4925-8F61-56F2854E6651}"/>
                </a:ext>
              </a:extLst>
            </p:cNvPr>
            <p:cNvGrpSpPr/>
            <p:nvPr/>
          </p:nvGrpSpPr>
          <p:grpSpPr>
            <a:xfrm>
              <a:off x="920280" y="2057925"/>
              <a:ext cx="930778" cy="930778"/>
              <a:chOff x="0" y="0"/>
              <a:chExt cx="812800" cy="812800"/>
            </a:xfrm>
          </p:grpSpPr>
          <p:sp>
            <p:nvSpPr>
              <p:cNvPr id="85" name="Freeform 25">
                <a:extLst>
                  <a:ext uri="{FF2B5EF4-FFF2-40B4-BE49-F238E27FC236}">
                    <a16:creationId xmlns:a16="http://schemas.microsoft.com/office/drawing/2014/main" id="{337D547B-89CC-4E68-A55A-8176EACD2EA7}"/>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lumMod val="60000"/>
                  <a:lumOff val="40000"/>
                </a:schemeClr>
              </a:solidFill>
            </p:spPr>
            <p:txBody>
              <a:bodyPr/>
              <a:lstStyle/>
              <a:p>
                <a:endParaRPr lang="en-US" sz="700">
                  <a:latin typeface="Cambria" panose="02040503050406030204" pitchFamily="18" charset="0"/>
                  <a:ea typeface="Cambria" panose="02040503050406030204" pitchFamily="18" charset="0"/>
                </a:endParaRPr>
              </a:p>
            </p:txBody>
          </p:sp>
          <p:sp>
            <p:nvSpPr>
              <p:cNvPr id="86" name="TextBox 26">
                <a:extLst>
                  <a:ext uri="{FF2B5EF4-FFF2-40B4-BE49-F238E27FC236}">
                    <a16:creationId xmlns:a16="http://schemas.microsoft.com/office/drawing/2014/main" id="{7FF1A481-FAF6-4422-BE81-BCEB34F8ED75}"/>
                  </a:ext>
                </a:extLst>
              </p:cNvPr>
              <p:cNvSpPr txBox="1"/>
              <p:nvPr/>
            </p:nvSpPr>
            <p:spPr>
              <a:xfrm>
                <a:off x="76200" y="38100"/>
                <a:ext cx="660400" cy="698500"/>
              </a:xfrm>
              <a:prstGeom prst="rect">
                <a:avLst/>
              </a:prstGeom>
            </p:spPr>
            <p:txBody>
              <a:bodyPr lIns="25400" tIns="25400" rIns="25400" bIns="25400" rtlCol="0" anchor="ctr"/>
              <a:lstStyle/>
              <a:p>
                <a:pPr algn="ctr">
                  <a:lnSpc>
                    <a:spcPts val="1330"/>
                  </a:lnSpc>
                </a:pPr>
                <a:endParaRPr sz="2200">
                  <a:latin typeface="Cambria" panose="02040503050406030204" pitchFamily="18" charset="0"/>
                  <a:ea typeface="Cambria" panose="02040503050406030204" pitchFamily="18" charset="0"/>
                </a:endParaRPr>
              </a:p>
            </p:txBody>
          </p:sp>
        </p:grpSp>
        <p:sp>
          <p:nvSpPr>
            <p:cNvPr id="84" name="TextBox 83">
              <a:extLst>
                <a:ext uri="{FF2B5EF4-FFF2-40B4-BE49-F238E27FC236}">
                  <a16:creationId xmlns:a16="http://schemas.microsoft.com/office/drawing/2014/main" id="{91C6C8A8-8548-44E4-9875-A3B51B76899C}"/>
                </a:ext>
              </a:extLst>
            </p:cNvPr>
            <p:cNvSpPr txBox="1"/>
            <p:nvPr/>
          </p:nvSpPr>
          <p:spPr>
            <a:xfrm>
              <a:off x="1388716" y="2787701"/>
              <a:ext cx="7972879" cy="2090446"/>
            </a:xfrm>
            <a:prstGeom prst="rect">
              <a:avLst/>
            </a:prstGeom>
            <a:noFill/>
          </p:spPr>
          <p:txBody>
            <a:bodyPr wrap="square">
              <a:spAutoFit/>
            </a:bodyPr>
            <a:lstStyle/>
            <a:p>
              <a:pPr algn="ctr">
                <a:lnSpc>
                  <a:spcPct val="150000"/>
                </a:lnSpc>
              </a:pPr>
              <a:r>
                <a:rPr lang="en-US" sz="2200" b="1" dirty="0" err="1">
                  <a:latin typeface="Cambria" panose="02040503050406030204" pitchFamily="18" charset="0"/>
                  <a:ea typeface="Cambria" panose="02040503050406030204" pitchFamily="18" charset="0"/>
                  <a:cs typeface="Arial" panose="020B0604020202020204" pitchFamily="34" charset="0"/>
                </a:rPr>
                <a:t>Hoạt</a:t>
              </a:r>
              <a:r>
                <a:rPr lang="en-US" sz="2200" b="1" dirty="0">
                  <a:latin typeface="Cambria" panose="02040503050406030204" pitchFamily="18" charset="0"/>
                  <a:ea typeface="Cambria" panose="02040503050406030204" pitchFamily="18" charset="0"/>
                  <a:cs typeface="Arial" panose="020B0604020202020204" pitchFamily="34" charset="0"/>
                </a:rPr>
                <a:t> </a:t>
              </a:r>
              <a:r>
                <a:rPr lang="en-US" sz="2200" b="1" err="1">
                  <a:latin typeface="Cambria" panose="02040503050406030204" pitchFamily="18" charset="0"/>
                  <a:ea typeface="Cambria" panose="02040503050406030204" pitchFamily="18" charset="0"/>
                  <a:cs typeface="Arial" panose="020B0604020202020204" pitchFamily="34" charset="0"/>
                </a:rPr>
                <a:t>động</a:t>
              </a:r>
              <a:r>
                <a:rPr lang="en-US" sz="2200" b="1">
                  <a:latin typeface="Cambria" panose="02040503050406030204" pitchFamily="18" charset="0"/>
                  <a:ea typeface="Cambria" panose="02040503050406030204" pitchFamily="18" charset="0"/>
                  <a:cs typeface="Arial" panose="020B0604020202020204" pitchFamily="34" charset="0"/>
                </a:rPr>
                <a:t> 3:</a:t>
              </a:r>
            </a:p>
            <a:p>
              <a:pPr algn="ctr">
                <a:lnSpc>
                  <a:spcPct val="150000"/>
                </a:lnSpc>
              </a:pPr>
              <a:r>
                <a:rPr lang="vi-VN" sz="2200">
                  <a:latin typeface="Cambria" panose="02040503050406030204" pitchFamily="18" charset="0"/>
                  <a:ea typeface="Cambria" panose="02040503050406030204" pitchFamily="18" charset="0"/>
                  <a:cs typeface="Arial" panose="020B0604020202020204" pitchFamily="34" charset="0"/>
                </a:rPr>
                <a:t>Trả bài viết</a:t>
              </a:r>
              <a:endParaRPr lang="en-US" sz="2200" dirty="0">
                <a:latin typeface="Cambria" panose="02040503050406030204" pitchFamily="18" charset="0"/>
                <a:ea typeface="Cambria" panose="02040503050406030204" pitchFamily="18" charset="0"/>
                <a:cs typeface="Arial" panose="020B0604020202020204" pitchFamily="34" charset="0"/>
              </a:endParaRPr>
            </a:p>
          </p:txBody>
        </p:sp>
      </p:grpSp>
      <p:grpSp>
        <p:nvGrpSpPr>
          <p:cNvPr id="89" name="Group 88">
            <a:extLst>
              <a:ext uri="{FF2B5EF4-FFF2-40B4-BE49-F238E27FC236}">
                <a16:creationId xmlns:a16="http://schemas.microsoft.com/office/drawing/2014/main" id="{50B53958-333B-465A-859B-7FDEADCA6CAC}"/>
              </a:ext>
            </a:extLst>
          </p:cNvPr>
          <p:cNvGrpSpPr/>
          <p:nvPr/>
        </p:nvGrpSpPr>
        <p:grpSpPr>
          <a:xfrm>
            <a:off x="2301881" y="0"/>
            <a:ext cx="4670420" cy="748892"/>
            <a:chOff x="4161596" y="-10887"/>
            <a:chExt cx="9182597" cy="1497784"/>
          </a:xfrm>
        </p:grpSpPr>
        <p:sp>
          <p:nvSpPr>
            <p:cNvPr id="90" name="Round Same Side Corner Rectangle 11">
              <a:extLst>
                <a:ext uri="{FF2B5EF4-FFF2-40B4-BE49-F238E27FC236}">
                  <a16:creationId xmlns:a16="http://schemas.microsoft.com/office/drawing/2014/main" id="{C3331D60-AE87-42AD-A0F0-5BA365FFDF68}"/>
                </a:ext>
              </a:extLst>
            </p:cNvPr>
            <p:cNvSpPr/>
            <p:nvPr/>
          </p:nvSpPr>
          <p:spPr>
            <a:xfrm flipV="1">
              <a:off x="4161596" y="-10887"/>
              <a:ext cx="9182597" cy="1497784"/>
            </a:xfrm>
            <a:prstGeom prst="round2SameRect">
              <a:avLst>
                <a:gd name="adj1" fmla="val 37720"/>
                <a:gd name="adj2" fmla="val 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latin typeface="Cambria" panose="02040503050406030204" pitchFamily="18" charset="0"/>
                <a:ea typeface="Cambria" panose="02040503050406030204" pitchFamily="18" charset="0"/>
                <a:cs typeface="Arial" panose="020B0604020202020204" pitchFamily="34" charset="0"/>
              </a:endParaRPr>
            </a:p>
          </p:txBody>
        </p:sp>
        <p:sp>
          <p:nvSpPr>
            <p:cNvPr id="91" name="TextBox 90">
              <a:extLst>
                <a:ext uri="{FF2B5EF4-FFF2-40B4-BE49-F238E27FC236}">
                  <a16:creationId xmlns:a16="http://schemas.microsoft.com/office/drawing/2014/main" id="{ABD259F0-45C1-4766-B212-AC922E8E06B1}"/>
                </a:ext>
              </a:extLst>
            </p:cNvPr>
            <p:cNvSpPr txBox="1"/>
            <p:nvPr/>
          </p:nvSpPr>
          <p:spPr>
            <a:xfrm>
              <a:off x="4788249" y="237457"/>
              <a:ext cx="7929289" cy="1107996"/>
            </a:xfrm>
            <a:prstGeom prst="rect">
              <a:avLst/>
            </a:prstGeom>
            <a:noFill/>
          </p:spPr>
          <p:txBody>
            <a:bodyPr wrap="square" rtlCol="0">
              <a:spAutoFit/>
            </a:bodyPr>
            <a:lstStyle/>
            <a:p>
              <a:pPr algn="ctr"/>
              <a:r>
                <a:rPr lang="en-US" sz="3000" b="1">
                  <a:solidFill>
                    <a:schemeClr val="tx1"/>
                  </a:solidFill>
                  <a:latin typeface="Cambria" panose="02040503050406030204" pitchFamily="18" charset="0"/>
                  <a:ea typeface="Cambria" panose="02040503050406030204" pitchFamily="18" charset="0"/>
                  <a:cs typeface="Arial" panose="020B0604020202020204" pitchFamily="34" charset="0"/>
                </a:rPr>
                <a:t>NỘI DUNG BÀI HỌC</a:t>
              </a:r>
              <a:endParaRPr lang="en-US" sz="3000" b="1" dirty="0">
                <a:solidFill>
                  <a:schemeClr val="tx1"/>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92" name="Google Shape;220;p3">
            <a:extLst>
              <a:ext uri="{FF2B5EF4-FFF2-40B4-BE49-F238E27FC236}">
                <a16:creationId xmlns:a16="http://schemas.microsoft.com/office/drawing/2014/main" id="{595789CD-2A23-489A-BC4F-1503586F7668}"/>
              </a:ext>
            </a:extLst>
          </p:cNvPr>
          <p:cNvPicPr preferRelativeResize="0"/>
          <p:nvPr/>
        </p:nvPicPr>
        <p:blipFill rotWithShape="1">
          <a:blip r:embed="rId3">
            <a:alphaModFix/>
          </a:blip>
          <a:srcRect/>
          <a:stretch/>
        </p:blipFill>
        <p:spPr>
          <a:xfrm>
            <a:off x="1" y="5018314"/>
            <a:ext cx="500830" cy="140940"/>
          </a:xfrm>
          <a:prstGeom prst="rect">
            <a:avLst/>
          </a:prstGeom>
          <a:noFill/>
          <a:ln>
            <a:noFill/>
          </a:ln>
        </p:spPr>
      </p:pic>
    </p:spTree>
  </p:cSld>
  <p:clrMapOvr>
    <a:masterClrMapping/>
  </p:clrMapOvr>
  <p:transition spd="med">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46"/>
          <p:cNvSpPr/>
          <p:nvPr/>
        </p:nvSpPr>
        <p:spPr>
          <a:xfrm>
            <a:off x="5643858" y="3833931"/>
            <a:ext cx="3784296" cy="1407398"/>
          </a:xfrm>
          <a:custGeom>
            <a:avLst/>
            <a:gdLst/>
            <a:ahLst/>
            <a:cxnLst/>
            <a:rect l="l" t="t" r="r" b="b"/>
            <a:pathLst>
              <a:path w="60190" h="14433" extrusionOk="0">
                <a:moveTo>
                  <a:pt x="24216" y="1"/>
                </a:moveTo>
                <a:cubicBezTo>
                  <a:pt x="23154" y="1"/>
                  <a:pt x="22058" y="108"/>
                  <a:pt x="21083" y="444"/>
                </a:cubicBezTo>
                <a:cubicBezTo>
                  <a:pt x="19964" y="479"/>
                  <a:pt x="18881" y="706"/>
                  <a:pt x="18234" y="1563"/>
                </a:cubicBezTo>
                <a:cubicBezTo>
                  <a:pt x="17570" y="2454"/>
                  <a:pt x="17744" y="3398"/>
                  <a:pt x="16416" y="3731"/>
                </a:cubicBezTo>
                <a:cubicBezTo>
                  <a:pt x="15858" y="3868"/>
                  <a:pt x="15270" y="3913"/>
                  <a:pt x="14675" y="3913"/>
                </a:cubicBezTo>
                <a:cubicBezTo>
                  <a:pt x="13836" y="3913"/>
                  <a:pt x="12984" y="3824"/>
                  <a:pt x="12185" y="3783"/>
                </a:cubicBezTo>
                <a:cubicBezTo>
                  <a:pt x="11499" y="3746"/>
                  <a:pt x="10703" y="3712"/>
                  <a:pt x="9858" y="3712"/>
                </a:cubicBezTo>
                <a:cubicBezTo>
                  <a:pt x="7134" y="3712"/>
                  <a:pt x="3907" y="4059"/>
                  <a:pt x="2238" y="5741"/>
                </a:cubicBezTo>
                <a:cubicBezTo>
                  <a:pt x="1" y="7978"/>
                  <a:pt x="2798" y="10129"/>
                  <a:pt x="4896" y="10688"/>
                </a:cubicBezTo>
                <a:cubicBezTo>
                  <a:pt x="6804" y="11197"/>
                  <a:pt x="8810" y="11333"/>
                  <a:pt x="10821" y="11333"/>
                </a:cubicBezTo>
                <a:cubicBezTo>
                  <a:pt x="12402" y="11333"/>
                  <a:pt x="13985" y="11249"/>
                  <a:pt x="15524" y="11195"/>
                </a:cubicBezTo>
                <a:cubicBezTo>
                  <a:pt x="15791" y="11185"/>
                  <a:pt x="16058" y="11180"/>
                  <a:pt x="16324" y="11180"/>
                </a:cubicBezTo>
                <a:cubicBezTo>
                  <a:pt x="18282" y="11180"/>
                  <a:pt x="20218" y="11423"/>
                  <a:pt x="22167" y="11423"/>
                </a:cubicBezTo>
                <a:cubicBezTo>
                  <a:pt x="22225" y="11423"/>
                  <a:pt x="22283" y="11423"/>
                  <a:pt x="22342" y="11422"/>
                </a:cubicBezTo>
                <a:cubicBezTo>
                  <a:pt x="23618" y="11405"/>
                  <a:pt x="24719" y="11160"/>
                  <a:pt x="25961" y="10933"/>
                </a:cubicBezTo>
                <a:cubicBezTo>
                  <a:pt x="26331" y="10862"/>
                  <a:pt x="26712" y="10834"/>
                  <a:pt x="27101" y="10834"/>
                </a:cubicBezTo>
                <a:cubicBezTo>
                  <a:pt x="28345" y="10834"/>
                  <a:pt x="29656" y="11123"/>
                  <a:pt x="30855" y="11230"/>
                </a:cubicBezTo>
                <a:cubicBezTo>
                  <a:pt x="32226" y="11347"/>
                  <a:pt x="33600" y="11425"/>
                  <a:pt x="34970" y="11425"/>
                </a:cubicBezTo>
                <a:cubicBezTo>
                  <a:pt x="36868" y="11425"/>
                  <a:pt x="38760" y="11276"/>
                  <a:pt x="40627" y="10880"/>
                </a:cubicBezTo>
                <a:cubicBezTo>
                  <a:pt x="42120" y="10554"/>
                  <a:pt x="43565" y="10445"/>
                  <a:pt x="45007" y="10445"/>
                </a:cubicBezTo>
                <a:cubicBezTo>
                  <a:pt x="46808" y="10445"/>
                  <a:pt x="48604" y="10614"/>
                  <a:pt x="50487" y="10741"/>
                </a:cubicBezTo>
                <a:cubicBezTo>
                  <a:pt x="52096" y="10850"/>
                  <a:pt x="53842" y="11249"/>
                  <a:pt x="55528" y="11249"/>
                </a:cubicBezTo>
                <a:cubicBezTo>
                  <a:pt x="56259" y="11249"/>
                  <a:pt x="56979" y="11174"/>
                  <a:pt x="57672" y="10968"/>
                </a:cubicBezTo>
                <a:cubicBezTo>
                  <a:pt x="58808" y="10636"/>
                  <a:pt x="60189" y="9657"/>
                  <a:pt x="59944" y="8328"/>
                </a:cubicBezTo>
                <a:lnTo>
                  <a:pt x="59944" y="8311"/>
                </a:lnTo>
                <a:cubicBezTo>
                  <a:pt x="59682" y="6930"/>
                  <a:pt x="57881" y="6056"/>
                  <a:pt x="56745" y="5531"/>
                </a:cubicBezTo>
                <a:cubicBezTo>
                  <a:pt x="54997" y="4727"/>
                  <a:pt x="53231" y="4342"/>
                  <a:pt x="51309" y="4168"/>
                </a:cubicBezTo>
                <a:cubicBezTo>
                  <a:pt x="50202" y="4072"/>
                  <a:pt x="49090" y="4035"/>
                  <a:pt x="47974" y="4035"/>
                </a:cubicBezTo>
                <a:cubicBezTo>
                  <a:pt x="45017" y="4035"/>
                  <a:pt x="42039" y="4293"/>
                  <a:pt x="39107" y="4395"/>
                </a:cubicBezTo>
                <a:cubicBezTo>
                  <a:pt x="38055" y="4424"/>
                  <a:pt x="36960" y="4548"/>
                  <a:pt x="35879" y="4548"/>
                </a:cubicBezTo>
                <a:cubicBezTo>
                  <a:pt x="35037" y="4548"/>
                  <a:pt x="34204" y="4473"/>
                  <a:pt x="33408" y="4220"/>
                </a:cubicBezTo>
                <a:cubicBezTo>
                  <a:pt x="31974" y="3783"/>
                  <a:pt x="32236" y="2856"/>
                  <a:pt x="31415" y="1930"/>
                </a:cubicBezTo>
                <a:cubicBezTo>
                  <a:pt x="30191" y="531"/>
                  <a:pt x="27831" y="234"/>
                  <a:pt x="26100" y="94"/>
                </a:cubicBezTo>
                <a:cubicBezTo>
                  <a:pt x="25509" y="41"/>
                  <a:pt x="24869" y="1"/>
                  <a:pt x="24216" y="1"/>
                </a:cubicBezTo>
                <a:close/>
                <a:moveTo>
                  <a:pt x="44268" y="11342"/>
                </a:moveTo>
                <a:cubicBezTo>
                  <a:pt x="43960" y="11342"/>
                  <a:pt x="43659" y="11368"/>
                  <a:pt x="43372" y="11422"/>
                </a:cubicBezTo>
                <a:cubicBezTo>
                  <a:pt x="42463" y="11580"/>
                  <a:pt x="41414" y="12436"/>
                  <a:pt x="42183" y="13380"/>
                </a:cubicBezTo>
                <a:cubicBezTo>
                  <a:pt x="42935" y="14307"/>
                  <a:pt x="44805" y="14307"/>
                  <a:pt x="45872" y="14359"/>
                </a:cubicBezTo>
                <a:cubicBezTo>
                  <a:pt x="46438" y="14389"/>
                  <a:pt x="47069" y="14433"/>
                  <a:pt x="47703" y="14433"/>
                </a:cubicBezTo>
                <a:cubicBezTo>
                  <a:pt x="48538" y="14433"/>
                  <a:pt x="49379" y="14358"/>
                  <a:pt x="50085" y="14079"/>
                </a:cubicBezTo>
                <a:cubicBezTo>
                  <a:pt x="50242" y="14027"/>
                  <a:pt x="50417" y="13870"/>
                  <a:pt x="50399" y="13677"/>
                </a:cubicBezTo>
                <a:cubicBezTo>
                  <a:pt x="50120" y="11580"/>
                  <a:pt x="47358" y="11684"/>
                  <a:pt x="45732" y="11510"/>
                </a:cubicBezTo>
                <a:cubicBezTo>
                  <a:pt x="45243" y="11403"/>
                  <a:pt x="44747" y="11342"/>
                  <a:pt x="44268" y="11342"/>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0" name="Google Shape;480;p46"/>
          <p:cNvSpPr/>
          <p:nvPr/>
        </p:nvSpPr>
        <p:spPr>
          <a:xfrm flipH="1">
            <a:off x="5147558" y="4509163"/>
            <a:ext cx="2933112" cy="435777"/>
          </a:xfrm>
          <a:custGeom>
            <a:avLst/>
            <a:gdLst/>
            <a:ahLst/>
            <a:cxnLst/>
            <a:rect l="l" t="t" r="r" b="b"/>
            <a:pathLst>
              <a:path w="47600" h="7072" extrusionOk="0">
                <a:moveTo>
                  <a:pt x="40782" y="583"/>
                </a:moveTo>
                <a:cubicBezTo>
                  <a:pt x="40765" y="583"/>
                  <a:pt x="40765" y="586"/>
                  <a:pt x="40765" y="600"/>
                </a:cubicBezTo>
                <a:cubicBezTo>
                  <a:pt x="40765" y="600"/>
                  <a:pt x="40765" y="600"/>
                  <a:pt x="40782" y="583"/>
                </a:cubicBezTo>
                <a:close/>
                <a:moveTo>
                  <a:pt x="44085" y="362"/>
                </a:moveTo>
                <a:cubicBezTo>
                  <a:pt x="44033" y="362"/>
                  <a:pt x="43981" y="365"/>
                  <a:pt x="43929" y="373"/>
                </a:cubicBezTo>
                <a:cubicBezTo>
                  <a:pt x="43719" y="390"/>
                  <a:pt x="43509" y="443"/>
                  <a:pt x="43299" y="460"/>
                </a:cubicBezTo>
                <a:cubicBezTo>
                  <a:pt x="42893" y="511"/>
                  <a:pt x="42962" y="1039"/>
                  <a:pt x="43350" y="1039"/>
                </a:cubicBezTo>
                <a:cubicBezTo>
                  <a:pt x="43362" y="1039"/>
                  <a:pt x="43374" y="1038"/>
                  <a:pt x="43387" y="1037"/>
                </a:cubicBezTo>
                <a:cubicBezTo>
                  <a:pt x="43544" y="1037"/>
                  <a:pt x="43719" y="1002"/>
                  <a:pt x="43894" y="1002"/>
                </a:cubicBezTo>
                <a:cubicBezTo>
                  <a:pt x="43964" y="1072"/>
                  <a:pt x="44086" y="1124"/>
                  <a:pt x="44226" y="1124"/>
                </a:cubicBezTo>
                <a:cubicBezTo>
                  <a:pt x="44251" y="1128"/>
                  <a:pt x="44276" y="1129"/>
                  <a:pt x="44301" y="1129"/>
                </a:cubicBezTo>
                <a:cubicBezTo>
                  <a:pt x="44420" y="1129"/>
                  <a:pt x="44542" y="1098"/>
                  <a:pt x="44628" y="1055"/>
                </a:cubicBezTo>
                <a:cubicBezTo>
                  <a:pt x="44873" y="915"/>
                  <a:pt x="44943" y="600"/>
                  <a:pt x="44628" y="478"/>
                </a:cubicBezTo>
                <a:cubicBezTo>
                  <a:pt x="44463" y="409"/>
                  <a:pt x="44276" y="362"/>
                  <a:pt x="44085" y="362"/>
                </a:cubicBezTo>
                <a:close/>
                <a:moveTo>
                  <a:pt x="41219" y="530"/>
                </a:moveTo>
                <a:cubicBezTo>
                  <a:pt x="41167" y="530"/>
                  <a:pt x="41097" y="530"/>
                  <a:pt x="41044" y="548"/>
                </a:cubicBezTo>
                <a:cubicBezTo>
                  <a:pt x="41009" y="565"/>
                  <a:pt x="40957" y="565"/>
                  <a:pt x="40922" y="565"/>
                </a:cubicBezTo>
                <a:cubicBezTo>
                  <a:pt x="40869" y="565"/>
                  <a:pt x="40835" y="565"/>
                  <a:pt x="40782" y="583"/>
                </a:cubicBezTo>
                <a:cubicBezTo>
                  <a:pt x="40782" y="583"/>
                  <a:pt x="40782" y="583"/>
                  <a:pt x="40782" y="583"/>
                </a:cubicBezTo>
                <a:lnTo>
                  <a:pt x="40782" y="583"/>
                </a:lnTo>
                <a:cubicBezTo>
                  <a:pt x="40786" y="583"/>
                  <a:pt x="40792" y="583"/>
                  <a:pt x="40800" y="583"/>
                </a:cubicBezTo>
                <a:lnTo>
                  <a:pt x="40835" y="583"/>
                </a:lnTo>
                <a:cubicBezTo>
                  <a:pt x="40782" y="600"/>
                  <a:pt x="40765" y="600"/>
                  <a:pt x="40765" y="600"/>
                </a:cubicBezTo>
                <a:cubicBezTo>
                  <a:pt x="40625" y="635"/>
                  <a:pt x="40502" y="705"/>
                  <a:pt x="40450" y="827"/>
                </a:cubicBezTo>
                <a:cubicBezTo>
                  <a:pt x="40397" y="1002"/>
                  <a:pt x="40520" y="1194"/>
                  <a:pt x="40747" y="1247"/>
                </a:cubicBezTo>
                <a:lnTo>
                  <a:pt x="40922" y="1247"/>
                </a:lnTo>
                <a:cubicBezTo>
                  <a:pt x="40955" y="1256"/>
                  <a:pt x="40989" y="1261"/>
                  <a:pt x="41023" y="1261"/>
                </a:cubicBezTo>
                <a:cubicBezTo>
                  <a:pt x="41117" y="1261"/>
                  <a:pt x="41212" y="1228"/>
                  <a:pt x="41289" y="1177"/>
                </a:cubicBezTo>
                <a:cubicBezTo>
                  <a:pt x="41307" y="1177"/>
                  <a:pt x="41307" y="1177"/>
                  <a:pt x="41324" y="1159"/>
                </a:cubicBezTo>
                <a:cubicBezTo>
                  <a:pt x="41516" y="1107"/>
                  <a:pt x="41656" y="985"/>
                  <a:pt x="41621" y="810"/>
                </a:cubicBezTo>
                <a:cubicBezTo>
                  <a:pt x="41586" y="652"/>
                  <a:pt x="41411" y="530"/>
                  <a:pt x="41219" y="530"/>
                </a:cubicBezTo>
                <a:close/>
                <a:moveTo>
                  <a:pt x="15529" y="834"/>
                </a:moveTo>
                <a:cubicBezTo>
                  <a:pt x="15419" y="834"/>
                  <a:pt x="15305" y="849"/>
                  <a:pt x="15189" y="880"/>
                </a:cubicBezTo>
                <a:cubicBezTo>
                  <a:pt x="14892" y="950"/>
                  <a:pt x="14857" y="1194"/>
                  <a:pt x="14962" y="1352"/>
                </a:cubicBezTo>
                <a:cubicBezTo>
                  <a:pt x="14945" y="1369"/>
                  <a:pt x="14910" y="1404"/>
                  <a:pt x="14892" y="1457"/>
                </a:cubicBezTo>
                <a:cubicBezTo>
                  <a:pt x="14808" y="1642"/>
                  <a:pt x="15032" y="1860"/>
                  <a:pt x="15283" y="1860"/>
                </a:cubicBezTo>
                <a:cubicBezTo>
                  <a:pt x="15293" y="1860"/>
                  <a:pt x="15302" y="1859"/>
                  <a:pt x="15312" y="1859"/>
                </a:cubicBezTo>
                <a:cubicBezTo>
                  <a:pt x="15364" y="1859"/>
                  <a:pt x="15417" y="1859"/>
                  <a:pt x="15469" y="1841"/>
                </a:cubicBezTo>
                <a:cubicBezTo>
                  <a:pt x="15504" y="1850"/>
                  <a:pt x="15539" y="1854"/>
                  <a:pt x="15574" y="1854"/>
                </a:cubicBezTo>
                <a:cubicBezTo>
                  <a:pt x="15609" y="1854"/>
                  <a:pt x="15644" y="1850"/>
                  <a:pt x="15679" y="1841"/>
                </a:cubicBezTo>
                <a:cubicBezTo>
                  <a:pt x="15714" y="1841"/>
                  <a:pt x="15749" y="1824"/>
                  <a:pt x="15784" y="1806"/>
                </a:cubicBezTo>
                <a:cubicBezTo>
                  <a:pt x="15854" y="1789"/>
                  <a:pt x="15906" y="1754"/>
                  <a:pt x="15959" y="1719"/>
                </a:cubicBezTo>
                <a:lnTo>
                  <a:pt x="15976" y="1719"/>
                </a:lnTo>
                <a:cubicBezTo>
                  <a:pt x="16086" y="1763"/>
                  <a:pt x="16202" y="1782"/>
                  <a:pt x="16321" y="1782"/>
                </a:cubicBezTo>
                <a:cubicBezTo>
                  <a:pt x="16487" y="1782"/>
                  <a:pt x="16660" y="1745"/>
                  <a:pt x="16833" y="1684"/>
                </a:cubicBezTo>
                <a:cubicBezTo>
                  <a:pt x="17187" y="1530"/>
                  <a:pt x="16998" y="1063"/>
                  <a:pt x="16648" y="1063"/>
                </a:cubicBezTo>
                <a:cubicBezTo>
                  <a:pt x="16602" y="1063"/>
                  <a:pt x="16552" y="1071"/>
                  <a:pt x="16500" y="1090"/>
                </a:cubicBezTo>
                <a:cubicBezTo>
                  <a:pt x="16466" y="1107"/>
                  <a:pt x="16343" y="1142"/>
                  <a:pt x="16343" y="1142"/>
                </a:cubicBezTo>
                <a:cubicBezTo>
                  <a:pt x="16326" y="1124"/>
                  <a:pt x="16308" y="1124"/>
                  <a:pt x="16308" y="1124"/>
                </a:cubicBezTo>
                <a:lnTo>
                  <a:pt x="16273" y="1107"/>
                </a:lnTo>
                <a:cubicBezTo>
                  <a:pt x="16221" y="1072"/>
                  <a:pt x="16168" y="1037"/>
                  <a:pt x="16116" y="1002"/>
                </a:cubicBezTo>
                <a:cubicBezTo>
                  <a:pt x="15934" y="888"/>
                  <a:pt x="15737" y="834"/>
                  <a:pt x="15529" y="834"/>
                </a:cubicBezTo>
                <a:close/>
                <a:moveTo>
                  <a:pt x="22610" y="1"/>
                </a:moveTo>
                <a:cubicBezTo>
                  <a:pt x="22516" y="1"/>
                  <a:pt x="22420" y="7"/>
                  <a:pt x="22322" y="23"/>
                </a:cubicBezTo>
                <a:cubicBezTo>
                  <a:pt x="21832" y="111"/>
                  <a:pt x="21308" y="373"/>
                  <a:pt x="21133" y="775"/>
                </a:cubicBezTo>
                <a:cubicBezTo>
                  <a:pt x="20772" y="1602"/>
                  <a:pt x="21873" y="1899"/>
                  <a:pt x="22733" y="1899"/>
                </a:cubicBezTo>
                <a:cubicBezTo>
                  <a:pt x="22873" y="1899"/>
                  <a:pt x="23006" y="1891"/>
                  <a:pt x="23126" y="1876"/>
                </a:cubicBezTo>
                <a:cubicBezTo>
                  <a:pt x="23397" y="1836"/>
                  <a:pt x="23657" y="1795"/>
                  <a:pt x="23931" y="1795"/>
                </a:cubicBezTo>
                <a:cubicBezTo>
                  <a:pt x="24011" y="1795"/>
                  <a:pt x="24092" y="1798"/>
                  <a:pt x="24175" y="1806"/>
                </a:cubicBezTo>
                <a:cubicBezTo>
                  <a:pt x="24386" y="1820"/>
                  <a:pt x="24597" y="1868"/>
                  <a:pt x="24808" y="1868"/>
                </a:cubicBezTo>
                <a:cubicBezTo>
                  <a:pt x="24859" y="1868"/>
                  <a:pt x="24910" y="1866"/>
                  <a:pt x="24961" y="1859"/>
                </a:cubicBezTo>
                <a:cubicBezTo>
                  <a:pt x="25398" y="1824"/>
                  <a:pt x="25748" y="1562"/>
                  <a:pt x="25748" y="1194"/>
                </a:cubicBezTo>
                <a:cubicBezTo>
                  <a:pt x="25766" y="478"/>
                  <a:pt x="24507" y="215"/>
                  <a:pt x="23808" y="128"/>
                </a:cubicBezTo>
                <a:cubicBezTo>
                  <a:pt x="23780" y="123"/>
                  <a:pt x="23751" y="121"/>
                  <a:pt x="23724" y="121"/>
                </a:cubicBezTo>
                <a:cubicBezTo>
                  <a:pt x="23649" y="121"/>
                  <a:pt x="23579" y="137"/>
                  <a:pt x="23528" y="163"/>
                </a:cubicBezTo>
                <a:cubicBezTo>
                  <a:pt x="23230" y="82"/>
                  <a:pt x="22932" y="1"/>
                  <a:pt x="22610" y="1"/>
                </a:cubicBezTo>
                <a:close/>
                <a:moveTo>
                  <a:pt x="18849" y="1627"/>
                </a:moveTo>
                <a:cubicBezTo>
                  <a:pt x="18778" y="1627"/>
                  <a:pt x="18708" y="1658"/>
                  <a:pt x="18651" y="1701"/>
                </a:cubicBezTo>
                <a:cubicBezTo>
                  <a:pt x="18546" y="1736"/>
                  <a:pt x="18458" y="1841"/>
                  <a:pt x="18458" y="1946"/>
                </a:cubicBezTo>
                <a:cubicBezTo>
                  <a:pt x="18458" y="2068"/>
                  <a:pt x="18546" y="2156"/>
                  <a:pt x="18668" y="2208"/>
                </a:cubicBezTo>
                <a:cubicBezTo>
                  <a:pt x="18738" y="2243"/>
                  <a:pt x="18808" y="2261"/>
                  <a:pt x="18913" y="2278"/>
                </a:cubicBezTo>
                <a:cubicBezTo>
                  <a:pt x="19053" y="2278"/>
                  <a:pt x="19193" y="2278"/>
                  <a:pt x="19350" y="2243"/>
                </a:cubicBezTo>
                <a:cubicBezTo>
                  <a:pt x="19542" y="2208"/>
                  <a:pt x="19682" y="2034"/>
                  <a:pt x="19612" y="1859"/>
                </a:cubicBezTo>
                <a:cubicBezTo>
                  <a:pt x="19560" y="1719"/>
                  <a:pt x="19420" y="1649"/>
                  <a:pt x="19228" y="1649"/>
                </a:cubicBezTo>
                <a:lnTo>
                  <a:pt x="19228" y="1631"/>
                </a:lnTo>
                <a:cubicBezTo>
                  <a:pt x="19193" y="1637"/>
                  <a:pt x="19158" y="1639"/>
                  <a:pt x="19122" y="1639"/>
                </a:cubicBezTo>
                <a:cubicBezTo>
                  <a:pt x="19051" y="1639"/>
                  <a:pt x="18977" y="1631"/>
                  <a:pt x="18895" y="1631"/>
                </a:cubicBezTo>
                <a:cubicBezTo>
                  <a:pt x="18880" y="1628"/>
                  <a:pt x="18864" y="1627"/>
                  <a:pt x="18849" y="1627"/>
                </a:cubicBezTo>
                <a:close/>
                <a:moveTo>
                  <a:pt x="41901" y="1509"/>
                </a:moveTo>
                <a:cubicBezTo>
                  <a:pt x="41726" y="1527"/>
                  <a:pt x="41586" y="1544"/>
                  <a:pt x="41411" y="1579"/>
                </a:cubicBezTo>
                <a:cubicBezTo>
                  <a:pt x="41376" y="1579"/>
                  <a:pt x="41341" y="1596"/>
                  <a:pt x="41324" y="1614"/>
                </a:cubicBezTo>
                <a:cubicBezTo>
                  <a:pt x="41202" y="1614"/>
                  <a:pt x="41097" y="1614"/>
                  <a:pt x="40992" y="1631"/>
                </a:cubicBezTo>
                <a:cubicBezTo>
                  <a:pt x="40852" y="1649"/>
                  <a:pt x="40712" y="1701"/>
                  <a:pt x="40625" y="1789"/>
                </a:cubicBezTo>
                <a:cubicBezTo>
                  <a:pt x="40572" y="1789"/>
                  <a:pt x="40520" y="1771"/>
                  <a:pt x="40467" y="1771"/>
                </a:cubicBezTo>
                <a:cubicBezTo>
                  <a:pt x="40455" y="1770"/>
                  <a:pt x="40443" y="1770"/>
                  <a:pt x="40431" y="1770"/>
                </a:cubicBezTo>
                <a:cubicBezTo>
                  <a:pt x="39989" y="1770"/>
                  <a:pt x="39885" y="2385"/>
                  <a:pt x="40345" y="2436"/>
                </a:cubicBezTo>
                <a:cubicBezTo>
                  <a:pt x="40485" y="2453"/>
                  <a:pt x="40607" y="2453"/>
                  <a:pt x="40730" y="2471"/>
                </a:cubicBezTo>
                <a:cubicBezTo>
                  <a:pt x="40765" y="2476"/>
                  <a:pt x="40801" y="2479"/>
                  <a:pt x="40837" y="2479"/>
                </a:cubicBezTo>
                <a:cubicBezTo>
                  <a:pt x="41012" y="2479"/>
                  <a:pt x="41178" y="2409"/>
                  <a:pt x="41237" y="2278"/>
                </a:cubicBezTo>
                <a:lnTo>
                  <a:pt x="41254" y="2278"/>
                </a:lnTo>
                <a:cubicBezTo>
                  <a:pt x="41265" y="2282"/>
                  <a:pt x="41278" y="2283"/>
                  <a:pt x="41293" y="2283"/>
                </a:cubicBezTo>
                <a:cubicBezTo>
                  <a:pt x="41353" y="2283"/>
                  <a:pt x="41443" y="2261"/>
                  <a:pt x="41499" y="2261"/>
                </a:cubicBezTo>
                <a:cubicBezTo>
                  <a:pt x="41639" y="2261"/>
                  <a:pt x="41761" y="2243"/>
                  <a:pt x="41901" y="2208"/>
                </a:cubicBezTo>
                <a:cubicBezTo>
                  <a:pt x="41918" y="2208"/>
                  <a:pt x="41936" y="2208"/>
                  <a:pt x="41953" y="2191"/>
                </a:cubicBezTo>
                <a:cubicBezTo>
                  <a:pt x="42041" y="2191"/>
                  <a:pt x="42111" y="2191"/>
                  <a:pt x="42181" y="2156"/>
                </a:cubicBezTo>
                <a:cubicBezTo>
                  <a:pt x="42443" y="2016"/>
                  <a:pt x="42425" y="1736"/>
                  <a:pt x="42198" y="1614"/>
                </a:cubicBezTo>
                <a:lnTo>
                  <a:pt x="42216" y="1614"/>
                </a:lnTo>
                <a:cubicBezTo>
                  <a:pt x="42128" y="1544"/>
                  <a:pt x="42023" y="1509"/>
                  <a:pt x="41901" y="1509"/>
                </a:cubicBezTo>
                <a:close/>
                <a:moveTo>
                  <a:pt x="35546" y="1173"/>
                </a:moveTo>
                <a:cubicBezTo>
                  <a:pt x="34952" y="1173"/>
                  <a:pt x="34295" y="1268"/>
                  <a:pt x="33908" y="1268"/>
                </a:cubicBezTo>
                <a:cubicBezTo>
                  <a:pt x="33865" y="1268"/>
                  <a:pt x="33825" y="1267"/>
                  <a:pt x="33790" y="1264"/>
                </a:cubicBezTo>
                <a:cubicBezTo>
                  <a:pt x="33720" y="1264"/>
                  <a:pt x="33667" y="1264"/>
                  <a:pt x="33615" y="1282"/>
                </a:cubicBezTo>
                <a:cubicBezTo>
                  <a:pt x="33274" y="1258"/>
                  <a:pt x="32828" y="1221"/>
                  <a:pt x="32402" y="1221"/>
                </a:cubicBezTo>
                <a:cubicBezTo>
                  <a:pt x="31561" y="1221"/>
                  <a:pt x="30796" y="1366"/>
                  <a:pt x="31062" y="2051"/>
                </a:cubicBezTo>
                <a:cubicBezTo>
                  <a:pt x="31278" y="2583"/>
                  <a:pt x="32284" y="2693"/>
                  <a:pt x="33101" y="2693"/>
                </a:cubicBezTo>
                <a:cubicBezTo>
                  <a:pt x="33410" y="2693"/>
                  <a:pt x="33693" y="2677"/>
                  <a:pt x="33894" y="2663"/>
                </a:cubicBezTo>
                <a:cubicBezTo>
                  <a:pt x="34559" y="2610"/>
                  <a:pt x="36884" y="2593"/>
                  <a:pt x="36831" y="1789"/>
                </a:cubicBezTo>
                <a:cubicBezTo>
                  <a:pt x="36788" y="1291"/>
                  <a:pt x="36206" y="1173"/>
                  <a:pt x="35546" y="1173"/>
                </a:cubicBezTo>
                <a:close/>
                <a:moveTo>
                  <a:pt x="11718" y="1445"/>
                </a:moveTo>
                <a:cubicBezTo>
                  <a:pt x="11232" y="1445"/>
                  <a:pt x="10722" y="1510"/>
                  <a:pt x="10295" y="1649"/>
                </a:cubicBezTo>
                <a:cubicBezTo>
                  <a:pt x="9770" y="1824"/>
                  <a:pt x="9333" y="2313"/>
                  <a:pt x="9893" y="2663"/>
                </a:cubicBezTo>
                <a:cubicBezTo>
                  <a:pt x="10110" y="2805"/>
                  <a:pt x="10405" y="2855"/>
                  <a:pt x="10710" y="2855"/>
                </a:cubicBezTo>
                <a:cubicBezTo>
                  <a:pt x="11041" y="2855"/>
                  <a:pt x="11385" y="2796"/>
                  <a:pt x="11658" y="2733"/>
                </a:cubicBezTo>
                <a:cubicBezTo>
                  <a:pt x="12130" y="2645"/>
                  <a:pt x="12934" y="2418"/>
                  <a:pt x="13022" y="1964"/>
                </a:cubicBezTo>
                <a:cubicBezTo>
                  <a:pt x="13039" y="1824"/>
                  <a:pt x="13004" y="1701"/>
                  <a:pt x="12847" y="1614"/>
                </a:cubicBezTo>
                <a:cubicBezTo>
                  <a:pt x="12690" y="1562"/>
                  <a:pt x="12567" y="1544"/>
                  <a:pt x="12427" y="1544"/>
                </a:cubicBezTo>
                <a:cubicBezTo>
                  <a:pt x="12375" y="1509"/>
                  <a:pt x="12322" y="1492"/>
                  <a:pt x="12270" y="1474"/>
                </a:cubicBezTo>
                <a:cubicBezTo>
                  <a:pt x="12094" y="1455"/>
                  <a:pt x="11908" y="1445"/>
                  <a:pt x="11718" y="1445"/>
                </a:cubicBezTo>
                <a:close/>
                <a:moveTo>
                  <a:pt x="45537" y="2873"/>
                </a:moveTo>
                <a:cubicBezTo>
                  <a:pt x="45694" y="2908"/>
                  <a:pt x="45852" y="2925"/>
                  <a:pt x="46009" y="2978"/>
                </a:cubicBezTo>
                <a:cubicBezTo>
                  <a:pt x="45869" y="2978"/>
                  <a:pt x="45747" y="2960"/>
                  <a:pt x="45624" y="2960"/>
                </a:cubicBezTo>
                <a:cubicBezTo>
                  <a:pt x="45572" y="2943"/>
                  <a:pt x="45502" y="2943"/>
                  <a:pt x="45450" y="2925"/>
                </a:cubicBezTo>
                <a:cubicBezTo>
                  <a:pt x="45485" y="2908"/>
                  <a:pt x="45520" y="2890"/>
                  <a:pt x="45537" y="2873"/>
                </a:cubicBezTo>
                <a:close/>
                <a:moveTo>
                  <a:pt x="208" y="3117"/>
                </a:moveTo>
                <a:cubicBezTo>
                  <a:pt x="204" y="3120"/>
                  <a:pt x="200" y="3122"/>
                  <a:pt x="197" y="3125"/>
                </a:cubicBezTo>
                <a:lnTo>
                  <a:pt x="197" y="3125"/>
                </a:lnTo>
                <a:cubicBezTo>
                  <a:pt x="200" y="3122"/>
                  <a:pt x="204" y="3120"/>
                  <a:pt x="208" y="3117"/>
                </a:cubicBezTo>
                <a:close/>
                <a:moveTo>
                  <a:pt x="38097" y="2513"/>
                </a:moveTo>
                <a:cubicBezTo>
                  <a:pt x="38060" y="2513"/>
                  <a:pt x="38023" y="2516"/>
                  <a:pt x="37985" y="2523"/>
                </a:cubicBezTo>
                <a:lnTo>
                  <a:pt x="37828" y="2523"/>
                </a:lnTo>
                <a:cubicBezTo>
                  <a:pt x="37775" y="2523"/>
                  <a:pt x="37740" y="2540"/>
                  <a:pt x="37688" y="2558"/>
                </a:cubicBezTo>
                <a:lnTo>
                  <a:pt x="37618" y="2558"/>
                </a:lnTo>
                <a:cubicBezTo>
                  <a:pt x="37408" y="2558"/>
                  <a:pt x="37198" y="2698"/>
                  <a:pt x="37198" y="2873"/>
                </a:cubicBezTo>
                <a:cubicBezTo>
                  <a:pt x="37216" y="3047"/>
                  <a:pt x="37391" y="3205"/>
                  <a:pt x="37618" y="3205"/>
                </a:cubicBezTo>
                <a:cubicBezTo>
                  <a:pt x="37863" y="3205"/>
                  <a:pt x="38072" y="3187"/>
                  <a:pt x="38282" y="3082"/>
                </a:cubicBezTo>
                <a:cubicBezTo>
                  <a:pt x="38457" y="3012"/>
                  <a:pt x="38527" y="2838"/>
                  <a:pt x="38457" y="2698"/>
                </a:cubicBezTo>
                <a:cubicBezTo>
                  <a:pt x="38387" y="2571"/>
                  <a:pt x="38249" y="2513"/>
                  <a:pt x="38097" y="2513"/>
                </a:cubicBezTo>
                <a:close/>
                <a:moveTo>
                  <a:pt x="4691" y="2379"/>
                </a:moveTo>
                <a:cubicBezTo>
                  <a:pt x="4666" y="2379"/>
                  <a:pt x="4640" y="2380"/>
                  <a:pt x="4613" y="2383"/>
                </a:cubicBezTo>
                <a:cubicBezTo>
                  <a:pt x="4473" y="2383"/>
                  <a:pt x="4368" y="2418"/>
                  <a:pt x="4299" y="2488"/>
                </a:cubicBezTo>
                <a:cubicBezTo>
                  <a:pt x="4054" y="2506"/>
                  <a:pt x="3809" y="2558"/>
                  <a:pt x="3564" y="2645"/>
                </a:cubicBezTo>
                <a:cubicBezTo>
                  <a:pt x="3267" y="2750"/>
                  <a:pt x="3320" y="3100"/>
                  <a:pt x="3564" y="3222"/>
                </a:cubicBezTo>
                <a:cubicBezTo>
                  <a:pt x="3807" y="3328"/>
                  <a:pt x="4108" y="3388"/>
                  <a:pt x="4406" y="3388"/>
                </a:cubicBezTo>
                <a:cubicBezTo>
                  <a:pt x="4795" y="3388"/>
                  <a:pt x="5179" y="3285"/>
                  <a:pt x="5417" y="3047"/>
                </a:cubicBezTo>
                <a:cubicBezTo>
                  <a:pt x="5557" y="2908"/>
                  <a:pt x="5610" y="2628"/>
                  <a:pt x="5330" y="2540"/>
                </a:cubicBezTo>
                <a:cubicBezTo>
                  <a:pt x="5225" y="2506"/>
                  <a:pt x="5120" y="2471"/>
                  <a:pt x="5015" y="2471"/>
                </a:cubicBezTo>
                <a:cubicBezTo>
                  <a:pt x="4914" y="2413"/>
                  <a:pt x="4812" y="2379"/>
                  <a:pt x="4691" y="2379"/>
                </a:cubicBezTo>
                <a:close/>
                <a:moveTo>
                  <a:pt x="732" y="2978"/>
                </a:moveTo>
                <a:lnTo>
                  <a:pt x="732" y="2995"/>
                </a:lnTo>
                <a:cubicBezTo>
                  <a:pt x="705" y="2984"/>
                  <a:pt x="676" y="2980"/>
                  <a:pt x="646" y="2980"/>
                </a:cubicBezTo>
                <a:cubicBezTo>
                  <a:pt x="580" y="2980"/>
                  <a:pt x="507" y="3000"/>
                  <a:pt x="435" y="3012"/>
                </a:cubicBezTo>
                <a:cubicBezTo>
                  <a:pt x="348" y="3012"/>
                  <a:pt x="278" y="3065"/>
                  <a:pt x="208" y="3117"/>
                </a:cubicBezTo>
                <a:cubicBezTo>
                  <a:pt x="208" y="3117"/>
                  <a:pt x="208" y="3117"/>
                  <a:pt x="208" y="3117"/>
                </a:cubicBezTo>
                <a:lnTo>
                  <a:pt x="208" y="3117"/>
                </a:lnTo>
                <a:cubicBezTo>
                  <a:pt x="161" y="3141"/>
                  <a:pt x="145" y="3150"/>
                  <a:pt x="148" y="3150"/>
                </a:cubicBezTo>
                <a:cubicBezTo>
                  <a:pt x="150" y="3150"/>
                  <a:pt x="172" y="3140"/>
                  <a:pt x="197" y="3125"/>
                </a:cubicBezTo>
                <a:lnTo>
                  <a:pt x="197" y="3125"/>
                </a:lnTo>
                <a:cubicBezTo>
                  <a:pt x="64" y="3212"/>
                  <a:pt x="0" y="3348"/>
                  <a:pt x="68" y="3484"/>
                </a:cubicBezTo>
                <a:cubicBezTo>
                  <a:pt x="120" y="3572"/>
                  <a:pt x="225" y="3624"/>
                  <a:pt x="330" y="3642"/>
                </a:cubicBezTo>
                <a:lnTo>
                  <a:pt x="557" y="3642"/>
                </a:lnTo>
                <a:cubicBezTo>
                  <a:pt x="592" y="3642"/>
                  <a:pt x="610" y="3624"/>
                  <a:pt x="645" y="3624"/>
                </a:cubicBezTo>
                <a:cubicBezTo>
                  <a:pt x="697" y="3607"/>
                  <a:pt x="750" y="3607"/>
                  <a:pt x="732" y="3607"/>
                </a:cubicBezTo>
                <a:cubicBezTo>
                  <a:pt x="837" y="3589"/>
                  <a:pt x="925" y="3537"/>
                  <a:pt x="977" y="3449"/>
                </a:cubicBezTo>
                <a:cubicBezTo>
                  <a:pt x="1099" y="3275"/>
                  <a:pt x="995" y="3047"/>
                  <a:pt x="732" y="2978"/>
                </a:cubicBezTo>
                <a:close/>
                <a:moveTo>
                  <a:pt x="45509" y="2256"/>
                </a:moveTo>
                <a:cubicBezTo>
                  <a:pt x="45413" y="2256"/>
                  <a:pt x="45329" y="2288"/>
                  <a:pt x="45257" y="2331"/>
                </a:cubicBezTo>
                <a:cubicBezTo>
                  <a:pt x="45234" y="2326"/>
                  <a:pt x="45210" y="2324"/>
                  <a:pt x="45187" y="2324"/>
                </a:cubicBezTo>
                <a:cubicBezTo>
                  <a:pt x="45122" y="2324"/>
                  <a:pt x="45054" y="2340"/>
                  <a:pt x="44978" y="2366"/>
                </a:cubicBezTo>
                <a:cubicBezTo>
                  <a:pt x="44645" y="2471"/>
                  <a:pt x="44453" y="2715"/>
                  <a:pt x="44191" y="2890"/>
                </a:cubicBezTo>
                <a:cubicBezTo>
                  <a:pt x="43964" y="3065"/>
                  <a:pt x="44051" y="3432"/>
                  <a:pt x="44383" y="3484"/>
                </a:cubicBezTo>
                <a:cubicBezTo>
                  <a:pt x="44794" y="3540"/>
                  <a:pt x="45434" y="3676"/>
                  <a:pt x="46010" y="3676"/>
                </a:cubicBezTo>
                <a:cubicBezTo>
                  <a:pt x="46513" y="3676"/>
                  <a:pt x="46968" y="3573"/>
                  <a:pt x="47180" y="3222"/>
                </a:cubicBezTo>
                <a:cubicBezTo>
                  <a:pt x="47600" y="2523"/>
                  <a:pt x="46114" y="2348"/>
                  <a:pt x="45572" y="2261"/>
                </a:cubicBezTo>
                <a:cubicBezTo>
                  <a:pt x="45550" y="2258"/>
                  <a:pt x="45529" y="2256"/>
                  <a:pt x="45509" y="2256"/>
                </a:cubicBezTo>
                <a:close/>
                <a:moveTo>
                  <a:pt x="25684" y="3314"/>
                </a:moveTo>
                <a:cubicBezTo>
                  <a:pt x="25450" y="3314"/>
                  <a:pt x="25217" y="3343"/>
                  <a:pt x="25014" y="3397"/>
                </a:cubicBezTo>
                <a:cubicBezTo>
                  <a:pt x="24961" y="3380"/>
                  <a:pt x="24892" y="3362"/>
                  <a:pt x="24822" y="3362"/>
                </a:cubicBezTo>
                <a:cubicBezTo>
                  <a:pt x="24763" y="3359"/>
                  <a:pt x="24706" y="3358"/>
                  <a:pt x="24648" y="3358"/>
                </a:cubicBezTo>
                <a:cubicBezTo>
                  <a:pt x="24361" y="3358"/>
                  <a:pt x="24084" y="3394"/>
                  <a:pt x="23808" y="3467"/>
                </a:cubicBezTo>
                <a:cubicBezTo>
                  <a:pt x="23406" y="3572"/>
                  <a:pt x="23406" y="4009"/>
                  <a:pt x="23808" y="4131"/>
                </a:cubicBezTo>
                <a:cubicBezTo>
                  <a:pt x="24326" y="4258"/>
                  <a:pt x="24941" y="4328"/>
                  <a:pt x="25544" y="4328"/>
                </a:cubicBezTo>
                <a:cubicBezTo>
                  <a:pt x="25936" y="4328"/>
                  <a:pt x="26323" y="4298"/>
                  <a:pt x="26675" y="4236"/>
                </a:cubicBezTo>
                <a:cubicBezTo>
                  <a:pt x="27007" y="4166"/>
                  <a:pt x="27042" y="3852"/>
                  <a:pt x="26849" y="3677"/>
                </a:cubicBezTo>
                <a:cubicBezTo>
                  <a:pt x="26596" y="3423"/>
                  <a:pt x="26138" y="3314"/>
                  <a:pt x="25684" y="3314"/>
                </a:cubicBezTo>
                <a:close/>
                <a:moveTo>
                  <a:pt x="18912" y="6183"/>
                </a:moveTo>
                <a:cubicBezTo>
                  <a:pt x="18840" y="6183"/>
                  <a:pt x="18763" y="6202"/>
                  <a:pt x="18686" y="6246"/>
                </a:cubicBezTo>
                <a:cubicBezTo>
                  <a:pt x="18633" y="6281"/>
                  <a:pt x="18581" y="6299"/>
                  <a:pt x="18511" y="6316"/>
                </a:cubicBezTo>
                <a:cubicBezTo>
                  <a:pt x="17959" y="6316"/>
                  <a:pt x="17952" y="6981"/>
                  <a:pt x="18490" y="6981"/>
                </a:cubicBezTo>
                <a:cubicBezTo>
                  <a:pt x="18497" y="6981"/>
                  <a:pt x="18504" y="6981"/>
                  <a:pt x="18511" y="6981"/>
                </a:cubicBezTo>
                <a:cubicBezTo>
                  <a:pt x="18881" y="6981"/>
                  <a:pt x="19300" y="7071"/>
                  <a:pt x="19695" y="7071"/>
                </a:cubicBezTo>
                <a:cubicBezTo>
                  <a:pt x="19972" y="7071"/>
                  <a:pt x="20238" y="7027"/>
                  <a:pt x="20469" y="6876"/>
                </a:cubicBezTo>
                <a:cubicBezTo>
                  <a:pt x="20661" y="6736"/>
                  <a:pt x="20591" y="6474"/>
                  <a:pt x="20381" y="6369"/>
                </a:cubicBezTo>
                <a:cubicBezTo>
                  <a:pt x="20179" y="6282"/>
                  <a:pt x="19967" y="6243"/>
                  <a:pt x="19752" y="6243"/>
                </a:cubicBezTo>
                <a:cubicBezTo>
                  <a:pt x="19577" y="6243"/>
                  <a:pt x="19400" y="6269"/>
                  <a:pt x="19228" y="6316"/>
                </a:cubicBezTo>
                <a:cubicBezTo>
                  <a:pt x="19150" y="6239"/>
                  <a:pt x="19038" y="6183"/>
                  <a:pt x="18912" y="61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3" name="Google Shape;483;p46"/>
          <p:cNvSpPr txBox="1">
            <a:spLocks noGrp="1"/>
          </p:cNvSpPr>
          <p:nvPr>
            <p:ph type="title" idx="2"/>
          </p:nvPr>
        </p:nvSpPr>
        <p:spPr>
          <a:xfrm>
            <a:off x="2587948" y="586537"/>
            <a:ext cx="1268711" cy="1031773"/>
          </a:xfrm>
          <a:prstGeom prst="rect">
            <a:avLst/>
          </a:prstGeom>
          <a:solidFill>
            <a:schemeClr val="accent2">
              <a:lumMod val="60000"/>
              <a:lumOff val="4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7200">
                <a:solidFill>
                  <a:srgbClr val="FFFFFF"/>
                </a:solidFill>
                <a:latin typeface="Cambria" panose="02040503050406030204" pitchFamily="18" charset="0"/>
                <a:ea typeface="Cambria" panose="02040503050406030204" pitchFamily="18" charset="0"/>
              </a:rPr>
              <a:t>01</a:t>
            </a:r>
            <a:endParaRPr sz="7200">
              <a:solidFill>
                <a:srgbClr val="FFFFFF"/>
              </a:solidFill>
              <a:latin typeface="Cambria" panose="02040503050406030204" pitchFamily="18" charset="0"/>
              <a:ea typeface="Cambria" panose="02040503050406030204" pitchFamily="18" charset="0"/>
            </a:endParaRPr>
          </a:p>
        </p:txBody>
      </p:sp>
      <p:grpSp>
        <p:nvGrpSpPr>
          <p:cNvPr id="484" name="Google Shape;484;p46"/>
          <p:cNvGrpSpPr/>
          <p:nvPr/>
        </p:nvGrpSpPr>
        <p:grpSpPr>
          <a:xfrm flipH="1">
            <a:off x="6035888" y="1479776"/>
            <a:ext cx="3772274" cy="3133808"/>
            <a:chOff x="237675" y="2619250"/>
            <a:chExt cx="1139800" cy="979975"/>
          </a:xfrm>
        </p:grpSpPr>
        <p:sp>
          <p:nvSpPr>
            <p:cNvPr id="485" name="Google Shape;485;p46"/>
            <p:cNvSpPr/>
            <p:nvPr/>
          </p:nvSpPr>
          <p:spPr>
            <a:xfrm>
              <a:off x="828550" y="3144200"/>
              <a:ext cx="239525" cy="429200"/>
            </a:xfrm>
            <a:custGeom>
              <a:avLst/>
              <a:gdLst/>
              <a:ahLst/>
              <a:cxnLst/>
              <a:rect l="l" t="t" r="r" b="b"/>
              <a:pathLst>
                <a:path w="9581" h="17168" extrusionOk="0">
                  <a:moveTo>
                    <a:pt x="5179" y="0"/>
                  </a:moveTo>
                  <a:cubicBezTo>
                    <a:pt x="5116" y="0"/>
                    <a:pt x="5050" y="6"/>
                    <a:pt x="4982" y="17"/>
                  </a:cubicBezTo>
                  <a:cubicBezTo>
                    <a:pt x="3951" y="192"/>
                    <a:pt x="2885" y="1014"/>
                    <a:pt x="2797" y="2097"/>
                  </a:cubicBezTo>
                  <a:cubicBezTo>
                    <a:pt x="2116" y="2482"/>
                    <a:pt x="1311" y="3041"/>
                    <a:pt x="1014" y="3671"/>
                  </a:cubicBezTo>
                  <a:cubicBezTo>
                    <a:pt x="560" y="4685"/>
                    <a:pt x="769" y="5908"/>
                    <a:pt x="909" y="6992"/>
                  </a:cubicBezTo>
                  <a:cubicBezTo>
                    <a:pt x="542" y="7237"/>
                    <a:pt x="210" y="7587"/>
                    <a:pt x="88" y="8006"/>
                  </a:cubicBezTo>
                  <a:cubicBezTo>
                    <a:pt x="0" y="8268"/>
                    <a:pt x="35" y="8531"/>
                    <a:pt x="140" y="8793"/>
                  </a:cubicBezTo>
                  <a:cubicBezTo>
                    <a:pt x="280" y="9072"/>
                    <a:pt x="437" y="9335"/>
                    <a:pt x="577" y="9614"/>
                  </a:cubicBezTo>
                  <a:cubicBezTo>
                    <a:pt x="490" y="10488"/>
                    <a:pt x="385" y="11310"/>
                    <a:pt x="630" y="12167"/>
                  </a:cubicBezTo>
                  <a:cubicBezTo>
                    <a:pt x="735" y="12516"/>
                    <a:pt x="647" y="12761"/>
                    <a:pt x="857" y="13041"/>
                  </a:cubicBezTo>
                  <a:cubicBezTo>
                    <a:pt x="1067" y="13303"/>
                    <a:pt x="1311" y="13495"/>
                    <a:pt x="1539" y="13705"/>
                  </a:cubicBezTo>
                  <a:cubicBezTo>
                    <a:pt x="1661" y="14544"/>
                    <a:pt x="1748" y="15453"/>
                    <a:pt x="2378" y="16065"/>
                  </a:cubicBezTo>
                  <a:cubicBezTo>
                    <a:pt x="2675" y="16345"/>
                    <a:pt x="3112" y="16519"/>
                    <a:pt x="3514" y="16572"/>
                  </a:cubicBezTo>
                  <a:cubicBezTo>
                    <a:pt x="3560" y="16577"/>
                    <a:pt x="3603" y="16579"/>
                    <a:pt x="3644" y="16579"/>
                  </a:cubicBezTo>
                  <a:cubicBezTo>
                    <a:pt x="3742" y="16579"/>
                    <a:pt x="3824" y="16567"/>
                    <a:pt x="3899" y="16554"/>
                  </a:cubicBezTo>
                  <a:cubicBezTo>
                    <a:pt x="4423" y="16799"/>
                    <a:pt x="5017" y="16817"/>
                    <a:pt x="5577" y="16922"/>
                  </a:cubicBezTo>
                  <a:cubicBezTo>
                    <a:pt x="6012" y="16988"/>
                    <a:pt x="6543" y="17167"/>
                    <a:pt x="6986" y="17167"/>
                  </a:cubicBezTo>
                  <a:cubicBezTo>
                    <a:pt x="7006" y="17167"/>
                    <a:pt x="7026" y="17167"/>
                    <a:pt x="7045" y="17166"/>
                  </a:cubicBezTo>
                  <a:cubicBezTo>
                    <a:pt x="7447" y="17131"/>
                    <a:pt x="7640" y="16834"/>
                    <a:pt x="7919" y="16607"/>
                  </a:cubicBezTo>
                  <a:cubicBezTo>
                    <a:pt x="8164" y="16415"/>
                    <a:pt x="8426" y="16345"/>
                    <a:pt x="8671" y="16205"/>
                  </a:cubicBezTo>
                  <a:cubicBezTo>
                    <a:pt x="8863" y="16065"/>
                    <a:pt x="9038" y="15873"/>
                    <a:pt x="9248" y="15750"/>
                  </a:cubicBezTo>
                  <a:cubicBezTo>
                    <a:pt x="9248" y="15750"/>
                    <a:pt x="9265" y="15733"/>
                    <a:pt x="9283" y="15733"/>
                  </a:cubicBezTo>
                  <a:cubicBezTo>
                    <a:pt x="9388" y="15680"/>
                    <a:pt x="9475" y="15523"/>
                    <a:pt x="9370" y="15383"/>
                  </a:cubicBezTo>
                  <a:cubicBezTo>
                    <a:pt x="9073" y="15016"/>
                    <a:pt x="9335" y="14562"/>
                    <a:pt x="9510" y="14212"/>
                  </a:cubicBezTo>
                  <a:cubicBezTo>
                    <a:pt x="9580" y="14055"/>
                    <a:pt x="9580" y="13880"/>
                    <a:pt x="9388" y="13792"/>
                  </a:cubicBezTo>
                  <a:cubicBezTo>
                    <a:pt x="9295" y="13750"/>
                    <a:pt x="9176" y="13736"/>
                    <a:pt x="9053" y="13736"/>
                  </a:cubicBezTo>
                  <a:cubicBezTo>
                    <a:pt x="8876" y="13736"/>
                    <a:pt x="8690" y="13765"/>
                    <a:pt x="8566" y="13775"/>
                  </a:cubicBezTo>
                  <a:cubicBezTo>
                    <a:pt x="8286" y="13810"/>
                    <a:pt x="8024" y="13810"/>
                    <a:pt x="7762" y="13810"/>
                  </a:cubicBezTo>
                  <a:cubicBezTo>
                    <a:pt x="6661" y="13373"/>
                    <a:pt x="5524" y="12901"/>
                    <a:pt x="4738" y="12027"/>
                  </a:cubicBezTo>
                  <a:cubicBezTo>
                    <a:pt x="4213" y="11432"/>
                    <a:pt x="3759" y="10786"/>
                    <a:pt x="3374" y="10104"/>
                  </a:cubicBezTo>
                  <a:cubicBezTo>
                    <a:pt x="3060" y="9527"/>
                    <a:pt x="2902" y="8985"/>
                    <a:pt x="2727" y="8391"/>
                  </a:cubicBezTo>
                  <a:cubicBezTo>
                    <a:pt x="2780" y="8268"/>
                    <a:pt x="2850" y="8146"/>
                    <a:pt x="2920" y="8024"/>
                  </a:cubicBezTo>
                  <a:cubicBezTo>
                    <a:pt x="3182" y="7639"/>
                    <a:pt x="3549" y="7342"/>
                    <a:pt x="3881" y="7027"/>
                  </a:cubicBezTo>
                  <a:cubicBezTo>
                    <a:pt x="4493" y="6468"/>
                    <a:pt x="5017" y="5751"/>
                    <a:pt x="5542" y="5104"/>
                  </a:cubicBezTo>
                  <a:cubicBezTo>
                    <a:pt x="5926" y="4650"/>
                    <a:pt x="6346" y="4090"/>
                    <a:pt x="6468" y="3496"/>
                  </a:cubicBezTo>
                  <a:cubicBezTo>
                    <a:pt x="6573" y="2902"/>
                    <a:pt x="6451" y="2360"/>
                    <a:pt x="6346" y="1783"/>
                  </a:cubicBezTo>
                  <a:cubicBezTo>
                    <a:pt x="6433" y="1398"/>
                    <a:pt x="6416" y="1014"/>
                    <a:pt x="6171" y="629"/>
                  </a:cubicBezTo>
                  <a:cubicBezTo>
                    <a:pt x="5928" y="248"/>
                    <a:pt x="5605" y="0"/>
                    <a:pt x="5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6"/>
            <p:cNvSpPr/>
            <p:nvPr/>
          </p:nvSpPr>
          <p:spPr>
            <a:xfrm>
              <a:off x="1040500" y="2982075"/>
              <a:ext cx="336975" cy="237725"/>
            </a:xfrm>
            <a:custGeom>
              <a:avLst/>
              <a:gdLst/>
              <a:ahLst/>
              <a:cxnLst/>
              <a:rect l="l" t="t" r="r" b="b"/>
              <a:pathLst>
                <a:path w="13479" h="9509" extrusionOk="0">
                  <a:moveTo>
                    <a:pt x="1645" y="0"/>
                  </a:moveTo>
                  <a:cubicBezTo>
                    <a:pt x="1132" y="0"/>
                    <a:pt x="613" y="499"/>
                    <a:pt x="438" y="1083"/>
                  </a:cubicBezTo>
                  <a:cubicBezTo>
                    <a:pt x="1" y="2551"/>
                    <a:pt x="1347" y="3688"/>
                    <a:pt x="2308" y="4597"/>
                  </a:cubicBezTo>
                  <a:cubicBezTo>
                    <a:pt x="3042" y="5313"/>
                    <a:pt x="3654" y="6153"/>
                    <a:pt x="4389" y="6852"/>
                  </a:cubicBezTo>
                  <a:cubicBezTo>
                    <a:pt x="4669" y="7104"/>
                    <a:pt x="4972" y="7267"/>
                    <a:pt x="5316" y="7267"/>
                  </a:cubicBezTo>
                  <a:cubicBezTo>
                    <a:pt x="5401" y="7267"/>
                    <a:pt x="5488" y="7257"/>
                    <a:pt x="5577" y="7236"/>
                  </a:cubicBezTo>
                  <a:cubicBezTo>
                    <a:pt x="6259" y="7079"/>
                    <a:pt x="6749" y="6362"/>
                    <a:pt x="7081" y="5820"/>
                  </a:cubicBezTo>
                  <a:cubicBezTo>
                    <a:pt x="7518" y="5139"/>
                    <a:pt x="7832" y="4369"/>
                    <a:pt x="8234" y="3670"/>
                  </a:cubicBezTo>
                  <a:cubicBezTo>
                    <a:pt x="8392" y="3723"/>
                    <a:pt x="8567" y="3740"/>
                    <a:pt x="8671" y="3775"/>
                  </a:cubicBezTo>
                  <a:cubicBezTo>
                    <a:pt x="8899" y="3810"/>
                    <a:pt x="9091" y="3810"/>
                    <a:pt x="9301" y="3810"/>
                  </a:cubicBezTo>
                  <a:cubicBezTo>
                    <a:pt x="9493" y="3810"/>
                    <a:pt x="9633" y="3845"/>
                    <a:pt x="9790" y="3897"/>
                  </a:cubicBezTo>
                  <a:cubicBezTo>
                    <a:pt x="10000" y="4230"/>
                    <a:pt x="10175" y="4562"/>
                    <a:pt x="10455" y="4859"/>
                  </a:cubicBezTo>
                  <a:cubicBezTo>
                    <a:pt x="10612" y="5016"/>
                    <a:pt x="10787" y="5104"/>
                    <a:pt x="10979" y="5226"/>
                  </a:cubicBezTo>
                  <a:cubicBezTo>
                    <a:pt x="11171" y="5348"/>
                    <a:pt x="11329" y="5558"/>
                    <a:pt x="11486" y="5733"/>
                  </a:cubicBezTo>
                  <a:cubicBezTo>
                    <a:pt x="11503" y="5750"/>
                    <a:pt x="11521" y="5768"/>
                    <a:pt x="11538" y="5768"/>
                  </a:cubicBezTo>
                  <a:cubicBezTo>
                    <a:pt x="11556" y="6153"/>
                    <a:pt x="11713" y="6625"/>
                    <a:pt x="11748" y="6887"/>
                  </a:cubicBezTo>
                  <a:cubicBezTo>
                    <a:pt x="11783" y="7289"/>
                    <a:pt x="11521" y="7638"/>
                    <a:pt x="11591" y="8041"/>
                  </a:cubicBezTo>
                  <a:cubicBezTo>
                    <a:pt x="11608" y="8128"/>
                    <a:pt x="11678" y="8198"/>
                    <a:pt x="11678" y="8285"/>
                  </a:cubicBezTo>
                  <a:cubicBezTo>
                    <a:pt x="11713" y="8705"/>
                    <a:pt x="11608" y="8932"/>
                    <a:pt x="11399" y="9247"/>
                  </a:cubicBezTo>
                  <a:cubicBezTo>
                    <a:pt x="11297" y="9378"/>
                    <a:pt x="11425" y="9509"/>
                    <a:pt x="11561" y="9509"/>
                  </a:cubicBezTo>
                  <a:cubicBezTo>
                    <a:pt x="11589" y="9509"/>
                    <a:pt x="11617" y="9503"/>
                    <a:pt x="11643" y="9491"/>
                  </a:cubicBezTo>
                  <a:cubicBezTo>
                    <a:pt x="12098" y="9264"/>
                    <a:pt x="12273" y="8775"/>
                    <a:pt x="12308" y="8303"/>
                  </a:cubicBezTo>
                  <a:lnTo>
                    <a:pt x="12343" y="8303"/>
                  </a:lnTo>
                  <a:cubicBezTo>
                    <a:pt x="12395" y="8285"/>
                    <a:pt x="12465" y="8250"/>
                    <a:pt x="12517" y="8233"/>
                  </a:cubicBezTo>
                  <a:cubicBezTo>
                    <a:pt x="12640" y="8460"/>
                    <a:pt x="12692" y="8687"/>
                    <a:pt x="12640" y="8950"/>
                  </a:cubicBezTo>
                  <a:cubicBezTo>
                    <a:pt x="12640" y="9002"/>
                    <a:pt x="12622" y="9037"/>
                    <a:pt x="12605" y="9089"/>
                  </a:cubicBezTo>
                  <a:cubicBezTo>
                    <a:pt x="12563" y="9237"/>
                    <a:pt x="12679" y="9334"/>
                    <a:pt x="12798" y="9334"/>
                  </a:cubicBezTo>
                  <a:cubicBezTo>
                    <a:pt x="12876" y="9334"/>
                    <a:pt x="12955" y="9292"/>
                    <a:pt x="12989" y="9194"/>
                  </a:cubicBezTo>
                  <a:cubicBezTo>
                    <a:pt x="13269" y="8303"/>
                    <a:pt x="13479" y="7376"/>
                    <a:pt x="13182" y="6450"/>
                  </a:cubicBezTo>
                  <a:cubicBezTo>
                    <a:pt x="12937" y="5750"/>
                    <a:pt x="12412" y="5121"/>
                    <a:pt x="11906" y="4562"/>
                  </a:cubicBezTo>
                  <a:cubicBezTo>
                    <a:pt x="11643" y="3985"/>
                    <a:pt x="11573" y="3408"/>
                    <a:pt x="11066" y="2971"/>
                  </a:cubicBezTo>
                  <a:cubicBezTo>
                    <a:pt x="10682" y="2621"/>
                    <a:pt x="10087" y="2342"/>
                    <a:pt x="9563" y="2324"/>
                  </a:cubicBezTo>
                  <a:cubicBezTo>
                    <a:pt x="9239" y="1919"/>
                    <a:pt x="8874" y="1556"/>
                    <a:pt x="8378" y="1556"/>
                  </a:cubicBezTo>
                  <a:cubicBezTo>
                    <a:pt x="8232" y="1556"/>
                    <a:pt x="8074" y="1588"/>
                    <a:pt x="7902" y="1660"/>
                  </a:cubicBezTo>
                  <a:cubicBezTo>
                    <a:pt x="7553" y="1817"/>
                    <a:pt x="7011" y="2412"/>
                    <a:pt x="7011" y="2884"/>
                  </a:cubicBezTo>
                  <a:cubicBezTo>
                    <a:pt x="6679" y="3146"/>
                    <a:pt x="6364" y="3443"/>
                    <a:pt x="6067" y="3740"/>
                  </a:cubicBezTo>
                  <a:cubicBezTo>
                    <a:pt x="5822" y="4002"/>
                    <a:pt x="5612" y="4265"/>
                    <a:pt x="5368" y="4527"/>
                  </a:cubicBezTo>
                  <a:cubicBezTo>
                    <a:pt x="5333" y="4562"/>
                    <a:pt x="5298" y="4597"/>
                    <a:pt x="5280" y="4614"/>
                  </a:cubicBezTo>
                  <a:cubicBezTo>
                    <a:pt x="4878" y="3985"/>
                    <a:pt x="4563" y="3286"/>
                    <a:pt x="4109" y="2674"/>
                  </a:cubicBezTo>
                  <a:cubicBezTo>
                    <a:pt x="3549" y="1922"/>
                    <a:pt x="2938" y="1223"/>
                    <a:pt x="2413" y="454"/>
                  </a:cubicBezTo>
                  <a:cubicBezTo>
                    <a:pt x="2396" y="436"/>
                    <a:pt x="2378" y="419"/>
                    <a:pt x="2361" y="419"/>
                  </a:cubicBezTo>
                  <a:cubicBezTo>
                    <a:pt x="2152" y="123"/>
                    <a:pt x="1899" y="0"/>
                    <a:pt x="1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6"/>
            <p:cNvSpPr/>
            <p:nvPr/>
          </p:nvSpPr>
          <p:spPr>
            <a:xfrm>
              <a:off x="237725" y="2619250"/>
              <a:ext cx="1133200" cy="715975"/>
            </a:xfrm>
            <a:custGeom>
              <a:avLst/>
              <a:gdLst/>
              <a:ahLst/>
              <a:cxnLst/>
              <a:rect l="l" t="t" r="r" b="b"/>
              <a:pathLst>
                <a:path w="45328" h="28639" extrusionOk="0">
                  <a:moveTo>
                    <a:pt x="37439" y="1"/>
                  </a:moveTo>
                  <a:cubicBezTo>
                    <a:pt x="37195" y="1"/>
                    <a:pt x="36952" y="21"/>
                    <a:pt x="36709" y="73"/>
                  </a:cubicBezTo>
                  <a:cubicBezTo>
                    <a:pt x="36465" y="125"/>
                    <a:pt x="36045" y="212"/>
                    <a:pt x="35748" y="387"/>
                  </a:cubicBezTo>
                  <a:cubicBezTo>
                    <a:pt x="35014" y="440"/>
                    <a:pt x="34349" y="597"/>
                    <a:pt x="33772" y="1069"/>
                  </a:cubicBezTo>
                  <a:cubicBezTo>
                    <a:pt x="33370" y="1191"/>
                    <a:pt x="33003" y="1419"/>
                    <a:pt x="32636" y="1856"/>
                  </a:cubicBezTo>
                  <a:cubicBezTo>
                    <a:pt x="31867" y="2695"/>
                    <a:pt x="31780" y="3814"/>
                    <a:pt x="31570" y="4880"/>
                  </a:cubicBezTo>
                  <a:cubicBezTo>
                    <a:pt x="31308" y="6296"/>
                    <a:pt x="31098" y="7694"/>
                    <a:pt x="30975" y="9145"/>
                  </a:cubicBezTo>
                  <a:cubicBezTo>
                    <a:pt x="30906" y="9967"/>
                    <a:pt x="30696" y="10754"/>
                    <a:pt x="30538" y="11575"/>
                  </a:cubicBezTo>
                  <a:cubicBezTo>
                    <a:pt x="30503" y="11698"/>
                    <a:pt x="30486" y="11820"/>
                    <a:pt x="30468" y="11942"/>
                  </a:cubicBezTo>
                  <a:cubicBezTo>
                    <a:pt x="29607" y="11760"/>
                    <a:pt x="28736" y="11392"/>
                    <a:pt x="27877" y="11392"/>
                  </a:cubicBezTo>
                  <a:cubicBezTo>
                    <a:pt x="27585" y="11392"/>
                    <a:pt x="27295" y="11434"/>
                    <a:pt x="27007" y="11540"/>
                  </a:cubicBezTo>
                  <a:cubicBezTo>
                    <a:pt x="26360" y="11768"/>
                    <a:pt x="25836" y="12187"/>
                    <a:pt x="25224" y="12484"/>
                  </a:cubicBezTo>
                  <a:cubicBezTo>
                    <a:pt x="24857" y="12677"/>
                    <a:pt x="24472" y="12851"/>
                    <a:pt x="24123" y="13079"/>
                  </a:cubicBezTo>
                  <a:cubicBezTo>
                    <a:pt x="23598" y="12886"/>
                    <a:pt x="23056" y="12677"/>
                    <a:pt x="22514" y="12589"/>
                  </a:cubicBezTo>
                  <a:cubicBezTo>
                    <a:pt x="22355" y="12560"/>
                    <a:pt x="22188" y="12546"/>
                    <a:pt x="22017" y="12546"/>
                  </a:cubicBezTo>
                  <a:cubicBezTo>
                    <a:pt x="21380" y="12546"/>
                    <a:pt x="20684" y="12728"/>
                    <a:pt x="20120" y="12921"/>
                  </a:cubicBezTo>
                  <a:cubicBezTo>
                    <a:pt x="19298" y="13219"/>
                    <a:pt x="18651" y="13813"/>
                    <a:pt x="18022" y="14390"/>
                  </a:cubicBezTo>
                  <a:cubicBezTo>
                    <a:pt x="17952" y="14460"/>
                    <a:pt x="17864" y="14530"/>
                    <a:pt x="17777" y="14600"/>
                  </a:cubicBezTo>
                  <a:cubicBezTo>
                    <a:pt x="17721" y="14598"/>
                    <a:pt x="17665" y="14597"/>
                    <a:pt x="17609" y="14597"/>
                  </a:cubicBezTo>
                  <a:cubicBezTo>
                    <a:pt x="16996" y="14597"/>
                    <a:pt x="16367" y="14684"/>
                    <a:pt x="15854" y="14844"/>
                  </a:cubicBezTo>
                  <a:cubicBezTo>
                    <a:pt x="14910" y="15107"/>
                    <a:pt x="14176" y="15806"/>
                    <a:pt x="13372" y="16313"/>
                  </a:cubicBezTo>
                  <a:cubicBezTo>
                    <a:pt x="12515" y="16837"/>
                    <a:pt x="11903" y="17501"/>
                    <a:pt x="11274" y="18271"/>
                  </a:cubicBezTo>
                  <a:cubicBezTo>
                    <a:pt x="10942" y="18690"/>
                    <a:pt x="10540" y="19040"/>
                    <a:pt x="10225" y="19477"/>
                  </a:cubicBezTo>
                  <a:cubicBezTo>
                    <a:pt x="9910" y="19896"/>
                    <a:pt x="9736" y="20368"/>
                    <a:pt x="9386" y="20770"/>
                  </a:cubicBezTo>
                  <a:cubicBezTo>
                    <a:pt x="9001" y="21207"/>
                    <a:pt x="8477" y="21365"/>
                    <a:pt x="8075" y="21732"/>
                  </a:cubicBezTo>
                  <a:cubicBezTo>
                    <a:pt x="7848" y="21942"/>
                    <a:pt x="7673" y="22221"/>
                    <a:pt x="7498" y="22484"/>
                  </a:cubicBezTo>
                  <a:cubicBezTo>
                    <a:pt x="7113" y="23008"/>
                    <a:pt x="6834" y="23410"/>
                    <a:pt x="6257" y="23725"/>
                  </a:cubicBezTo>
                  <a:cubicBezTo>
                    <a:pt x="5837" y="23952"/>
                    <a:pt x="5435" y="24144"/>
                    <a:pt x="5068" y="24442"/>
                  </a:cubicBezTo>
                  <a:cubicBezTo>
                    <a:pt x="4089" y="25228"/>
                    <a:pt x="3145" y="25962"/>
                    <a:pt x="2096" y="26627"/>
                  </a:cubicBezTo>
                  <a:cubicBezTo>
                    <a:pt x="1362" y="27099"/>
                    <a:pt x="645" y="27711"/>
                    <a:pt x="68" y="28375"/>
                  </a:cubicBezTo>
                  <a:cubicBezTo>
                    <a:pt x="51" y="28392"/>
                    <a:pt x="33" y="28410"/>
                    <a:pt x="33" y="28427"/>
                  </a:cubicBezTo>
                  <a:cubicBezTo>
                    <a:pt x="1" y="28525"/>
                    <a:pt x="29" y="28639"/>
                    <a:pt x="147" y="28639"/>
                  </a:cubicBezTo>
                  <a:cubicBezTo>
                    <a:pt x="156" y="28639"/>
                    <a:pt x="164" y="28638"/>
                    <a:pt x="173" y="28637"/>
                  </a:cubicBezTo>
                  <a:cubicBezTo>
                    <a:pt x="2254" y="28497"/>
                    <a:pt x="3827" y="27011"/>
                    <a:pt x="5645" y="26207"/>
                  </a:cubicBezTo>
                  <a:cubicBezTo>
                    <a:pt x="7533" y="25368"/>
                    <a:pt x="8966" y="24004"/>
                    <a:pt x="10645" y="22851"/>
                  </a:cubicBezTo>
                  <a:cubicBezTo>
                    <a:pt x="11501" y="22239"/>
                    <a:pt x="12288" y="21749"/>
                    <a:pt x="13040" y="20980"/>
                  </a:cubicBezTo>
                  <a:cubicBezTo>
                    <a:pt x="13389" y="20596"/>
                    <a:pt x="13756" y="20141"/>
                    <a:pt x="14211" y="19861"/>
                  </a:cubicBezTo>
                  <a:cubicBezTo>
                    <a:pt x="14570" y="19641"/>
                    <a:pt x="15051" y="19544"/>
                    <a:pt x="15519" y="19544"/>
                  </a:cubicBezTo>
                  <a:cubicBezTo>
                    <a:pt x="15757" y="19544"/>
                    <a:pt x="15991" y="19569"/>
                    <a:pt x="16204" y="19617"/>
                  </a:cubicBezTo>
                  <a:cubicBezTo>
                    <a:pt x="17375" y="19879"/>
                    <a:pt x="17847" y="20788"/>
                    <a:pt x="18424" y="21697"/>
                  </a:cubicBezTo>
                  <a:cubicBezTo>
                    <a:pt x="18529" y="22431"/>
                    <a:pt x="19595" y="22903"/>
                    <a:pt x="20189" y="23183"/>
                  </a:cubicBezTo>
                  <a:cubicBezTo>
                    <a:pt x="20749" y="23463"/>
                    <a:pt x="21308" y="23812"/>
                    <a:pt x="21903" y="24004"/>
                  </a:cubicBezTo>
                  <a:cubicBezTo>
                    <a:pt x="22514" y="24232"/>
                    <a:pt x="23196" y="24197"/>
                    <a:pt x="23826" y="24302"/>
                  </a:cubicBezTo>
                  <a:cubicBezTo>
                    <a:pt x="24272" y="24373"/>
                    <a:pt x="24725" y="24404"/>
                    <a:pt x="25179" y="24404"/>
                  </a:cubicBezTo>
                  <a:cubicBezTo>
                    <a:pt x="26059" y="24404"/>
                    <a:pt x="26947" y="24288"/>
                    <a:pt x="27811" y="24127"/>
                  </a:cubicBezTo>
                  <a:cubicBezTo>
                    <a:pt x="28563" y="23970"/>
                    <a:pt x="29297" y="23795"/>
                    <a:pt x="30014" y="23515"/>
                  </a:cubicBezTo>
                  <a:cubicBezTo>
                    <a:pt x="30643" y="23253"/>
                    <a:pt x="31133" y="22833"/>
                    <a:pt x="31675" y="22414"/>
                  </a:cubicBezTo>
                  <a:cubicBezTo>
                    <a:pt x="33668" y="20805"/>
                    <a:pt x="34979" y="18201"/>
                    <a:pt x="35556" y="15736"/>
                  </a:cubicBezTo>
                  <a:cubicBezTo>
                    <a:pt x="35905" y="14215"/>
                    <a:pt x="36167" y="12694"/>
                    <a:pt x="36692" y="11226"/>
                  </a:cubicBezTo>
                  <a:cubicBezTo>
                    <a:pt x="36989" y="10422"/>
                    <a:pt x="37216" y="9635"/>
                    <a:pt x="37548" y="8866"/>
                  </a:cubicBezTo>
                  <a:cubicBezTo>
                    <a:pt x="37741" y="8429"/>
                    <a:pt x="37863" y="8044"/>
                    <a:pt x="38283" y="7782"/>
                  </a:cubicBezTo>
                  <a:cubicBezTo>
                    <a:pt x="38318" y="7764"/>
                    <a:pt x="38370" y="7747"/>
                    <a:pt x="38405" y="7712"/>
                  </a:cubicBezTo>
                  <a:cubicBezTo>
                    <a:pt x="38650" y="7712"/>
                    <a:pt x="38877" y="7694"/>
                    <a:pt x="39122" y="7642"/>
                  </a:cubicBezTo>
                  <a:cubicBezTo>
                    <a:pt x="39629" y="7520"/>
                    <a:pt x="40118" y="7222"/>
                    <a:pt x="40625" y="6995"/>
                  </a:cubicBezTo>
                  <a:lnTo>
                    <a:pt x="40713" y="6995"/>
                  </a:lnTo>
                  <a:cubicBezTo>
                    <a:pt x="40822" y="6998"/>
                    <a:pt x="40931" y="6999"/>
                    <a:pt x="41039" y="6999"/>
                  </a:cubicBezTo>
                  <a:cubicBezTo>
                    <a:pt x="41204" y="6999"/>
                    <a:pt x="41368" y="6997"/>
                    <a:pt x="41531" y="6997"/>
                  </a:cubicBezTo>
                  <a:cubicBezTo>
                    <a:pt x="41873" y="6997"/>
                    <a:pt x="42214" y="7007"/>
                    <a:pt x="42566" y="7065"/>
                  </a:cubicBezTo>
                  <a:cubicBezTo>
                    <a:pt x="42950" y="7127"/>
                    <a:pt x="43321" y="7229"/>
                    <a:pt x="43701" y="7229"/>
                  </a:cubicBezTo>
                  <a:cubicBezTo>
                    <a:pt x="43754" y="7229"/>
                    <a:pt x="43806" y="7227"/>
                    <a:pt x="43859" y="7222"/>
                  </a:cubicBezTo>
                  <a:cubicBezTo>
                    <a:pt x="44349" y="7170"/>
                    <a:pt x="44943" y="6978"/>
                    <a:pt x="45188" y="6523"/>
                  </a:cubicBezTo>
                  <a:cubicBezTo>
                    <a:pt x="45328" y="6244"/>
                    <a:pt x="45328" y="5946"/>
                    <a:pt x="45293" y="5667"/>
                  </a:cubicBezTo>
                  <a:lnTo>
                    <a:pt x="45293" y="5649"/>
                  </a:lnTo>
                  <a:cubicBezTo>
                    <a:pt x="45240" y="5160"/>
                    <a:pt x="45293" y="4600"/>
                    <a:pt x="45205" y="4111"/>
                  </a:cubicBezTo>
                  <a:cubicBezTo>
                    <a:pt x="45083" y="3516"/>
                    <a:pt x="44698" y="2957"/>
                    <a:pt x="44226" y="2590"/>
                  </a:cubicBezTo>
                  <a:cubicBezTo>
                    <a:pt x="43475" y="1996"/>
                    <a:pt x="42845" y="1226"/>
                    <a:pt x="42076" y="667"/>
                  </a:cubicBezTo>
                  <a:cubicBezTo>
                    <a:pt x="41549" y="295"/>
                    <a:pt x="41119" y="61"/>
                    <a:pt x="40541" y="61"/>
                  </a:cubicBezTo>
                  <a:cubicBezTo>
                    <a:pt x="40467" y="61"/>
                    <a:pt x="40390" y="65"/>
                    <a:pt x="40310" y="73"/>
                  </a:cubicBezTo>
                  <a:cubicBezTo>
                    <a:pt x="40257" y="78"/>
                    <a:pt x="40204" y="80"/>
                    <a:pt x="40149" y="80"/>
                  </a:cubicBezTo>
                  <a:cubicBezTo>
                    <a:pt x="39856" y="80"/>
                    <a:pt x="39546" y="18"/>
                    <a:pt x="39233" y="18"/>
                  </a:cubicBezTo>
                  <a:cubicBezTo>
                    <a:pt x="39202" y="18"/>
                    <a:pt x="39171" y="19"/>
                    <a:pt x="39139" y="20"/>
                  </a:cubicBezTo>
                  <a:cubicBezTo>
                    <a:pt x="38895" y="20"/>
                    <a:pt x="38667" y="55"/>
                    <a:pt x="38457" y="90"/>
                  </a:cubicBezTo>
                  <a:cubicBezTo>
                    <a:pt x="38113" y="40"/>
                    <a:pt x="37775" y="1"/>
                    <a:pt x="374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6"/>
            <p:cNvSpPr/>
            <p:nvPr/>
          </p:nvSpPr>
          <p:spPr>
            <a:xfrm>
              <a:off x="899775" y="3004950"/>
              <a:ext cx="315575" cy="430200"/>
            </a:xfrm>
            <a:custGeom>
              <a:avLst/>
              <a:gdLst/>
              <a:ahLst/>
              <a:cxnLst/>
              <a:rect l="l" t="t" r="r" b="b"/>
              <a:pathLst>
                <a:path w="12623" h="17208" extrusionOk="0">
                  <a:moveTo>
                    <a:pt x="1327" y="0"/>
                  </a:moveTo>
                  <a:cubicBezTo>
                    <a:pt x="1110" y="0"/>
                    <a:pt x="883" y="57"/>
                    <a:pt x="648" y="185"/>
                  </a:cubicBezTo>
                  <a:cubicBezTo>
                    <a:pt x="53" y="518"/>
                    <a:pt x="1" y="1392"/>
                    <a:pt x="18" y="2004"/>
                  </a:cubicBezTo>
                  <a:cubicBezTo>
                    <a:pt x="36" y="2388"/>
                    <a:pt x="88" y="2773"/>
                    <a:pt x="141" y="3157"/>
                  </a:cubicBezTo>
                  <a:cubicBezTo>
                    <a:pt x="228" y="3664"/>
                    <a:pt x="141" y="4259"/>
                    <a:pt x="298" y="4748"/>
                  </a:cubicBezTo>
                  <a:cubicBezTo>
                    <a:pt x="420" y="5168"/>
                    <a:pt x="683" y="5517"/>
                    <a:pt x="752" y="5972"/>
                  </a:cubicBezTo>
                  <a:cubicBezTo>
                    <a:pt x="840" y="6514"/>
                    <a:pt x="787" y="7021"/>
                    <a:pt x="787" y="7563"/>
                  </a:cubicBezTo>
                  <a:cubicBezTo>
                    <a:pt x="787" y="8157"/>
                    <a:pt x="857" y="8594"/>
                    <a:pt x="1434" y="8856"/>
                  </a:cubicBezTo>
                  <a:cubicBezTo>
                    <a:pt x="1687" y="8973"/>
                    <a:pt x="1944" y="9016"/>
                    <a:pt x="2202" y="9016"/>
                  </a:cubicBezTo>
                  <a:cubicBezTo>
                    <a:pt x="2677" y="9016"/>
                    <a:pt x="3155" y="8871"/>
                    <a:pt x="3619" y="8769"/>
                  </a:cubicBezTo>
                  <a:cubicBezTo>
                    <a:pt x="4424" y="8576"/>
                    <a:pt x="5245" y="8472"/>
                    <a:pt x="6084" y="8419"/>
                  </a:cubicBezTo>
                  <a:cubicBezTo>
                    <a:pt x="6329" y="8891"/>
                    <a:pt x="6941" y="9101"/>
                    <a:pt x="7483" y="9223"/>
                  </a:cubicBezTo>
                  <a:cubicBezTo>
                    <a:pt x="7448" y="9940"/>
                    <a:pt x="7535" y="10692"/>
                    <a:pt x="7693" y="11408"/>
                  </a:cubicBezTo>
                  <a:cubicBezTo>
                    <a:pt x="7885" y="12265"/>
                    <a:pt x="8322" y="13419"/>
                    <a:pt x="7570" y="14136"/>
                  </a:cubicBezTo>
                  <a:cubicBezTo>
                    <a:pt x="7360" y="14328"/>
                    <a:pt x="6696" y="14503"/>
                    <a:pt x="6696" y="14887"/>
                  </a:cubicBezTo>
                  <a:cubicBezTo>
                    <a:pt x="6696" y="14905"/>
                    <a:pt x="6696" y="14940"/>
                    <a:pt x="6714" y="14975"/>
                  </a:cubicBezTo>
                  <a:cubicBezTo>
                    <a:pt x="6644" y="15010"/>
                    <a:pt x="6574" y="15062"/>
                    <a:pt x="6521" y="15114"/>
                  </a:cubicBezTo>
                  <a:cubicBezTo>
                    <a:pt x="6364" y="15202"/>
                    <a:pt x="6137" y="15342"/>
                    <a:pt x="6189" y="15569"/>
                  </a:cubicBezTo>
                  <a:cubicBezTo>
                    <a:pt x="6225" y="15722"/>
                    <a:pt x="6356" y="15772"/>
                    <a:pt x="6496" y="15772"/>
                  </a:cubicBezTo>
                  <a:cubicBezTo>
                    <a:pt x="6564" y="15772"/>
                    <a:pt x="6634" y="15761"/>
                    <a:pt x="6696" y="15744"/>
                  </a:cubicBezTo>
                  <a:cubicBezTo>
                    <a:pt x="6784" y="15709"/>
                    <a:pt x="6871" y="15656"/>
                    <a:pt x="6976" y="15639"/>
                  </a:cubicBezTo>
                  <a:cubicBezTo>
                    <a:pt x="7063" y="15604"/>
                    <a:pt x="7151" y="15604"/>
                    <a:pt x="7238" y="15569"/>
                  </a:cubicBezTo>
                  <a:cubicBezTo>
                    <a:pt x="7273" y="15552"/>
                    <a:pt x="7325" y="15517"/>
                    <a:pt x="7378" y="15482"/>
                  </a:cubicBezTo>
                  <a:cubicBezTo>
                    <a:pt x="7425" y="15492"/>
                    <a:pt x="7471" y="15496"/>
                    <a:pt x="7515" y="15496"/>
                  </a:cubicBezTo>
                  <a:cubicBezTo>
                    <a:pt x="8094" y="15496"/>
                    <a:pt x="8428" y="14694"/>
                    <a:pt x="8671" y="14223"/>
                  </a:cubicBezTo>
                  <a:cubicBezTo>
                    <a:pt x="8916" y="13751"/>
                    <a:pt x="8951" y="13261"/>
                    <a:pt x="8969" y="12737"/>
                  </a:cubicBezTo>
                  <a:cubicBezTo>
                    <a:pt x="8986" y="12230"/>
                    <a:pt x="9004" y="11723"/>
                    <a:pt x="9021" y="11216"/>
                  </a:cubicBezTo>
                  <a:cubicBezTo>
                    <a:pt x="9196" y="11531"/>
                    <a:pt x="9353" y="11863"/>
                    <a:pt x="9528" y="12195"/>
                  </a:cubicBezTo>
                  <a:cubicBezTo>
                    <a:pt x="9633" y="12422"/>
                    <a:pt x="9720" y="12685"/>
                    <a:pt x="9825" y="12947"/>
                  </a:cubicBezTo>
                  <a:cubicBezTo>
                    <a:pt x="9773" y="13419"/>
                    <a:pt x="9808" y="13908"/>
                    <a:pt x="9668" y="14380"/>
                  </a:cubicBezTo>
                  <a:cubicBezTo>
                    <a:pt x="9581" y="14695"/>
                    <a:pt x="9441" y="14975"/>
                    <a:pt x="9476" y="15307"/>
                  </a:cubicBezTo>
                  <a:cubicBezTo>
                    <a:pt x="9476" y="15377"/>
                    <a:pt x="9511" y="15447"/>
                    <a:pt x="9598" y="15464"/>
                  </a:cubicBezTo>
                  <a:lnTo>
                    <a:pt x="9668" y="15482"/>
                  </a:lnTo>
                  <a:cubicBezTo>
                    <a:pt x="9650" y="15569"/>
                    <a:pt x="9650" y="15639"/>
                    <a:pt x="9633" y="15726"/>
                  </a:cubicBezTo>
                  <a:cubicBezTo>
                    <a:pt x="9598" y="15954"/>
                    <a:pt x="9581" y="16163"/>
                    <a:pt x="9511" y="16373"/>
                  </a:cubicBezTo>
                  <a:cubicBezTo>
                    <a:pt x="9458" y="16530"/>
                    <a:pt x="9406" y="16688"/>
                    <a:pt x="9388" y="16863"/>
                  </a:cubicBezTo>
                  <a:cubicBezTo>
                    <a:pt x="9388" y="17120"/>
                    <a:pt x="9518" y="17207"/>
                    <a:pt x="9686" y="17207"/>
                  </a:cubicBezTo>
                  <a:cubicBezTo>
                    <a:pt x="9882" y="17207"/>
                    <a:pt x="10129" y="17089"/>
                    <a:pt x="10280" y="16985"/>
                  </a:cubicBezTo>
                  <a:cubicBezTo>
                    <a:pt x="10699" y="16670"/>
                    <a:pt x="10892" y="16251"/>
                    <a:pt x="10927" y="15779"/>
                  </a:cubicBezTo>
                  <a:cubicBezTo>
                    <a:pt x="11259" y="15674"/>
                    <a:pt x="11259" y="15254"/>
                    <a:pt x="11294" y="14940"/>
                  </a:cubicBezTo>
                  <a:cubicBezTo>
                    <a:pt x="11399" y="13751"/>
                    <a:pt x="11119" y="12702"/>
                    <a:pt x="10682" y="11671"/>
                  </a:cubicBezTo>
                  <a:lnTo>
                    <a:pt x="10682" y="11671"/>
                  </a:lnTo>
                  <a:cubicBezTo>
                    <a:pt x="10857" y="11968"/>
                    <a:pt x="11014" y="12283"/>
                    <a:pt x="11171" y="12597"/>
                  </a:cubicBezTo>
                  <a:cubicBezTo>
                    <a:pt x="11259" y="12772"/>
                    <a:pt x="11364" y="13139"/>
                    <a:pt x="11573" y="13209"/>
                  </a:cubicBezTo>
                  <a:cubicBezTo>
                    <a:pt x="11612" y="13215"/>
                    <a:pt x="11648" y="13219"/>
                    <a:pt x="11683" y="13219"/>
                  </a:cubicBezTo>
                  <a:cubicBezTo>
                    <a:pt x="11745" y="13219"/>
                    <a:pt x="11804" y="13207"/>
                    <a:pt x="11871" y="13174"/>
                  </a:cubicBezTo>
                  <a:cubicBezTo>
                    <a:pt x="11923" y="13296"/>
                    <a:pt x="11975" y="13436"/>
                    <a:pt x="12028" y="13559"/>
                  </a:cubicBezTo>
                  <a:cubicBezTo>
                    <a:pt x="12098" y="13733"/>
                    <a:pt x="12098" y="13961"/>
                    <a:pt x="12203" y="14118"/>
                  </a:cubicBezTo>
                  <a:cubicBezTo>
                    <a:pt x="12238" y="14170"/>
                    <a:pt x="12295" y="14197"/>
                    <a:pt x="12351" y="14197"/>
                  </a:cubicBezTo>
                  <a:cubicBezTo>
                    <a:pt x="12408" y="14197"/>
                    <a:pt x="12465" y="14170"/>
                    <a:pt x="12500" y="14118"/>
                  </a:cubicBezTo>
                  <a:cubicBezTo>
                    <a:pt x="12622" y="13926"/>
                    <a:pt x="12605" y="13664"/>
                    <a:pt x="12587" y="13454"/>
                  </a:cubicBezTo>
                  <a:lnTo>
                    <a:pt x="12570" y="13454"/>
                  </a:lnTo>
                  <a:cubicBezTo>
                    <a:pt x="12552" y="13296"/>
                    <a:pt x="12517" y="13157"/>
                    <a:pt x="12465" y="13017"/>
                  </a:cubicBezTo>
                  <a:cubicBezTo>
                    <a:pt x="12465" y="12985"/>
                    <a:pt x="12380" y="12727"/>
                    <a:pt x="12325" y="12727"/>
                  </a:cubicBezTo>
                  <a:cubicBezTo>
                    <a:pt x="12321" y="12727"/>
                    <a:pt x="12317" y="12728"/>
                    <a:pt x="12313" y="12731"/>
                  </a:cubicBezTo>
                  <a:lnTo>
                    <a:pt x="12313" y="12731"/>
                  </a:lnTo>
                  <a:cubicBezTo>
                    <a:pt x="12360" y="12679"/>
                    <a:pt x="12359" y="12613"/>
                    <a:pt x="12325" y="12562"/>
                  </a:cubicBezTo>
                  <a:cubicBezTo>
                    <a:pt x="12325" y="12562"/>
                    <a:pt x="12325" y="12562"/>
                    <a:pt x="12325" y="12545"/>
                  </a:cubicBezTo>
                  <a:cubicBezTo>
                    <a:pt x="12465" y="11811"/>
                    <a:pt x="11381" y="10884"/>
                    <a:pt x="10962" y="10412"/>
                  </a:cubicBezTo>
                  <a:cubicBezTo>
                    <a:pt x="10472" y="9853"/>
                    <a:pt x="9895" y="9293"/>
                    <a:pt x="9301" y="8821"/>
                  </a:cubicBezTo>
                  <a:cubicBezTo>
                    <a:pt x="9336" y="8751"/>
                    <a:pt x="9336" y="8664"/>
                    <a:pt x="9266" y="8594"/>
                  </a:cubicBezTo>
                  <a:cubicBezTo>
                    <a:pt x="8584" y="7807"/>
                    <a:pt x="7902" y="6776"/>
                    <a:pt x="6749" y="6689"/>
                  </a:cubicBezTo>
                  <a:cubicBezTo>
                    <a:pt x="6707" y="6685"/>
                    <a:pt x="6666" y="6683"/>
                    <a:pt x="6625" y="6683"/>
                  </a:cubicBezTo>
                  <a:cubicBezTo>
                    <a:pt x="6095" y="6683"/>
                    <a:pt x="5614" y="6969"/>
                    <a:pt x="5079" y="6969"/>
                  </a:cubicBezTo>
                  <a:cubicBezTo>
                    <a:pt x="5064" y="6969"/>
                    <a:pt x="5050" y="6969"/>
                    <a:pt x="5035" y="6968"/>
                  </a:cubicBezTo>
                  <a:cubicBezTo>
                    <a:pt x="4406" y="6933"/>
                    <a:pt x="3672" y="6776"/>
                    <a:pt x="3025" y="6619"/>
                  </a:cubicBezTo>
                  <a:cubicBezTo>
                    <a:pt x="3008" y="5954"/>
                    <a:pt x="3077" y="5307"/>
                    <a:pt x="2990" y="4626"/>
                  </a:cubicBezTo>
                  <a:cubicBezTo>
                    <a:pt x="2973" y="4363"/>
                    <a:pt x="2955" y="4049"/>
                    <a:pt x="2920" y="3752"/>
                  </a:cubicBezTo>
                  <a:cubicBezTo>
                    <a:pt x="2938" y="3734"/>
                    <a:pt x="2955" y="3699"/>
                    <a:pt x="2955" y="3664"/>
                  </a:cubicBezTo>
                  <a:cubicBezTo>
                    <a:pt x="3060" y="3420"/>
                    <a:pt x="3217" y="3175"/>
                    <a:pt x="3287" y="2913"/>
                  </a:cubicBezTo>
                  <a:cubicBezTo>
                    <a:pt x="3375" y="2633"/>
                    <a:pt x="3287" y="2353"/>
                    <a:pt x="3217" y="2091"/>
                  </a:cubicBezTo>
                  <a:cubicBezTo>
                    <a:pt x="3074" y="1187"/>
                    <a:pt x="2318" y="0"/>
                    <a:pt x="13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6"/>
            <p:cNvSpPr/>
            <p:nvPr/>
          </p:nvSpPr>
          <p:spPr>
            <a:xfrm>
              <a:off x="523925" y="2999600"/>
              <a:ext cx="313375" cy="540025"/>
            </a:xfrm>
            <a:custGeom>
              <a:avLst/>
              <a:gdLst/>
              <a:ahLst/>
              <a:cxnLst/>
              <a:rect l="l" t="t" r="r" b="b"/>
              <a:pathLst>
                <a:path w="12535" h="21601" extrusionOk="0">
                  <a:moveTo>
                    <a:pt x="8453" y="0"/>
                  </a:moveTo>
                  <a:cubicBezTo>
                    <a:pt x="7906" y="0"/>
                    <a:pt x="7396" y="224"/>
                    <a:pt x="7028" y="784"/>
                  </a:cubicBezTo>
                  <a:cubicBezTo>
                    <a:pt x="6993" y="837"/>
                    <a:pt x="7011" y="889"/>
                    <a:pt x="7028" y="941"/>
                  </a:cubicBezTo>
                  <a:cubicBezTo>
                    <a:pt x="6259" y="1850"/>
                    <a:pt x="5944" y="3196"/>
                    <a:pt x="5805" y="4350"/>
                  </a:cubicBezTo>
                  <a:cubicBezTo>
                    <a:pt x="5665" y="5591"/>
                    <a:pt x="5560" y="7042"/>
                    <a:pt x="5735" y="8353"/>
                  </a:cubicBezTo>
                  <a:cubicBezTo>
                    <a:pt x="5631" y="8329"/>
                    <a:pt x="5520" y="8319"/>
                    <a:pt x="5405" y="8319"/>
                  </a:cubicBezTo>
                  <a:cubicBezTo>
                    <a:pt x="5110" y="8319"/>
                    <a:pt x="4792" y="8381"/>
                    <a:pt x="4528" y="8406"/>
                  </a:cubicBezTo>
                  <a:cubicBezTo>
                    <a:pt x="3969" y="8458"/>
                    <a:pt x="3602" y="8668"/>
                    <a:pt x="3235" y="9123"/>
                  </a:cubicBezTo>
                  <a:cubicBezTo>
                    <a:pt x="2606" y="9927"/>
                    <a:pt x="2518" y="10923"/>
                    <a:pt x="2431" y="11902"/>
                  </a:cubicBezTo>
                  <a:cubicBezTo>
                    <a:pt x="1801" y="12059"/>
                    <a:pt x="1120" y="12094"/>
                    <a:pt x="840" y="12794"/>
                  </a:cubicBezTo>
                  <a:cubicBezTo>
                    <a:pt x="525" y="13545"/>
                    <a:pt x="805" y="14367"/>
                    <a:pt x="980" y="15136"/>
                  </a:cubicBezTo>
                  <a:cubicBezTo>
                    <a:pt x="683" y="15731"/>
                    <a:pt x="648" y="16517"/>
                    <a:pt x="525" y="17129"/>
                  </a:cubicBezTo>
                  <a:cubicBezTo>
                    <a:pt x="420" y="17671"/>
                    <a:pt x="280" y="18195"/>
                    <a:pt x="246" y="18737"/>
                  </a:cubicBezTo>
                  <a:cubicBezTo>
                    <a:pt x="193" y="19279"/>
                    <a:pt x="1" y="19891"/>
                    <a:pt x="1" y="20416"/>
                  </a:cubicBezTo>
                  <a:cubicBezTo>
                    <a:pt x="18" y="20940"/>
                    <a:pt x="403" y="21377"/>
                    <a:pt x="875" y="21534"/>
                  </a:cubicBezTo>
                  <a:cubicBezTo>
                    <a:pt x="1011" y="21581"/>
                    <a:pt x="1136" y="21601"/>
                    <a:pt x="1254" y="21601"/>
                  </a:cubicBezTo>
                  <a:cubicBezTo>
                    <a:pt x="1761" y="21601"/>
                    <a:pt x="2135" y="21233"/>
                    <a:pt x="2588" y="20992"/>
                  </a:cubicBezTo>
                  <a:lnTo>
                    <a:pt x="2606" y="20992"/>
                  </a:lnTo>
                  <a:cubicBezTo>
                    <a:pt x="2858" y="21157"/>
                    <a:pt x="3193" y="21246"/>
                    <a:pt x="3520" y="21246"/>
                  </a:cubicBezTo>
                  <a:cubicBezTo>
                    <a:pt x="3714" y="21246"/>
                    <a:pt x="3905" y="21215"/>
                    <a:pt x="4074" y="21150"/>
                  </a:cubicBezTo>
                  <a:cubicBezTo>
                    <a:pt x="4299" y="21345"/>
                    <a:pt x="4588" y="21552"/>
                    <a:pt x="4864" y="21552"/>
                  </a:cubicBezTo>
                  <a:cubicBezTo>
                    <a:pt x="4910" y="21552"/>
                    <a:pt x="4956" y="21547"/>
                    <a:pt x="5000" y="21534"/>
                  </a:cubicBezTo>
                  <a:cubicBezTo>
                    <a:pt x="5280" y="21447"/>
                    <a:pt x="5403" y="21062"/>
                    <a:pt x="5472" y="20800"/>
                  </a:cubicBezTo>
                  <a:cubicBezTo>
                    <a:pt x="5560" y="20363"/>
                    <a:pt x="5455" y="20048"/>
                    <a:pt x="5315" y="19664"/>
                  </a:cubicBezTo>
                  <a:cubicBezTo>
                    <a:pt x="5245" y="19419"/>
                    <a:pt x="5315" y="19262"/>
                    <a:pt x="5315" y="19017"/>
                  </a:cubicBezTo>
                  <a:cubicBezTo>
                    <a:pt x="5315" y="18842"/>
                    <a:pt x="5158" y="18667"/>
                    <a:pt x="5193" y="18493"/>
                  </a:cubicBezTo>
                  <a:cubicBezTo>
                    <a:pt x="5210" y="18388"/>
                    <a:pt x="5158" y="18318"/>
                    <a:pt x="5088" y="18265"/>
                  </a:cubicBezTo>
                  <a:cubicBezTo>
                    <a:pt x="5105" y="18213"/>
                    <a:pt x="5088" y="18143"/>
                    <a:pt x="5018" y="18091"/>
                  </a:cubicBezTo>
                  <a:cubicBezTo>
                    <a:pt x="4406" y="17671"/>
                    <a:pt x="3777" y="17024"/>
                    <a:pt x="3515" y="16325"/>
                  </a:cubicBezTo>
                  <a:cubicBezTo>
                    <a:pt x="3252" y="15643"/>
                    <a:pt x="3357" y="14822"/>
                    <a:pt x="3322" y="14070"/>
                  </a:cubicBezTo>
                  <a:cubicBezTo>
                    <a:pt x="4231" y="13371"/>
                    <a:pt x="5298" y="12846"/>
                    <a:pt x="6137" y="12042"/>
                  </a:cubicBezTo>
                  <a:cubicBezTo>
                    <a:pt x="6784" y="11990"/>
                    <a:pt x="7448" y="12025"/>
                    <a:pt x="7972" y="11675"/>
                  </a:cubicBezTo>
                  <a:cubicBezTo>
                    <a:pt x="8707" y="11150"/>
                    <a:pt x="9126" y="10224"/>
                    <a:pt x="9685" y="9542"/>
                  </a:cubicBezTo>
                  <a:cubicBezTo>
                    <a:pt x="10245" y="8895"/>
                    <a:pt x="10979" y="8511"/>
                    <a:pt x="11434" y="7759"/>
                  </a:cubicBezTo>
                  <a:cubicBezTo>
                    <a:pt x="11504" y="7619"/>
                    <a:pt x="11573" y="7497"/>
                    <a:pt x="11643" y="7357"/>
                  </a:cubicBezTo>
                  <a:cubicBezTo>
                    <a:pt x="12115" y="6885"/>
                    <a:pt x="12535" y="6413"/>
                    <a:pt x="12500" y="5661"/>
                  </a:cubicBezTo>
                  <a:cubicBezTo>
                    <a:pt x="12465" y="5049"/>
                    <a:pt x="12220" y="4385"/>
                    <a:pt x="12080" y="3791"/>
                  </a:cubicBezTo>
                  <a:cubicBezTo>
                    <a:pt x="11941" y="3179"/>
                    <a:pt x="11766" y="2602"/>
                    <a:pt x="11504" y="2025"/>
                  </a:cubicBezTo>
                  <a:cubicBezTo>
                    <a:pt x="11024" y="1066"/>
                    <a:pt x="9648" y="0"/>
                    <a:pt x="8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6"/>
            <p:cNvSpPr/>
            <p:nvPr/>
          </p:nvSpPr>
          <p:spPr>
            <a:xfrm>
              <a:off x="1047500" y="3493375"/>
              <a:ext cx="68650" cy="54300"/>
            </a:xfrm>
            <a:custGeom>
              <a:avLst/>
              <a:gdLst/>
              <a:ahLst/>
              <a:cxnLst/>
              <a:rect l="l" t="t" r="r" b="b"/>
              <a:pathLst>
                <a:path w="2746" h="2172" extrusionOk="0">
                  <a:moveTo>
                    <a:pt x="822" y="0"/>
                  </a:moveTo>
                  <a:cubicBezTo>
                    <a:pt x="525" y="53"/>
                    <a:pt x="263" y="158"/>
                    <a:pt x="53" y="385"/>
                  </a:cubicBezTo>
                  <a:cubicBezTo>
                    <a:pt x="18" y="490"/>
                    <a:pt x="0" y="595"/>
                    <a:pt x="18" y="734"/>
                  </a:cubicBezTo>
                  <a:cubicBezTo>
                    <a:pt x="35" y="1032"/>
                    <a:pt x="193" y="1294"/>
                    <a:pt x="455" y="1451"/>
                  </a:cubicBezTo>
                  <a:cubicBezTo>
                    <a:pt x="577" y="1521"/>
                    <a:pt x="682" y="1521"/>
                    <a:pt x="822" y="1539"/>
                  </a:cubicBezTo>
                  <a:cubicBezTo>
                    <a:pt x="1032" y="1574"/>
                    <a:pt x="1242" y="1661"/>
                    <a:pt x="1434" y="1748"/>
                  </a:cubicBezTo>
                  <a:cubicBezTo>
                    <a:pt x="1749" y="1853"/>
                    <a:pt x="2028" y="2150"/>
                    <a:pt x="2360" y="2168"/>
                  </a:cubicBezTo>
                  <a:cubicBezTo>
                    <a:pt x="2370" y="2170"/>
                    <a:pt x="2379" y="2171"/>
                    <a:pt x="2388" y="2171"/>
                  </a:cubicBezTo>
                  <a:cubicBezTo>
                    <a:pt x="2448" y="2171"/>
                    <a:pt x="2505" y="2126"/>
                    <a:pt x="2535" y="2080"/>
                  </a:cubicBezTo>
                  <a:cubicBezTo>
                    <a:pt x="2745" y="1591"/>
                    <a:pt x="2430" y="997"/>
                    <a:pt x="2133" y="595"/>
                  </a:cubicBezTo>
                  <a:cubicBezTo>
                    <a:pt x="1853" y="193"/>
                    <a:pt x="1312" y="18"/>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6"/>
            <p:cNvSpPr/>
            <p:nvPr/>
          </p:nvSpPr>
          <p:spPr>
            <a:xfrm>
              <a:off x="995500" y="3534450"/>
              <a:ext cx="62500" cy="64775"/>
            </a:xfrm>
            <a:custGeom>
              <a:avLst/>
              <a:gdLst/>
              <a:ahLst/>
              <a:cxnLst/>
              <a:rect l="l" t="t" r="r" b="b"/>
              <a:pathLst>
                <a:path w="2500" h="2591" extrusionOk="0">
                  <a:moveTo>
                    <a:pt x="507" y="0"/>
                  </a:moveTo>
                  <a:cubicBezTo>
                    <a:pt x="140" y="245"/>
                    <a:pt x="0" y="770"/>
                    <a:pt x="227" y="1224"/>
                  </a:cubicBezTo>
                  <a:cubicBezTo>
                    <a:pt x="437" y="1591"/>
                    <a:pt x="804" y="1696"/>
                    <a:pt x="1136" y="1906"/>
                  </a:cubicBezTo>
                  <a:cubicBezTo>
                    <a:pt x="1469" y="2098"/>
                    <a:pt x="1801" y="2518"/>
                    <a:pt x="2185" y="2588"/>
                  </a:cubicBezTo>
                  <a:cubicBezTo>
                    <a:pt x="2199" y="2589"/>
                    <a:pt x="2213" y="2590"/>
                    <a:pt x="2226" y="2590"/>
                  </a:cubicBezTo>
                  <a:cubicBezTo>
                    <a:pt x="2342" y="2590"/>
                    <a:pt x="2414" y="2521"/>
                    <a:pt x="2430" y="2395"/>
                  </a:cubicBezTo>
                  <a:cubicBezTo>
                    <a:pt x="2500" y="1888"/>
                    <a:pt x="2378" y="1277"/>
                    <a:pt x="2080" y="840"/>
                  </a:cubicBezTo>
                  <a:cubicBezTo>
                    <a:pt x="1923" y="630"/>
                    <a:pt x="1731" y="472"/>
                    <a:pt x="1521" y="298"/>
                  </a:cubicBezTo>
                  <a:cubicBezTo>
                    <a:pt x="1416" y="210"/>
                    <a:pt x="1294" y="140"/>
                    <a:pt x="1171" y="70"/>
                  </a:cubicBezTo>
                  <a:cubicBezTo>
                    <a:pt x="962" y="18"/>
                    <a:pt x="734" y="0"/>
                    <a:pt x="5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6"/>
            <p:cNvSpPr/>
            <p:nvPr/>
          </p:nvSpPr>
          <p:spPr>
            <a:xfrm>
              <a:off x="901975" y="3466125"/>
              <a:ext cx="73450" cy="73075"/>
            </a:xfrm>
            <a:custGeom>
              <a:avLst/>
              <a:gdLst/>
              <a:ahLst/>
              <a:cxnLst/>
              <a:rect l="l" t="t" r="r" b="b"/>
              <a:pathLst>
                <a:path w="2938" h="2923" extrusionOk="0">
                  <a:moveTo>
                    <a:pt x="1421" y="0"/>
                  </a:moveTo>
                  <a:cubicBezTo>
                    <a:pt x="941" y="0"/>
                    <a:pt x="432" y="288"/>
                    <a:pt x="192" y="688"/>
                  </a:cubicBezTo>
                  <a:cubicBezTo>
                    <a:pt x="192" y="706"/>
                    <a:pt x="192" y="706"/>
                    <a:pt x="192" y="723"/>
                  </a:cubicBezTo>
                  <a:cubicBezTo>
                    <a:pt x="35" y="863"/>
                    <a:pt x="0" y="1038"/>
                    <a:pt x="105" y="1300"/>
                  </a:cubicBezTo>
                  <a:cubicBezTo>
                    <a:pt x="227" y="1615"/>
                    <a:pt x="455" y="2087"/>
                    <a:pt x="822" y="2157"/>
                  </a:cubicBezTo>
                  <a:cubicBezTo>
                    <a:pt x="853" y="2165"/>
                    <a:pt x="883" y="2168"/>
                    <a:pt x="914" y="2168"/>
                  </a:cubicBezTo>
                  <a:cubicBezTo>
                    <a:pt x="1050" y="2168"/>
                    <a:pt x="1179" y="2098"/>
                    <a:pt x="1316" y="2098"/>
                  </a:cubicBezTo>
                  <a:cubicBezTo>
                    <a:pt x="1338" y="2098"/>
                    <a:pt x="1359" y="2100"/>
                    <a:pt x="1381" y="2104"/>
                  </a:cubicBezTo>
                  <a:cubicBezTo>
                    <a:pt x="1696" y="2157"/>
                    <a:pt x="1888" y="2506"/>
                    <a:pt x="2080" y="2716"/>
                  </a:cubicBezTo>
                  <a:cubicBezTo>
                    <a:pt x="2186" y="2832"/>
                    <a:pt x="2317" y="2922"/>
                    <a:pt x="2446" y="2922"/>
                  </a:cubicBezTo>
                  <a:cubicBezTo>
                    <a:pt x="2531" y="2922"/>
                    <a:pt x="2616" y="2883"/>
                    <a:pt x="2692" y="2786"/>
                  </a:cubicBezTo>
                  <a:cubicBezTo>
                    <a:pt x="2937" y="2471"/>
                    <a:pt x="2710" y="1842"/>
                    <a:pt x="2657" y="1475"/>
                  </a:cubicBezTo>
                  <a:cubicBezTo>
                    <a:pt x="2570" y="1038"/>
                    <a:pt x="2465" y="583"/>
                    <a:pt x="2115" y="269"/>
                  </a:cubicBezTo>
                  <a:cubicBezTo>
                    <a:pt x="1922" y="81"/>
                    <a:pt x="1676" y="0"/>
                    <a:pt x="1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6"/>
            <p:cNvSpPr/>
            <p:nvPr/>
          </p:nvSpPr>
          <p:spPr>
            <a:xfrm>
              <a:off x="624875" y="3430875"/>
              <a:ext cx="79150" cy="64150"/>
            </a:xfrm>
            <a:custGeom>
              <a:avLst/>
              <a:gdLst/>
              <a:ahLst/>
              <a:cxnLst/>
              <a:rect l="l" t="t" r="r" b="b"/>
              <a:pathLst>
                <a:path w="3166" h="2566" extrusionOk="0">
                  <a:moveTo>
                    <a:pt x="1463" y="0"/>
                  </a:moveTo>
                  <a:cubicBezTo>
                    <a:pt x="1242" y="0"/>
                    <a:pt x="1037" y="92"/>
                    <a:pt x="840" y="228"/>
                  </a:cubicBezTo>
                  <a:cubicBezTo>
                    <a:pt x="595" y="385"/>
                    <a:pt x="333" y="612"/>
                    <a:pt x="176" y="874"/>
                  </a:cubicBezTo>
                  <a:cubicBezTo>
                    <a:pt x="71" y="997"/>
                    <a:pt x="1" y="1172"/>
                    <a:pt x="123" y="1259"/>
                  </a:cubicBezTo>
                  <a:cubicBezTo>
                    <a:pt x="158" y="1277"/>
                    <a:pt x="176" y="1294"/>
                    <a:pt x="193" y="1312"/>
                  </a:cubicBezTo>
                  <a:cubicBezTo>
                    <a:pt x="246" y="1346"/>
                    <a:pt x="281" y="1416"/>
                    <a:pt x="333" y="1416"/>
                  </a:cubicBezTo>
                  <a:cubicBezTo>
                    <a:pt x="403" y="1486"/>
                    <a:pt x="525" y="1574"/>
                    <a:pt x="543" y="1591"/>
                  </a:cubicBezTo>
                  <a:cubicBezTo>
                    <a:pt x="648" y="1661"/>
                    <a:pt x="753" y="1714"/>
                    <a:pt x="875" y="1731"/>
                  </a:cubicBezTo>
                  <a:cubicBezTo>
                    <a:pt x="1330" y="1801"/>
                    <a:pt x="1679" y="1993"/>
                    <a:pt x="2081" y="2238"/>
                  </a:cubicBezTo>
                  <a:cubicBezTo>
                    <a:pt x="2269" y="2354"/>
                    <a:pt x="2529" y="2565"/>
                    <a:pt x="2782" y="2565"/>
                  </a:cubicBezTo>
                  <a:cubicBezTo>
                    <a:pt x="2835" y="2565"/>
                    <a:pt x="2887" y="2556"/>
                    <a:pt x="2938" y="2535"/>
                  </a:cubicBezTo>
                  <a:cubicBezTo>
                    <a:pt x="3165" y="2448"/>
                    <a:pt x="3130" y="2203"/>
                    <a:pt x="3060" y="1993"/>
                  </a:cubicBezTo>
                  <a:cubicBezTo>
                    <a:pt x="2938" y="1556"/>
                    <a:pt x="2693" y="1102"/>
                    <a:pt x="2448" y="717"/>
                  </a:cubicBezTo>
                  <a:cubicBezTo>
                    <a:pt x="2291" y="437"/>
                    <a:pt x="2064" y="158"/>
                    <a:pt x="1749" y="53"/>
                  </a:cubicBezTo>
                  <a:cubicBezTo>
                    <a:pt x="1651" y="17"/>
                    <a:pt x="1555" y="0"/>
                    <a:pt x="1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6"/>
            <p:cNvSpPr/>
            <p:nvPr/>
          </p:nvSpPr>
          <p:spPr>
            <a:xfrm>
              <a:off x="547525" y="3498225"/>
              <a:ext cx="42425" cy="51400"/>
            </a:xfrm>
            <a:custGeom>
              <a:avLst/>
              <a:gdLst/>
              <a:ahLst/>
              <a:cxnLst/>
              <a:rect l="l" t="t" r="r" b="b"/>
              <a:pathLst>
                <a:path w="1697" h="2056" extrusionOk="0">
                  <a:moveTo>
                    <a:pt x="905" y="1"/>
                  </a:moveTo>
                  <a:cubicBezTo>
                    <a:pt x="855" y="1"/>
                    <a:pt x="804" y="6"/>
                    <a:pt x="752" y="16"/>
                  </a:cubicBezTo>
                  <a:cubicBezTo>
                    <a:pt x="368" y="68"/>
                    <a:pt x="106" y="401"/>
                    <a:pt x="36" y="750"/>
                  </a:cubicBezTo>
                  <a:cubicBezTo>
                    <a:pt x="18" y="785"/>
                    <a:pt x="1" y="820"/>
                    <a:pt x="1" y="873"/>
                  </a:cubicBezTo>
                  <a:cubicBezTo>
                    <a:pt x="1" y="908"/>
                    <a:pt x="18" y="925"/>
                    <a:pt x="18" y="960"/>
                  </a:cubicBezTo>
                  <a:cubicBezTo>
                    <a:pt x="18" y="1047"/>
                    <a:pt x="36" y="1135"/>
                    <a:pt x="71" y="1222"/>
                  </a:cubicBezTo>
                  <a:cubicBezTo>
                    <a:pt x="88" y="1275"/>
                    <a:pt x="141" y="1310"/>
                    <a:pt x="193" y="1310"/>
                  </a:cubicBezTo>
                  <a:cubicBezTo>
                    <a:pt x="263" y="1397"/>
                    <a:pt x="333" y="1467"/>
                    <a:pt x="420" y="1554"/>
                  </a:cubicBezTo>
                  <a:cubicBezTo>
                    <a:pt x="613" y="1729"/>
                    <a:pt x="857" y="1991"/>
                    <a:pt x="1137" y="2044"/>
                  </a:cubicBezTo>
                  <a:cubicBezTo>
                    <a:pt x="1172" y="2052"/>
                    <a:pt x="1205" y="2055"/>
                    <a:pt x="1235" y="2055"/>
                  </a:cubicBezTo>
                  <a:cubicBezTo>
                    <a:pt x="1677" y="2055"/>
                    <a:pt x="1662" y="1272"/>
                    <a:pt x="1662" y="977"/>
                  </a:cubicBezTo>
                  <a:lnTo>
                    <a:pt x="1644" y="977"/>
                  </a:lnTo>
                  <a:cubicBezTo>
                    <a:pt x="1644" y="698"/>
                    <a:pt x="1696" y="436"/>
                    <a:pt x="1469" y="226"/>
                  </a:cubicBezTo>
                  <a:cubicBezTo>
                    <a:pt x="1314" y="85"/>
                    <a:pt x="1114" y="1"/>
                    <a:pt x="9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6"/>
            <p:cNvSpPr/>
            <p:nvPr/>
          </p:nvSpPr>
          <p:spPr>
            <a:xfrm>
              <a:off x="635375" y="3488450"/>
              <a:ext cx="52025" cy="60825"/>
            </a:xfrm>
            <a:custGeom>
              <a:avLst/>
              <a:gdLst/>
              <a:ahLst/>
              <a:cxnLst/>
              <a:rect l="l" t="t" r="r" b="b"/>
              <a:pathLst>
                <a:path w="2081" h="2433" extrusionOk="0">
                  <a:moveTo>
                    <a:pt x="961" y="1"/>
                  </a:moveTo>
                  <a:cubicBezTo>
                    <a:pt x="807" y="1"/>
                    <a:pt x="659" y="70"/>
                    <a:pt x="542" y="197"/>
                  </a:cubicBezTo>
                  <a:cubicBezTo>
                    <a:pt x="333" y="442"/>
                    <a:pt x="1" y="1141"/>
                    <a:pt x="385" y="1613"/>
                  </a:cubicBezTo>
                  <a:cubicBezTo>
                    <a:pt x="420" y="1666"/>
                    <a:pt x="507" y="1753"/>
                    <a:pt x="560" y="1823"/>
                  </a:cubicBezTo>
                  <a:cubicBezTo>
                    <a:pt x="822" y="2103"/>
                    <a:pt x="1154" y="2208"/>
                    <a:pt x="1486" y="2382"/>
                  </a:cubicBezTo>
                  <a:cubicBezTo>
                    <a:pt x="1557" y="2415"/>
                    <a:pt x="1632" y="2432"/>
                    <a:pt x="1702" y="2432"/>
                  </a:cubicBezTo>
                  <a:cubicBezTo>
                    <a:pt x="1859" y="2432"/>
                    <a:pt x="1998" y="2348"/>
                    <a:pt x="2046" y="2155"/>
                  </a:cubicBezTo>
                  <a:cubicBezTo>
                    <a:pt x="2081" y="1998"/>
                    <a:pt x="2011" y="1823"/>
                    <a:pt x="1958" y="1666"/>
                  </a:cubicBezTo>
                  <a:cubicBezTo>
                    <a:pt x="1889" y="1456"/>
                    <a:pt x="1836" y="1246"/>
                    <a:pt x="1766" y="1036"/>
                  </a:cubicBezTo>
                  <a:cubicBezTo>
                    <a:pt x="1661" y="739"/>
                    <a:pt x="1539" y="285"/>
                    <a:pt x="1259" y="92"/>
                  </a:cubicBezTo>
                  <a:cubicBezTo>
                    <a:pt x="1163" y="30"/>
                    <a:pt x="1061" y="1"/>
                    <a:pt x="9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6"/>
            <p:cNvSpPr/>
            <p:nvPr/>
          </p:nvSpPr>
          <p:spPr>
            <a:xfrm>
              <a:off x="237675" y="2619250"/>
              <a:ext cx="1132825" cy="715925"/>
            </a:xfrm>
            <a:custGeom>
              <a:avLst/>
              <a:gdLst/>
              <a:ahLst/>
              <a:cxnLst/>
              <a:rect l="l" t="t" r="r" b="b"/>
              <a:pathLst>
                <a:path w="45313" h="28637" extrusionOk="0">
                  <a:moveTo>
                    <a:pt x="37441" y="1"/>
                  </a:moveTo>
                  <a:cubicBezTo>
                    <a:pt x="37197" y="1"/>
                    <a:pt x="36954" y="21"/>
                    <a:pt x="36711" y="73"/>
                  </a:cubicBezTo>
                  <a:cubicBezTo>
                    <a:pt x="36449" y="125"/>
                    <a:pt x="36047" y="212"/>
                    <a:pt x="35750" y="387"/>
                  </a:cubicBezTo>
                  <a:cubicBezTo>
                    <a:pt x="35016" y="440"/>
                    <a:pt x="34351" y="597"/>
                    <a:pt x="33757" y="1069"/>
                  </a:cubicBezTo>
                  <a:cubicBezTo>
                    <a:pt x="33372" y="1191"/>
                    <a:pt x="33005" y="1419"/>
                    <a:pt x="32621" y="1856"/>
                  </a:cubicBezTo>
                  <a:cubicBezTo>
                    <a:pt x="31869" y="2695"/>
                    <a:pt x="31782" y="3814"/>
                    <a:pt x="31572" y="4880"/>
                  </a:cubicBezTo>
                  <a:cubicBezTo>
                    <a:pt x="31310" y="6296"/>
                    <a:pt x="31100" y="7694"/>
                    <a:pt x="30960" y="9145"/>
                  </a:cubicBezTo>
                  <a:cubicBezTo>
                    <a:pt x="30890" y="9967"/>
                    <a:pt x="30698" y="10754"/>
                    <a:pt x="30540" y="11575"/>
                  </a:cubicBezTo>
                  <a:cubicBezTo>
                    <a:pt x="30505" y="11698"/>
                    <a:pt x="30488" y="11820"/>
                    <a:pt x="30453" y="11942"/>
                  </a:cubicBezTo>
                  <a:cubicBezTo>
                    <a:pt x="29605" y="11760"/>
                    <a:pt x="28737" y="11392"/>
                    <a:pt x="27871" y="11392"/>
                  </a:cubicBezTo>
                  <a:cubicBezTo>
                    <a:pt x="27577" y="11392"/>
                    <a:pt x="27284" y="11434"/>
                    <a:pt x="26992" y="11540"/>
                  </a:cubicBezTo>
                  <a:cubicBezTo>
                    <a:pt x="26362" y="11768"/>
                    <a:pt x="25838" y="12187"/>
                    <a:pt x="25226" y="12484"/>
                  </a:cubicBezTo>
                  <a:cubicBezTo>
                    <a:pt x="24859" y="12677"/>
                    <a:pt x="24474" y="12851"/>
                    <a:pt x="24125" y="13079"/>
                  </a:cubicBezTo>
                  <a:cubicBezTo>
                    <a:pt x="23583" y="12886"/>
                    <a:pt x="23058" y="12677"/>
                    <a:pt x="22516" y="12589"/>
                  </a:cubicBezTo>
                  <a:cubicBezTo>
                    <a:pt x="22357" y="12560"/>
                    <a:pt x="22189" y="12546"/>
                    <a:pt x="22017" y="12546"/>
                  </a:cubicBezTo>
                  <a:cubicBezTo>
                    <a:pt x="21376" y="12546"/>
                    <a:pt x="20673" y="12728"/>
                    <a:pt x="20122" y="12921"/>
                  </a:cubicBezTo>
                  <a:cubicBezTo>
                    <a:pt x="19300" y="13219"/>
                    <a:pt x="18653" y="13813"/>
                    <a:pt x="18024" y="14390"/>
                  </a:cubicBezTo>
                  <a:cubicBezTo>
                    <a:pt x="17954" y="14460"/>
                    <a:pt x="17866" y="14530"/>
                    <a:pt x="17779" y="14600"/>
                  </a:cubicBezTo>
                  <a:cubicBezTo>
                    <a:pt x="17723" y="14598"/>
                    <a:pt x="17667" y="14597"/>
                    <a:pt x="17611" y="14597"/>
                  </a:cubicBezTo>
                  <a:cubicBezTo>
                    <a:pt x="16998" y="14597"/>
                    <a:pt x="16369" y="14684"/>
                    <a:pt x="15856" y="14844"/>
                  </a:cubicBezTo>
                  <a:cubicBezTo>
                    <a:pt x="14912" y="15107"/>
                    <a:pt x="14160" y="15806"/>
                    <a:pt x="13356" y="16313"/>
                  </a:cubicBezTo>
                  <a:cubicBezTo>
                    <a:pt x="12517" y="16837"/>
                    <a:pt x="11905" y="17501"/>
                    <a:pt x="11276" y="18271"/>
                  </a:cubicBezTo>
                  <a:cubicBezTo>
                    <a:pt x="10944" y="18690"/>
                    <a:pt x="10542" y="19040"/>
                    <a:pt x="10227" y="19477"/>
                  </a:cubicBezTo>
                  <a:cubicBezTo>
                    <a:pt x="9912" y="19896"/>
                    <a:pt x="9738" y="20368"/>
                    <a:pt x="9388" y="20770"/>
                  </a:cubicBezTo>
                  <a:cubicBezTo>
                    <a:pt x="9003" y="21207"/>
                    <a:pt x="8479" y="21365"/>
                    <a:pt x="8077" y="21732"/>
                  </a:cubicBezTo>
                  <a:cubicBezTo>
                    <a:pt x="7850" y="21942"/>
                    <a:pt x="7675" y="22221"/>
                    <a:pt x="7500" y="22484"/>
                  </a:cubicBezTo>
                  <a:cubicBezTo>
                    <a:pt x="7115" y="23008"/>
                    <a:pt x="6836" y="23410"/>
                    <a:pt x="6241" y="23725"/>
                  </a:cubicBezTo>
                  <a:cubicBezTo>
                    <a:pt x="5822" y="23952"/>
                    <a:pt x="5437" y="24144"/>
                    <a:pt x="5070" y="24442"/>
                  </a:cubicBezTo>
                  <a:cubicBezTo>
                    <a:pt x="4091" y="25228"/>
                    <a:pt x="3147" y="25962"/>
                    <a:pt x="2098" y="26627"/>
                  </a:cubicBezTo>
                  <a:cubicBezTo>
                    <a:pt x="1364" y="27099"/>
                    <a:pt x="630" y="27711"/>
                    <a:pt x="70" y="28375"/>
                  </a:cubicBezTo>
                  <a:cubicBezTo>
                    <a:pt x="53" y="28392"/>
                    <a:pt x="35" y="28410"/>
                    <a:pt x="35" y="28427"/>
                  </a:cubicBezTo>
                  <a:cubicBezTo>
                    <a:pt x="1" y="28515"/>
                    <a:pt x="35" y="28620"/>
                    <a:pt x="123" y="28637"/>
                  </a:cubicBezTo>
                  <a:cubicBezTo>
                    <a:pt x="385" y="28532"/>
                    <a:pt x="647" y="28410"/>
                    <a:pt x="857" y="28305"/>
                  </a:cubicBezTo>
                  <a:cubicBezTo>
                    <a:pt x="1679" y="27938"/>
                    <a:pt x="2448" y="27396"/>
                    <a:pt x="3235" y="26959"/>
                  </a:cubicBezTo>
                  <a:cubicBezTo>
                    <a:pt x="3742" y="26679"/>
                    <a:pt x="4406" y="26417"/>
                    <a:pt x="4825" y="26015"/>
                  </a:cubicBezTo>
                  <a:cubicBezTo>
                    <a:pt x="5280" y="25578"/>
                    <a:pt x="5682" y="25351"/>
                    <a:pt x="6259" y="25123"/>
                  </a:cubicBezTo>
                  <a:cubicBezTo>
                    <a:pt x="6643" y="24966"/>
                    <a:pt x="6958" y="24774"/>
                    <a:pt x="7255" y="24459"/>
                  </a:cubicBezTo>
                  <a:cubicBezTo>
                    <a:pt x="7360" y="24354"/>
                    <a:pt x="7430" y="24214"/>
                    <a:pt x="7535" y="24092"/>
                  </a:cubicBezTo>
                  <a:cubicBezTo>
                    <a:pt x="7885" y="23672"/>
                    <a:pt x="8059" y="23655"/>
                    <a:pt x="8479" y="23445"/>
                  </a:cubicBezTo>
                  <a:cubicBezTo>
                    <a:pt x="8759" y="23305"/>
                    <a:pt x="8933" y="23148"/>
                    <a:pt x="9126" y="22921"/>
                  </a:cubicBezTo>
                  <a:cubicBezTo>
                    <a:pt x="9545" y="22466"/>
                    <a:pt x="9773" y="21977"/>
                    <a:pt x="10349" y="21714"/>
                  </a:cubicBezTo>
                  <a:cubicBezTo>
                    <a:pt x="10664" y="21592"/>
                    <a:pt x="10734" y="21627"/>
                    <a:pt x="10944" y="21365"/>
                  </a:cubicBezTo>
                  <a:cubicBezTo>
                    <a:pt x="11416" y="20805"/>
                    <a:pt x="11661" y="20561"/>
                    <a:pt x="12430" y="20421"/>
                  </a:cubicBezTo>
                  <a:cubicBezTo>
                    <a:pt x="12779" y="20351"/>
                    <a:pt x="13269" y="20403"/>
                    <a:pt x="13584" y="20229"/>
                  </a:cubicBezTo>
                  <a:cubicBezTo>
                    <a:pt x="14038" y="19966"/>
                    <a:pt x="14056" y="19424"/>
                    <a:pt x="14388" y="19075"/>
                  </a:cubicBezTo>
                  <a:cubicBezTo>
                    <a:pt x="14672" y="18770"/>
                    <a:pt x="14979" y="18731"/>
                    <a:pt x="15300" y="18731"/>
                  </a:cubicBezTo>
                  <a:cubicBezTo>
                    <a:pt x="15412" y="18731"/>
                    <a:pt x="15526" y="18736"/>
                    <a:pt x="15642" y="18736"/>
                  </a:cubicBezTo>
                  <a:cubicBezTo>
                    <a:pt x="15764" y="18736"/>
                    <a:pt x="15889" y="18730"/>
                    <a:pt x="16013" y="18708"/>
                  </a:cubicBezTo>
                  <a:cubicBezTo>
                    <a:pt x="16101" y="18673"/>
                    <a:pt x="16153" y="18585"/>
                    <a:pt x="16171" y="18498"/>
                  </a:cubicBezTo>
                  <a:cubicBezTo>
                    <a:pt x="16171" y="18428"/>
                    <a:pt x="17325" y="18445"/>
                    <a:pt x="17482" y="18358"/>
                  </a:cubicBezTo>
                  <a:cubicBezTo>
                    <a:pt x="17604" y="18271"/>
                    <a:pt x="17622" y="18183"/>
                    <a:pt x="17709" y="18096"/>
                  </a:cubicBezTo>
                  <a:cubicBezTo>
                    <a:pt x="18072" y="17775"/>
                    <a:pt x="18312" y="17610"/>
                    <a:pt x="18671" y="17610"/>
                  </a:cubicBezTo>
                  <a:cubicBezTo>
                    <a:pt x="18761" y="17610"/>
                    <a:pt x="18859" y="17620"/>
                    <a:pt x="18968" y="17641"/>
                  </a:cubicBezTo>
                  <a:cubicBezTo>
                    <a:pt x="19492" y="17729"/>
                    <a:pt x="19912" y="18166"/>
                    <a:pt x="20436" y="18201"/>
                  </a:cubicBezTo>
                  <a:cubicBezTo>
                    <a:pt x="20455" y="18202"/>
                    <a:pt x="20473" y="18203"/>
                    <a:pt x="20490" y="18203"/>
                  </a:cubicBezTo>
                  <a:cubicBezTo>
                    <a:pt x="20821" y="18203"/>
                    <a:pt x="21061" y="17942"/>
                    <a:pt x="21403" y="17942"/>
                  </a:cubicBezTo>
                  <a:cubicBezTo>
                    <a:pt x="21446" y="17942"/>
                    <a:pt x="21491" y="17947"/>
                    <a:pt x="21538" y="17956"/>
                  </a:cubicBezTo>
                  <a:cubicBezTo>
                    <a:pt x="21756" y="17990"/>
                    <a:pt x="21797" y="18202"/>
                    <a:pt x="22065" y="18202"/>
                  </a:cubicBezTo>
                  <a:cubicBezTo>
                    <a:pt x="22075" y="18202"/>
                    <a:pt x="22086" y="18201"/>
                    <a:pt x="22097" y="18201"/>
                  </a:cubicBezTo>
                  <a:cubicBezTo>
                    <a:pt x="22359" y="18201"/>
                    <a:pt x="22569" y="18026"/>
                    <a:pt x="22726" y="17834"/>
                  </a:cubicBezTo>
                  <a:cubicBezTo>
                    <a:pt x="22988" y="17519"/>
                    <a:pt x="23093" y="17064"/>
                    <a:pt x="23338" y="16715"/>
                  </a:cubicBezTo>
                  <a:cubicBezTo>
                    <a:pt x="23638" y="16278"/>
                    <a:pt x="23991" y="16023"/>
                    <a:pt x="24448" y="16023"/>
                  </a:cubicBezTo>
                  <a:cubicBezTo>
                    <a:pt x="24576" y="16023"/>
                    <a:pt x="24713" y="16043"/>
                    <a:pt x="24859" y="16085"/>
                  </a:cubicBezTo>
                  <a:cubicBezTo>
                    <a:pt x="25191" y="16173"/>
                    <a:pt x="25383" y="16365"/>
                    <a:pt x="25663" y="16523"/>
                  </a:cubicBezTo>
                  <a:cubicBezTo>
                    <a:pt x="25704" y="16533"/>
                    <a:pt x="25744" y="16543"/>
                    <a:pt x="25784" y="16543"/>
                  </a:cubicBezTo>
                  <a:cubicBezTo>
                    <a:pt x="25814" y="16543"/>
                    <a:pt x="25843" y="16537"/>
                    <a:pt x="25873" y="16523"/>
                  </a:cubicBezTo>
                  <a:cubicBezTo>
                    <a:pt x="25995" y="16435"/>
                    <a:pt x="26223" y="16138"/>
                    <a:pt x="26345" y="16120"/>
                  </a:cubicBezTo>
                  <a:cubicBezTo>
                    <a:pt x="26350" y="16120"/>
                    <a:pt x="26354" y="16120"/>
                    <a:pt x="26359" y="16120"/>
                  </a:cubicBezTo>
                  <a:cubicBezTo>
                    <a:pt x="26664" y="16120"/>
                    <a:pt x="26820" y="16682"/>
                    <a:pt x="27027" y="16837"/>
                  </a:cubicBezTo>
                  <a:cubicBezTo>
                    <a:pt x="27145" y="16933"/>
                    <a:pt x="27219" y="16970"/>
                    <a:pt x="27287" y="16970"/>
                  </a:cubicBezTo>
                  <a:cubicBezTo>
                    <a:pt x="27379" y="16970"/>
                    <a:pt x="27459" y="16901"/>
                    <a:pt x="27621" y="16820"/>
                  </a:cubicBezTo>
                  <a:cubicBezTo>
                    <a:pt x="27740" y="16755"/>
                    <a:pt x="27853" y="16737"/>
                    <a:pt x="27964" y="16737"/>
                  </a:cubicBezTo>
                  <a:cubicBezTo>
                    <a:pt x="28105" y="16737"/>
                    <a:pt x="28242" y="16767"/>
                    <a:pt x="28380" y="16767"/>
                  </a:cubicBezTo>
                  <a:cubicBezTo>
                    <a:pt x="28514" y="16767"/>
                    <a:pt x="28650" y="16739"/>
                    <a:pt x="28792" y="16627"/>
                  </a:cubicBezTo>
                  <a:cubicBezTo>
                    <a:pt x="29194" y="16295"/>
                    <a:pt x="29334" y="15701"/>
                    <a:pt x="29701" y="15334"/>
                  </a:cubicBezTo>
                  <a:cubicBezTo>
                    <a:pt x="29737" y="15405"/>
                    <a:pt x="29806" y="15461"/>
                    <a:pt x="29890" y="15461"/>
                  </a:cubicBezTo>
                  <a:cubicBezTo>
                    <a:pt x="29929" y="15461"/>
                    <a:pt x="29972" y="15449"/>
                    <a:pt x="30016" y="15421"/>
                  </a:cubicBezTo>
                  <a:cubicBezTo>
                    <a:pt x="30366" y="15194"/>
                    <a:pt x="30296" y="14862"/>
                    <a:pt x="30523" y="14582"/>
                  </a:cubicBezTo>
                  <a:cubicBezTo>
                    <a:pt x="30768" y="14302"/>
                    <a:pt x="31432" y="14512"/>
                    <a:pt x="31817" y="14337"/>
                  </a:cubicBezTo>
                  <a:cubicBezTo>
                    <a:pt x="32236" y="14145"/>
                    <a:pt x="32324" y="13865"/>
                    <a:pt x="32498" y="13463"/>
                  </a:cubicBezTo>
                  <a:cubicBezTo>
                    <a:pt x="32708" y="13009"/>
                    <a:pt x="32883" y="12694"/>
                    <a:pt x="33268" y="12344"/>
                  </a:cubicBezTo>
                  <a:cubicBezTo>
                    <a:pt x="33442" y="12170"/>
                    <a:pt x="33565" y="12100"/>
                    <a:pt x="33687" y="11890"/>
                  </a:cubicBezTo>
                  <a:cubicBezTo>
                    <a:pt x="33827" y="11663"/>
                    <a:pt x="33844" y="11366"/>
                    <a:pt x="33914" y="11121"/>
                  </a:cubicBezTo>
                  <a:cubicBezTo>
                    <a:pt x="34019" y="10736"/>
                    <a:pt x="34194" y="10369"/>
                    <a:pt x="34316" y="9967"/>
                  </a:cubicBezTo>
                  <a:cubicBezTo>
                    <a:pt x="34404" y="9652"/>
                    <a:pt x="34474" y="9338"/>
                    <a:pt x="34561" y="9023"/>
                  </a:cubicBezTo>
                  <a:cubicBezTo>
                    <a:pt x="34631" y="8726"/>
                    <a:pt x="34806" y="8464"/>
                    <a:pt x="34911" y="8184"/>
                  </a:cubicBezTo>
                  <a:cubicBezTo>
                    <a:pt x="35051" y="7712"/>
                    <a:pt x="34876" y="7292"/>
                    <a:pt x="34614" y="6925"/>
                  </a:cubicBezTo>
                  <a:cubicBezTo>
                    <a:pt x="34474" y="6750"/>
                    <a:pt x="34316" y="6628"/>
                    <a:pt x="34194" y="6453"/>
                  </a:cubicBezTo>
                  <a:cubicBezTo>
                    <a:pt x="33914" y="6174"/>
                    <a:pt x="33827" y="5841"/>
                    <a:pt x="33932" y="5474"/>
                  </a:cubicBezTo>
                  <a:lnTo>
                    <a:pt x="33932" y="5474"/>
                  </a:lnTo>
                  <a:cubicBezTo>
                    <a:pt x="34037" y="5521"/>
                    <a:pt x="34142" y="5529"/>
                    <a:pt x="34267" y="5529"/>
                  </a:cubicBezTo>
                  <a:cubicBezTo>
                    <a:pt x="34330" y="5529"/>
                    <a:pt x="34398" y="5527"/>
                    <a:pt x="34474" y="5527"/>
                  </a:cubicBezTo>
                  <a:cubicBezTo>
                    <a:pt x="34561" y="5527"/>
                    <a:pt x="34614" y="5509"/>
                    <a:pt x="34701" y="5492"/>
                  </a:cubicBezTo>
                  <a:cubicBezTo>
                    <a:pt x="34806" y="5492"/>
                    <a:pt x="34911" y="5530"/>
                    <a:pt x="35016" y="5530"/>
                  </a:cubicBezTo>
                  <a:cubicBezTo>
                    <a:pt x="35033" y="5530"/>
                    <a:pt x="35051" y="5529"/>
                    <a:pt x="35068" y="5527"/>
                  </a:cubicBezTo>
                  <a:cubicBezTo>
                    <a:pt x="35400" y="5492"/>
                    <a:pt x="35837" y="5404"/>
                    <a:pt x="36187" y="5282"/>
                  </a:cubicBezTo>
                  <a:cubicBezTo>
                    <a:pt x="36515" y="5161"/>
                    <a:pt x="36818" y="5110"/>
                    <a:pt x="37112" y="5110"/>
                  </a:cubicBezTo>
                  <a:cubicBezTo>
                    <a:pt x="37711" y="5110"/>
                    <a:pt x="38269" y="5321"/>
                    <a:pt x="38914" y="5579"/>
                  </a:cubicBezTo>
                  <a:cubicBezTo>
                    <a:pt x="39536" y="5828"/>
                    <a:pt x="40143" y="6007"/>
                    <a:pt x="40811" y="6007"/>
                  </a:cubicBezTo>
                  <a:cubicBezTo>
                    <a:pt x="40894" y="6007"/>
                    <a:pt x="40979" y="6005"/>
                    <a:pt x="41064" y="5999"/>
                  </a:cubicBezTo>
                  <a:cubicBezTo>
                    <a:pt x="41802" y="5966"/>
                    <a:pt x="42493" y="5733"/>
                    <a:pt x="43240" y="5733"/>
                  </a:cubicBezTo>
                  <a:cubicBezTo>
                    <a:pt x="43289" y="5733"/>
                    <a:pt x="43339" y="5734"/>
                    <a:pt x="43389" y="5737"/>
                  </a:cubicBezTo>
                  <a:cubicBezTo>
                    <a:pt x="43826" y="5760"/>
                    <a:pt x="44256" y="5856"/>
                    <a:pt x="44683" y="5856"/>
                  </a:cubicBezTo>
                  <a:cubicBezTo>
                    <a:pt x="44887" y="5856"/>
                    <a:pt x="45091" y="5834"/>
                    <a:pt x="45295" y="5772"/>
                  </a:cubicBezTo>
                  <a:lnTo>
                    <a:pt x="45312" y="5772"/>
                  </a:lnTo>
                  <a:cubicBezTo>
                    <a:pt x="45295" y="5737"/>
                    <a:pt x="45295" y="5702"/>
                    <a:pt x="45295" y="5649"/>
                  </a:cubicBezTo>
                  <a:cubicBezTo>
                    <a:pt x="45242" y="5160"/>
                    <a:pt x="45295" y="4600"/>
                    <a:pt x="45207" y="4111"/>
                  </a:cubicBezTo>
                  <a:cubicBezTo>
                    <a:pt x="45085" y="3516"/>
                    <a:pt x="44700" y="2957"/>
                    <a:pt x="44228" y="2590"/>
                  </a:cubicBezTo>
                  <a:cubicBezTo>
                    <a:pt x="43477" y="1996"/>
                    <a:pt x="42847" y="1226"/>
                    <a:pt x="42078" y="667"/>
                  </a:cubicBezTo>
                  <a:cubicBezTo>
                    <a:pt x="41551" y="295"/>
                    <a:pt x="41121" y="61"/>
                    <a:pt x="40543" y="61"/>
                  </a:cubicBezTo>
                  <a:cubicBezTo>
                    <a:pt x="40469" y="61"/>
                    <a:pt x="40392" y="65"/>
                    <a:pt x="40312" y="73"/>
                  </a:cubicBezTo>
                  <a:cubicBezTo>
                    <a:pt x="40257" y="78"/>
                    <a:pt x="40201" y="80"/>
                    <a:pt x="40145" y="80"/>
                  </a:cubicBezTo>
                  <a:cubicBezTo>
                    <a:pt x="39842" y="80"/>
                    <a:pt x="39532" y="18"/>
                    <a:pt x="39231" y="18"/>
                  </a:cubicBezTo>
                  <a:cubicBezTo>
                    <a:pt x="39201" y="18"/>
                    <a:pt x="39171" y="19"/>
                    <a:pt x="39141" y="20"/>
                  </a:cubicBezTo>
                  <a:cubicBezTo>
                    <a:pt x="38897" y="20"/>
                    <a:pt x="38669" y="55"/>
                    <a:pt x="38459" y="90"/>
                  </a:cubicBezTo>
                  <a:cubicBezTo>
                    <a:pt x="38115" y="40"/>
                    <a:pt x="37777" y="1"/>
                    <a:pt x="37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6"/>
            <p:cNvSpPr/>
            <p:nvPr/>
          </p:nvSpPr>
          <p:spPr>
            <a:xfrm>
              <a:off x="1140575" y="2655700"/>
              <a:ext cx="45500" cy="34000"/>
            </a:xfrm>
            <a:custGeom>
              <a:avLst/>
              <a:gdLst/>
              <a:ahLst/>
              <a:cxnLst/>
              <a:rect l="l" t="t" r="r" b="b"/>
              <a:pathLst>
                <a:path w="1820" h="1360" extrusionOk="0">
                  <a:moveTo>
                    <a:pt x="676" y="1"/>
                  </a:moveTo>
                  <a:cubicBezTo>
                    <a:pt x="338" y="1"/>
                    <a:pt x="48" y="346"/>
                    <a:pt x="1" y="677"/>
                  </a:cubicBezTo>
                  <a:cubicBezTo>
                    <a:pt x="1" y="712"/>
                    <a:pt x="1" y="730"/>
                    <a:pt x="18" y="747"/>
                  </a:cubicBezTo>
                  <a:cubicBezTo>
                    <a:pt x="18" y="747"/>
                    <a:pt x="18" y="765"/>
                    <a:pt x="18" y="782"/>
                  </a:cubicBezTo>
                  <a:cubicBezTo>
                    <a:pt x="88" y="1149"/>
                    <a:pt x="630" y="1359"/>
                    <a:pt x="962" y="1359"/>
                  </a:cubicBezTo>
                  <a:cubicBezTo>
                    <a:pt x="1242" y="1359"/>
                    <a:pt x="1819" y="1045"/>
                    <a:pt x="1557" y="712"/>
                  </a:cubicBezTo>
                  <a:cubicBezTo>
                    <a:pt x="1452" y="573"/>
                    <a:pt x="1312" y="450"/>
                    <a:pt x="1207" y="310"/>
                  </a:cubicBezTo>
                  <a:cubicBezTo>
                    <a:pt x="1102" y="170"/>
                    <a:pt x="962" y="48"/>
                    <a:pt x="788" y="13"/>
                  </a:cubicBezTo>
                  <a:cubicBezTo>
                    <a:pt x="750" y="5"/>
                    <a:pt x="713" y="1"/>
                    <a:pt x="6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6"/>
            <p:cNvSpPr/>
            <p:nvPr/>
          </p:nvSpPr>
          <p:spPr>
            <a:xfrm>
              <a:off x="1153700" y="2660375"/>
              <a:ext cx="6575" cy="23625"/>
            </a:xfrm>
            <a:custGeom>
              <a:avLst/>
              <a:gdLst/>
              <a:ahLst/>
              <a:cxnLst/>
              <a:rect l="l" t="t" r="r" b="b"/>
              <a:pathLst>
                <a:path w="263" h="945" extrusionOk="0">
                  <a:moveTo>
                    <a:pt x="140" y="1"/>
                  </a:moveTo>
                  <a:cubicBezTo>
                    <a:pt x="53" y="1"/>
                    <a:pt x="0" y="211"/>
                    <a:pt x="0" y="473"/>
                  </a:cubicBezTo>
                  <a:cubicBezTo>
                    <a:pt x="0" y="735"/>
                    <a:pt x="53" y="945"/>
                    <a:pt x="140" y="945"/>
                  </a:cubicBezTo>
                  <a:cubicBezTo>
                    <a:pt x="210" y="945"/>
                    <a:pt x="263" y="735"/>
                    <a:pt x="263" y="473"/>
                  </a:cubicBezTo>
                  <a:cubicBezTo>
                    <a:pt x="263" y="211"/>
                    <a:pt x="210"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9" name="Google Shape;499;p46"/>
          <p:cNvSpPr/>
          <p:nvPr/>
        </p:nvSpPr>
        <p:spPr>
          <a:xfrm rot="-10453692">
            <a:off x="7136820" y="196795"/>
            <a:ext cx="3210773" cy="890725"/>
          </a:xfrm>
          <a:custGeom>
            <a:avLst/>
            <a:gdLst/>
            <a:ahLst/>
            <a:cxnLst/>
            <a:rect l="l" t="t" r="r" b="b"/>
            <a:pathLst>
              <a:path w="53861" h="11771" extrusionOk="0">
                <a:moveTo>
                  <a:pt x="32308" y="1"/>
                </a:moveTo>
                <a:cubicBezTo>
                  <a:pt x="28057" y="1"/>
                  <a:pt x="24664" y="2252"/>
                  <a:pt x="21240" y="3939"/>
                </a:cubicBezTo>
                <a:cubicBezTo>
                  <a:pt x="19440" y="4813"/>
                  <a:pt x="17464" y="5687"/>
                  <a:pt x="15349" y="6019"/>
                </a:cubicBezTo>
                <a:cubicBezTo>
                  <a:pt x="13828" y="6247"/>
                  <a:pt x="12237" y="6229"/>
                  <a:pt x="10682" y="6282"/>
                </a:cubicBezTo>
                <a:cubicBezTo>
                  <a:pt x="8689" y="6351"/>
                  <a:pt x="1294" y="7680"/>
                  <a:pt x="140" y="8519"/>
                </a:cubicBezTo>
                <a:cubicBezTo>
                  <a:pt x="0" y="8624"/>
                  <a:pt x="0" y="8764"/>
                  <a:pt x="70" y="8886"/>
                </a:cubicBezTo>
                <a:cubicBezTo>
                  <a:pt x="1172" y="10687"/>
                  <a:pt x="3969" y="11299"/>
                  <a:pt x="6329" y="11561"/>
                </a:cubicBezTo>
                <a:cubicBezTo>
                  <a:pt x="7701" y="11711"/>
                  <a:pt x="9084" y="11770"/>
                  <a:pt x="10469" y="11770"/>
                </a:cubicBezTo>
                <a:cubicBezTo>
                  <a:pt x="12472" y="11770"/>
                  <a:pt x="14476" y="11646"/>
                  <a:pt x="16450" y="11491"/>
                </a:cubicBezTo>
                <a:cubicBezTo>
                  <a:pt x="19300" y="11281"/>
                  <a:pt x="22132" y="10914"/>
                  <a:pt x="24964" y="10687"/>
                </a:cubicBezTo>
                <a:cubicBezTo>
                  <a:pt x="27122" y="10521"/>
                  <a:pt x="29291" y="10432"/>
                  <a:pt x="31460" y="10432"/>
                </a:cubicBezTo>
                <a:cubicBezTo>
                  <a:pt x="34546" y="10432"/>
                  <a:pt x="37631" y="10611"/>
                  <a:pt x="40679" y="11001"/>
                </a:cubicBezTo>
                <a:cubicBezTo>
                  <a:pt x="42018" y="11172"/>
                  <a:pt x="43373" y="11303"/>
                  <a:pt x="44729" y="11303"/>
                </a:cubicBezTo>
                <a:cubicBezTo>
                  <a:pt x="45729" y="11303"/>
                  <a:pt x="46730" y="11232"/>
                  <a:pt x="47724" y="11054"/>
                </a:cubicBezTo>
                <a:cubicBezTo>
                  <a:pt x="50137" y="10634"/>
                  <a:pt x="52165" y="9568"/>
                  <a:pt x="53721" y="8135"/>
                </a:cubicBezTo>
                <a:cubicBezTo>
                  <a:pt x="53860" y="7995"/>
                  <a:pt x="53860" y="7855"/>
                  <a:pt x="53721" y="7715"/>
                </a:cubicBezTo>
                <a:cubicBezTo>
                  <a:pt x="51413" y="5565"/>
                  <a:pt x="47480" y="4708"/>
                  <a:pt x="44246" y="3677"/>
                </a:cubicBezTo>
                <a:cubicBezTo>
                  <a:pt x="42463" y="3117"/>
                  <a:pt x="40854" y="2418"/>
                  <a:pt x="39211" y="1684"/>
                </a:cubicBezTo>
                <a:cubicBezTo>
                  <a:pt x="37323" y="827"/>
                  <a:pt x="35243" y="163"/>
                  <a:pt x="33040" y="23"/>
                </a:cubicBezTo>
                <a:cubicBezTo>
                  <a:pt x="32793" y="8"/>
                  <a:pt x="32549" y="1"/>
                  <a:pt x="32308" y="1"/>
                </a:cubicBezTo>
                <a:close/>
              </a:path>
            </a:pathLst>
          </a:cu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6"/>
          <p:cNvSpPr/>
          <p:nvPr/>
        </p:nvSpPr>
        <p:spPr>
          <a:xfrm>
            <a:off x="7100175" y="637975"/>
            <a:ext cx="1819559" cy="666327"/>
          </a:xfrm>
          <a:custGeom>
            <a:avLst/>
            <a:gdLst/>
            <a:ahLst/>
            <a:cxnLst/>
            <a:rect l="l" t="t" r="r" b="b"/>
            <a:pathLst>
              <a:path w="53861" h="11771" extrusionOk="0">
                <a:moveTo>
                  <a:pt x="32308" y="1"/>
                </a:moveTo>
                <a:cubicBezTo>
                  <a:pt x="28057" y="1"/>
                  <a:pt x="24664" y="2252"/>
                  <a:pt x="21240" y="3939"/>
                </a:cubicBezTo>
                <a:cubicBezTo>
                  <a:pt x="19440" y="4813"/>
                  <a:pt x="17464" y="5687"/>
                  <a:pt x="15349" y="6019"/>
                </a:cubicBezTo>
                <a:cubicBezTo>
                  <a:pt x="13828" y="6247"/>
                  <a:pt x="12237" y="6229"/>
                  <a:pt x="10682" y="6282"/>
                </a:cubicBezTo>
                <a:cubicBezTo>
                  <a:pt x="8689" y="6351"/>
                  <a:pt x="1294" y="7680"/>
                  <a:pt x="140" y="8519"/>
                </a:cubicBezTo>
                <a:cubicBezTo>
                  <a:pt x="0" y="8624"/>
                  <a:pt x="0" y="8764"/>
                  <a:pt x="70" y="8886"/>
                </a:cubicBezTo>
                <a:cubicBezTo>
                  <a:pt x="1172" y="10687"/>
                  <a:pt x="3969" y="11299"/>
                  <a:pt x="6329" y="11561"/>
                </a:cubicBezTo>
                <a:cubicBezTo>
                  <a:pt x="7701" y="11711"/>
                  <a:pt x="9084" y="11770"/>
                  <a:pt x="10469" y="11770"/>
                </a:cubicBezTo>
                <a:cubicBezTo>
                  <a:pt x="12472" y="11770"/>
                  <a:pt x="14476" y="11646"/>
                  <a:pt x="16450" y="11491"/>
                </a:cubicBezTo>
                <a:cubicBezTo>
                  <a:pt x="19300" y="11281"/>
                  <a:pt x="22132" y="10914"/>
                  <a:pt x="24964" y="10687"/>
                </a:cubicBezTo>
                <a:cubicBezTo>
                  <a:pt x="27122" y="10521"/>
                  <a:pt x="29291" y="10432"/>
                  <a:pt x="31460" y="10432"/>
                </a:cubicBezTo>
                <a:cubicBezTo>
                  <a:pt x="34546" y="10432"/>
                  <a:pt x="37631" y="10611"/>
                  <a:pt x="40679" y="11001"/>
                </a:cubicBezTo>
                <a:cubicBezTo>
                  <a:pt x="42018" y="11172"/>
                  <a:pt x="43373" y="11303"/>
                  <a:pt x="44729" y="11303"/>
                </a:cubicBezTo>
                <a:cubicBezTo>
                  <a:pt x="45729" y="11303"/>
                  <a:pt x="46730" y="11232"/>
                  <a:pt x="47724" y="11054"/>
                </a:cubicBezTo>
                <a:cubicBezTo>
                  <a:pt x="50137" y="10634"/>
                  <a:pt x="52165" y="9568"/>
                  <a:pt x="53721" y="8135"/>
                </a:cubicBezTo>
                <a:cubicBezTo>
                  <a:pt x="53860" y="7995"/>
                  <a:pt x="53860" y="7855"/>
                  <a:pt x="53721" y="7715"/>
                </a:cubicBezTo>
                <a:cubicBezTo>
                  <a:pt x="51413" y="5565"/>
                  <a:pt x="47480" y="4708"/>
                  <a:pt x="44246" y="3677"/>
                </a:cubicBezTo>
                <a:cubicBezTo>
                  <a:pt x="42463" y="3117"/>
                  <a:pt x="40854" y="2418"/>
                  <a:pt x="39211" y="1684"/>
                </a:cubicBezTo>
                <a:cubicBezTo>
                  <a:pt x="37323" y="827"/>
                  <a:pt x="35243" y="163"/>
                  <a:pt x="33040" y="23"/>
                </a:cubicBezTo>
                <a:cubicBezTo>
                  <a:pt x="32793" y="8"/>
                  <a:pt x="32549" y="1"/>
                  <a:pt x="323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01" name="Google Shape;501;p46"/>
          <p:cNvSpPr/>
          <p:nvPr/>
        </p:nvSpPr>
        <p:spPr>
          <a:xfrm flipH="1">
            <a:off x="7625417" y="813452"/>
            <a:ext cx="1131809" cy="666324"/>
          </a:xfrm>
          <a:custGeom>
            <a:avLst/>
            <a:gdLst/>
            <a:ahLst/>
            <a:cxnLst/>
            <a:rect l="l" t="t" r="r" b="b"/>
            <a:pathLst>
              <a:path w="47600" h="7072" extrusionOk="0">
                <a:moveTo>
                  <a:pt x="40782" y="583"/>
                </a:moveTo>
                <a:cubicBezTo>
                  <a:pt x="40765" y="583"/>
                  <a:pt x="40765" y="586"/>
                  <a:pt x="40765" y="600"/>
                </a:cubicBezTo>
                <a:cubicBezTo>
                  <a:pt x="40765" y="600"/>
                  <a:pt x="40765" y="600"/>
                  <a:pt x="40782" y="583"/>
                </a:cubicBezTo>
                <a:close/>
                <a:moveTo>
                  <a:pt x="44085" y="362"/>
                </a:moveTo>
                <a:cubicBezTo>
                  <a:pt x="44033" y="362"/>
                  <a:pt x="43981" y="365"/>
                  <a:pt x="43929" y="373"/>
                </a:cubicBezTo>
                <a:cubicBezTo>
                  <a:pt x="43719" y="390"/>
                  <a:pt x="43509" y="443"/>
                  <a:pt x="43299" y="460"/>
                </a:cubicBezTo>
                <a:cubicBezTo>
                  <a:pt x="42893" y="511"/>
                  <a:pt x="42962" y="1039"/>
                  <a:pt x="43350" y="1039"/>
                </a:cubicBezTo>
                <a:cubicBezTo>
                  <a:pt x="43362" y="1039"/>
                  <a:pt x="43374" y="1038"/>
                  <a:pt x="43387" y="1037"/>
                </a:cubicBezTo>
                <a:cubicBezTo>
                  <a:pt x="43544" y="1037"/>
                  <a:pt x="43719" y="1002"/>
                  <a:pt x="43894" y="1002"/>
                </a:cubicBezTo>
                <a:cubicBezTo>
                  <a:pt x="43964" y="1072"/>
                  <a:pt x="44086" y="1124"/>
                  <a:pt x="44226" y="1124"/>
                </a:cubicBezTo>
                <a:cubicBezTo>
                  <a:pt x="44251" y="1128"/>
                  <a:pt x="44276" y="1129"/>
                  <a:pt x="44301" y="1129"/>
                </a:cubicBezTo>
                <a:cubicBezTo>
                  <a:pt x="44420" y="1129"/>
                  <a:pt x="44542" y="1098"/>
                  <a:pt x="44628" y="1055"/>
                </a:cubicBezTo>
                <a:cubicBezTo>
                  <a:pt x="44873" y="915"/>
                  <a:pt x="44943" y="600"/>
                  <a:pt x="44628" y="478"/>
                </a:cubicBezTo>
                <a:cubicBezTo>
                  <a:pt x="44463" y="409"/>
                  <a:pt x="44276" y="362"/>
                  <a:pt x="44085" y="362"/>
                </a:cubicBezTo>
                <a:close/>
                <a:moveTo>
                  <a:pt x="41219" y="530"/>
                </a:moveTo>
                <a:cubicBezTo>
                  <a:pt x="41167" y="530"/>
                  <a:pt x="41097" y="530"/>
                  <a:pt x="41044" y="548"/>
                </a:cubicBezTo>
                <a:cubicBezTo>
                  <a:pt x="41009" y="565"/>
                  <a:pt x="40957" y="565"/>
                  <a:pt x="40922" y="565"/>
                </a:cubicBezTo>
                <a:cubicBezTo>
                  <a:pt x="40869" y="565"/>
                  <a:pt x="40835" y="565"/>
                  <a:pt x="40782" y="583"/>
                </a:cubicBezTo>
                <a:cubicBezTo>
                  <a:pt x="40782" y="583"/>
                  <a:pt x="40782" y="583"/>
                  <a:pt x="40782" y="583"/>
                </a:cubicBezTo>
                <a:lnTo>
                  <a:pt x="40782" y="583"/>
                </a:lnTo>
                <a:cubicBezTo>
                  <a:pt x="40786" y="583"/>
                  <a:pt x="40792" y="583"/>
                  <a:pt x="40800" y="583"/>
                </a:cubicBezTo>
                <a:lnTo>
                  <a:pt x="40835" y="583"/>
                </a:lnTo>
                <a:cubicBezTo>
                  <a:pt x="40782" y="600"/>
                  <a:pt x="40765" y="600"/>
                  <a:pt x="40765" y="600"/>
                </a:cubicBezTo>
                <a:cubicBezTo>
                  <a:pt x="40625" y="635"/>
                  <a:pt x="40502" y="705"/>
                  <a:pt x="40450" y="827"/>
                </a:cubicBezTo>
                <a:cubicBezTo>
                  <a:pt x="40397" y="1002"/>
                  <a:pt x="40520" y="1194"/>
                  <a:pt x="40747" y="1247"/>
                </a:cubicBezTo>
                <a:lnTo>
                  <a:pt x="40922" y="1247"/>
                </a:lnTo>
                <a:cubicBezTo>
                  <a:pt x="40955" y="1256"/>
                  <a:pt x="40989" y="1261"/>
                  <a:pt x="41023" y="1261"/>
                </a:cubicBezTo>
                <a:cubicBezTo>
                  <a:pt x="41117" y="1261"/>
                  <a:pt x="41212" y="1228"/>
                  <a:pt x="41289" y="1177"/>
                </a:cubicBezTo>
                <a:cubicBezTo>
                  <a:pt x="41307" y="1177"/>
                  <a:pt x="41307" y="1177"/>
                  <a:pt x="41324" y="1159"/>
                </a:cubicBezTo>
                <a:cubicBezTo>
                  <a:pt x="41516" y="1107"/>
                  <a:pt x="41656" y="985"/>
                  <a:pt x="41621" y="810"/>
                </a:cubicBezTo>
                <a:cubicBezTo>
                  <a:pt x="41586" y="652"/>
                  <a:pt x="41411" y="530"/>
                  <a:pt x="41219" y="530"/>
                </a:cubicBezTo>
                <a:close/>
                <a:moveTo>
                  <a:pt x="15529" y="834"/>
                </a:moveTo>
                <a:cubicBezTo>
                  <a:pt x="15419" y="834"/>
                  <a:pt x="15305" y="849"/>
                  <a:pt x="15189" y="880"/>
                </a:cubicBezTo>
                <a:cubicBezTo>
                  <a:pt x="14892" y="950"/>
                  <a:pt x="14857" y="1194"/>
                  <a:pt x="14962" y="1352"/>
                </a:cubicBezTo>
                <a:cubicBezTo>
                  <a:pt x="14945" y="1369"/>
                  <a:pt x="14910" y="1404"/>
                  <a:pt x="14892" y="1457"/>
                </a:cubicBezTo>
                <a:cubicBezTo>
                  <a:pt x="14808" y="1642"/>
                  <a:pt x="15032" y="1860"/>
                  <a:pt x="15283" y="1860"/>
                </a:cubicBezTo>
                <a:cubicBezTo>
                  <a:pt x="15293" y="1860"/>
                  <a:pt x="15302" y="1859"/>
                  <a:pt x="15312" y="1859"/>
                </a:cubicBezTo>
                <a:cubicBezTo>
                  <a:pt x="15364" y="1859"/>
                  <a:pt x="15417" y="1859"/>
                  <a:pt x="15469" y="1841"/>
                </a:cubicBezTo>
                <a:cubicBezTo>
                  <a:pt x="15504" y="1850"/>
                  <a:pt x="15539" y="1854"/>
                  <a:pt x="15574" y="1854"/>
                </a:cubicBezTo>
                <a:cubicBezTo>
                  <a:pt x="15609" y="1854"/>
                  <a:pt x="15644" y="1850"/>
                  <a:pt x="15679" y="1841"/>
                </a:cubicBezTo>
                <a:cubicBezTo>
                  <a:pt x="15714" y="1841"/>
                  <a:pt x="15749" y="1824"/>
                  <a:pt x="15784" y="1806"/>
                </a:cubicBezTo>
                <a:cubicBezTo>
                  <a:pt x="15854" y="1789"/>
                  <a:pt x="15906" y="1754"/>
                  <a:pt x="15959" y="1719"/>
                </a:cubicBezTo>
                <a:lnTo>
                  <a:pt x="15976" y="1719"/>
                </a:lnTo>
                <a:cubicBezTo>
                  <a:pt x="16086" y="1763"/>
                  <a:pt x="16202" y="1782"/>
                  <a:pt x="16321" y="1782"/>
                </a:cubicBezTo>
                <a:cubicBezTo>
                  <a:pt x="16487" y="1782"/>
                  <a:pt x="16660" y="1745"/>
                  <a:pt x="16833" y="1684"/>
                </a:cubicBezTo>
                <a:cubicBezTo>
                  <a:pt x="17187" y="1530"/>
                  <a:pt x="16998" y="1063"/>
                  <a:pt x="16648" y="1063"/>
                </a:cubicBezTo>
                <a:cubicBezTo>
                  <a:pt x="16602" y="1063"/>
                  <a:pt x="16552" y="1071"/>
                  <a:pt x="16500" y="1090"/>
                </a:cubicBezTo>
                <a:cubicBezTo>
                  <a:pt x="16466" y="1107"/>
                  <a:pt x="16343" y="1142"/>
                  <a:pt x="16343" y="1142"/>
                </a:cubicBezTo>
                <a:cubicBezTo>
                  <a:pt x="16326" y="1124"/>
                  <a:pt x="16308" y="1124"/>
                  <a:pt x="16308" y="1124"/>
                </a:cubicBezTo>
                <a:lnTo>
                  <a:pt x="16273" y="1107"/>
                </a:lnTo>
                <a:cubicBezTo>
                  <a:pt x="16221" y="1072"/>
                  <a:pt x="16168" y="1037"/>
                  <a:pt x="16116" y="1002"/>
                </a:cubicBezTo>
                <a:cubicBezTo>
                  <a:pt x="15934" y="888"/>
                  <a:pt x="15737" y="834"/>
                  <a:pt x="15529" y="834"/>
                </a:cubicBezTo>
                <a:close/>
                <a:moveTo>
                  <a:pt x="22610" y="1"/>
                </a:moveTo>
                <a:cubicBezTo>
                  <a:pt x="22516" y="1"/>
                  <a:pt x="22420" y="7"/>
                  <a:pt x="22322" y="23"/>
                </a:cubicBezTo>
                <a:cubicBezTo>
                  <a:pt x="21832" y="111"/>
                  <a:pt x="21308" y="373"/>
                  <a:pt x="21133" y="775"/>
                </a:cubicBezTo>
                <a:cubicBezTo>
                  <a:pt x="20772" y="1602"/>
                  <a:pt x="21873" y="1899"/>
                  <a:pt x="22733" y="1899"/>
                </a:cubicBezTo>
                <a:cubicBezTo>
                  <a:pt x="22873" y="1899"/>
                  <a:pt x="23006" y="1891"/>
                  <a:pt x="23126" y="1876"/>
                </a:cubicBezTo>
                <a:cubicBezTo>
                  <a:pt x="23397" y="1836"/>
                  <a:pt x="23657" y="1795"/>
                  <a:pt x="23931" y="1795"/>
                </a:cubicBezTo>
                <a:cubicBezTo>
                  <a:pt x="24011" y="1795"/>
                  <a:pt x="24092" y="1798"/>
                  <a:pt x="24175" y="1806"/>
                </a:cubicBezTo>
                <a:cubicBezTo>
                  <a:pt x="24386" y="1820"/>
                  <a:pt x="24597" y="1868"/>
                  <a:pt x="24808" y="1868"/>
                </a:cubicBezTo>
                <a:cubicBezTo>
                  <a:pt x="24859" y="1868"/>
                  <a:pt x="24910" y="1866"/>
                  <a:pt x="24961" y="1859"/>
                </a:cubicBezTo>
                <a:cubicBezTo>
                  <a:pt x="25398" y="1824"/>
                  <a:pt x="25748" y="1562"/>
                  <a:pt x="25748" y="1194"/>
                </a:cubicBezTo>
                <a:cubicBezTo>
                  <a:pt x="25766" y="478"/>
                  <a:pt x="24507" y="215"/>
                  <a:pt x="23808" y="128"/>
                </a:cubicBezTo>
                <a:cubicBezTo>
                  <a:pt x="23780" y="123"/>
                  <a:pt x="23751" y="121"/>
                  <a:pt x="23724" y="121"/>
                </a:cubicBezTo>
                <a:cubicBezTo>
                  <a:pt x="23649" y="121"/>
                  <a:pt x="23579" y="137"/>
                  <a:pt x="23528" y="163"/>
                </a:cubicBezTo>
                <a:cubicBezTo>
                  <a:pt x="23230" y="82"/>
                  <a:pt x="22932" y="1"/>
                  <a:pt x="22610" y="1"/>
                </a:cubicBezTo>
                <a:close/>
                <a:moveTo>
                  <a:pt x="18849" y="1627"/>
                </a:moveTo>
                <a:cubicBezTo>
                  <a:pt x="18778" y="1627"/>
                  <a:pt x="18708" y="1658"/>
                  <a:pt x="18651" y="1701"/>
                </a:cubicBezTo>
                <a:cubicBezTo>
                  <a:pt x="18546" y="1736"/>
                  <a:pt x="18458" y="1841"/>
                  <a:pt x="18458" y="1946"/>
                </a:cubicBezTo>
                <a:cubicBezTo>
                  <a:pt x="18458" y="2068"/>
                  <a:pt x="18546" y="2156"/>
                  <a:pt x="18668" y="2208"/>
                </a:cubicBezTo>
                <a:cubicBezTo>
                  <a:pt x="18738" y="2243"/>
                  <a:pt x="18808" y="2261"/>
                  <a:pt x="18913" y="2278"/>
                </a:cubicBezTo>
                <a:cubicBezTo>
                  <a:pt x="19053" y="2278"/>
                  <a:pt x="19193" y="2278"/>
                  <a:pt x="19350" y="2243"/>
                </a:cubicBezTo>
                <a:cubicBezTo>
                  <a:pt x="19542" y="2208"/>
                  <a:pt x="19682" y="2034"/>
                  <a:pt x="19612" y="1859"/>
                </a:cubicBezTo>
                <a:cubicBezTo>
                  <a:pt x="19560" y="1719"/>
                  <a:pt x="19420" y="1649"/>
                  <a:pt x="19228" y="1649"/>
                </a:cubicBezTo>
                <a:lnTo>
                  <a:pt x="19228" y="1631"/>
                </a:lnTo>
                <a:cubicBezTo>
                  <a:pt x="19193" y="1637"/>
                  <a:pt x="19158" y="1639"/>
                  <a:pt x="19122" y="1639"/>
                </a:cubicBezTo>
                <a:cubicBezTo>
                  <a:pt x="19051" y="1639"/>
                  <a:pt x="18977" y="1631"/>
                  <a:pt x="18895" y="1631"/>
                </a:cubicBezTo>
                <a:cubicBezTo>
                  <a:pt x="18880" y="1628"/>
                  <a:pt x="18864" y="1627"/>
                  <a:pt x="18849" y="1627"/>
                </a:cubicBezTo>
                <a:close/>
                <a:moveTo>
                  <a:pt x="41901" y="1509"/>
                </a:moveTo>
                <a:cubicBezTo>
                  <a:pt x="41726" y="1527"/>
                  <a:pt x="41586" y="1544"/>
                  <a:pt x="41411" y="1579"/>
                </a:cubicBezTo>
                <a:cubicBezTo>
                  <a:pt x="41376" y="1579"/>
                  <a:pt x="41341" y="1596"/>
                  <a:pt x="41324" y="1614"/>
                </a:cubicBezTo>
                <a:cubicBezTo>
                  <a:pt x="41202" y="1614"/>
                  <a:pt x="41097" y="1614"/>
                  <a:pt x="40992" y="1631"/>
                </a:cubicBezTo>
                <a:cubicBezTo>
                  <a:pt x="40852" y="1649"/>
                  <a:pt x="40712" y="1701"/>
                  <a:pt x="40625" y="1789"/>
                </a:cubicBezTo>
                <a:cubicBezTo>
                  <a:pt x="40572" y="1789"/>
                  <a:pt x="40520" y="1771"/>
                  <a:pt x="40467" y="1771"/>
                </a:cubicBezTo>
                <a:cubicBezTo>
                  <a:pt x="40455" y="1770"/>
                  <a:pt x="40443" y="1770"/>
                  <a:pt x="40431" y="1770"/>
                </a:cubicBezTo>
                <a:cubicBezTo>
                  <a:pt x="39989" y="1770"/>
                  <a:pt x="39885" y="2385"/>
                  <a:pt x="40345" y="2436"/>
                </a:cubicBezTo>
                <a:cubicBezTo>
                  <a:pt x="40485" y="2453"/>
                  <a:pt x="40607" y="2453"/>
                  <a:pt x="40730" y="2471"/>
                </a:cubicBezTo>
                <a:cubicBezTo>
                  <a:pt x="40765" y="2476"/>
                  <a:pt x="40801" y="2479"/>
                  <a:pt x="40837" y="2479"/>
                </a:cubicBezTo>
                <a:cubicBezTo>
                  <a:pt x="41012" y="2479"/>
                  <a:pt x="41178" y="2409"/>
                  <a:pt x="41237" y="2278"/>
                </a:cubicBezTo>
                <a:lnTo>
                  <a:pt x="41254" y="2278"/>
                </a:lnTo>
                <a:cubicBezTo>
                  <a:pt x="41265" y="2282"/>
                  <a:pt x="41278" y="2283"/>
                  <a:pt x="41293" y="2283"/>
                </a:cubicBezTo>
                <a:cubicBezTo>
                  <a:pt x="41353" y="2283"/>
                  <a:pt x="41443" y="2261"/>
                  <a:pt x="41499" y="2261"/>
                </a:cubicBezTo>
                <a:cubicBezTo>
                  <a:pt x="41639" y="2261"/>
                  <a:pt x="41761" y="2243"/>
                  <a:pt x="41901" y="2208"/>
                </a:cubicBezTo>
                <a:cubicBezTo>
                  <a:pt x="41918" y="2208"/>
                  <a:pt x="41936" y="2208"/>
                  <a:pt x="41953" y="2191"/>
                </a:cubicBezTo>
                <a:cubicBezTo>
                  <a:pt x="42041" y="2191"/>
                  <a:pt x="42111" y="2191"/>
                  <a:pt x="42181" y="2156"/>
                </a:cubicBezTo>
                <a:cubicBezTo>
                  <a:pt x="42443" y="2016"/>
                  <a:pt x="42425" y="1736"/>
                  <a:pt x="42198" y="1614"/>
                </a:cubicBezTo>
                <a:lnTo>
                  <a:pt x="42216" y="1614"/>
                </a:lnTo>
                <a:cubicBezTo>
                  <a:pt x="42128" y="1544"/>
                  <a:pt x="42023" y="1509"/>
                  <a:pt x="41901" y="1509"/>
                </a:cubicBezTo>
                <a:close/>
                <a:moveTo>
                  <a:pt x="35546" y="1173"/>
                </a:moveTo>
                <a:cubicBezTo>
                  <a:pt x="34952" y="1173"/>
                  <a:pt x="34295" y="1268"/>
                  <a:pt x="33908" y="1268"/>
                </a:cubicBezTo>
                <a:cubicBezTo>
                  <a:pt x="33865" y="1268"/>
                  <a:pt x="33825" y="1267"/>
                  <a:pt x="33790" y="1264"/>
                </a:cubicBezTo>
                <a:cubicBezTo>
                  <a:pt x="33720" y="1264"/>
                  <a:pt x="33667" y="1264"/>
                  <a:pt x="33615" y="1282"/>
                </a:cubicBezTo>
                <a:cubicBezTo>
                  <a:pt x="33274" y="1258"/>
                  <a:pt x="32828" y="1221"/>
                  <a:pt x="32402" y="1221"/>
                </a:cubicBezTo>
                <a:cubicBezTo>
                  <a:pt x="31561" y="1221"/>
                  <a:pt x="30796" y="1366"/>
                  <a:pt x="31062" y="2051"/>
                </a:cubicBezTo>
                <a:cubicBezTo>
                  <a:pt x="31278" y="2583"/>
                  <a:pt x="32284" y="2693"/>
                  <a:pt x="33101" y="2693"/>
                </a:cubicBezTo>
                <a:cubicBezTo>
                  <a:pt x="33410" y="2693"/>
                  <a:pt x="33693" y="2677"/>
                  <a:pt x="33894" y="2663"/>
                </a:cubicBezTo>
                <a:cubicBezTo>
                  <a:pt x="34559" y="2610"/>
                  <a:pt x="36884" y="2593"/>
                  <a:pt x="36831" y="1789"/>
                </a:cubicBezTo>
                <a:cubicBezTo>
                  <a:pt x="36788" y="1291"/>
                  <a:pt x="36206" y="1173"/>
                  <a:pt x="35546" y="1173"/>
                </a:cubicBezTo>
                <a:close/>
                <a:moveTo>
                  <a:pt x="11718" y="1445"/>
                </a:moveTo>
                <a:cubicBezTo>
                  <a:pt x="11232" y="1445"/>
                  <a:pt x="10722" y="1510"/>
                  <a:pt x="10295" y="1649"/>
                </a:cubicBezTo>
                <a:cubicBezTo>
                  <a:pt x="9770" y="1824"/>
                  <a:pt x="9333" y="2313"/>
                  <a:pt x="9893" y="2663"/>
                </a:cubicBezTo>
                <a:cubicBezTo>
                  <a:pt x="10110" y="2805"/>
                  <a:pt x="10405" y="2855"/>
                  <a:pt x="10710" y="2855"/>
                </a:cubicBezTo>
                <a:cubicBezTo>
                  <a:pt x="11041" y="2855"/>
                  <a:pt x="11385" y="2796"/>
                  <a:pt x="11658" y="2733"/>
                </a:cubicBezTo>
                <a:cubicBezTo>
                  <a:pt x="12130" y="2645"/>
                  <a:pt x="12934" y="2418"/>
                  <a:pt x="13022" y="1964"/>
                </a:cubicBezTo>
                <a:cubicBezTo>
                  <a:pt x="13039" y="1824"/>
                  <a:pt x="13004" y="1701"/>
                  <a:pt x="12847" y="1614"/>
                </a:cubicBezTo>
                <a:cubicBezTo>
                  <a:pt x="12690" y="1562"/>
                  <a:pt x="12567" y="1544"/>
                  <a:pt x="12427" y="1544"/>
                </a:cubicBezTo>
                <a:cubicBezTo>
                  <a:pt x="12375" y="1509"/>
                  <a:pt x="12322" y="1492"/>
                  <a:pt x="12270" y="1474"/>
                </a:cubicBezTo>
                <a:cubicBezTo>
                  <a:pt x="12094" y="1455"/>
                  <a:pt x="11908" y="1445"/>
                  <a:pt x="11718" y="1445"/>
                </a:cubicBezTo>
                <a:close/>
                <a:moveTo>
                  <a:pt x="45537" y="2873"/>
                </a:moveTo>
                <a:cubicBezTo>
                  <a:pt x="45694" y="2908"/>
                  <a:pt x="45852" y="2925"/>
                  <a:pt x="46009" y="2978"/>
                </a:cubicBezTo>
                <a:cubicBezTo>
                  <a:pt x="45869" y="2978"/>
                  <a:pt x="45747" y="2960"/>
                  <a:pt x="45624" y="2960"/>
                </a:cubicBezTo>
                <a:cubicBezTo>
                  <a:pt x="45572" y="2943"/>
                  <a:pt x="45502" y="2943"/>
                  <a:pt x="45450" y="2925"/>
                </a:cubicBezTo>
                <a:cubicBezTo>
                  <a:pt x="45485" y="2908"/>
                  <a:pt x="45520" y="2890"/>
                  <a:pt x="45537" y="2873"/>
                </a:cubicBezTo>
                <a:close/>
                <a:moveTo>
                  <a:pt x="208" y="3117"/>
                </a:moveTo>
                <a:cubicBezTo>
                  <a:pt x="204" y="3120"/>
                  <a:pt x="200" y="3122"/>
                  <a:pt x="197" y="3125"/>
                </a:cubicBezTo>
                <a:lnTo>
                  <a:pt x="197" y="3125"/>
                </a:lnTo>
                <a:cubicBezTo>
                  <a:pt x="200" y="3122"/>
                  <a:pt x="204" y="3120"/>
                  <a:pt x="208" y="3117"/>
                </a:cubicBezTo>
                <a:close/>
                <a:moveTo>
                  <a:pt x="38097" y="2513"/>
                </a:moveTo>
                <a:cubicBezTo>
                  <a:pt x="38060" y="2513"/>
                  <a:pt x="38023" y="2516"/>
                  <a:pt x="37985" y="2523"/>
                </a:cubicBezTo>
                <a:lnTo>
                  <a:pt x="37828" y="2523"/>
                </a:lnTo>
                <a:cubicBezTo>
                  <a:pt x="37775" y="2523"/>
                  <a:pt x="37740" y="2540"/>
                  <a:pt x="37688" y="2558"/>
                </a:cubicBezTo>
                <a:lnTo>
                  <a:pt x="37618" y="2558"/>
                </a:lnTo>
                <a:cubicBezTo>
                  <a:pt x="37408" y="2558"/>
                  <a:pt x="37198" y="2698"/>
                  <a:pt x="37198" y="2873"/>
                </a:cubicBezTo>
                <a:cubicBezTo>
                  <a:pt x="37216" y="3047"/>
                  <a:pt x="37391" y="3205"/>
                  <a:pt x="37618" y="3205"/>
                </a:cubicBezTo>
                <a:cubicBezTo>
                  <a:pt x="37863" y="3205"/>
                  <a:pt x="38072" y="3187"/>
                  <a:pt x="38282" y="3082"/>
                </a:cubicBezTo>
                <a:cubicBezTo>
                  <a:pt x="38457" y="3012"/>
                  <a:pt x="38527" y="2838"/>
                  <a:pt x="38457" y="2698"/>
                </a:cubicBezTo>
                <a:cubicBezTo>
                  <a:pt x="38387" y="2571"/>
                  <a:pt x="38249" y="2513"/>
                  <a:pt x="38097" y="2513"/>
                </a:cubicBezTo>
                <a:close/>
                <a:moveTo>
                  <a:pt x="4691" y="2379"/>
                </a:moveTo>
                <a:cubicBezTo>
                  <a:pt x="4666" y="2379"/>
                  <a:pt x="4640" y="2380"/>
                  <a:pt x="4613" y="2383"/>
                </a:cubicBezTo>
                <a:cubicBezTo>
                  <a:pt x="4473" y="2383"/>
                  <a:pt x="4368" y="2418"/>
                  <a:pt x="4299" y="2488"/>
                </a:cubicBezTo>
                <a:cubicBezTo>
                  <a:pt x="4054" y="2506"/>
                  <a:pt x="3809" y="2558"/>
                  <a:pt x="3564" y="2645"/>
                </a:cubicBezTo>
                <a:cubicBezTo>
                  <a:pt x="3267" y="2750"/>
                  <a:pt x="3320" y="3100"/>
                  <a:pt x="3564" y="3222"/>
                </a:cubicBezTo>
                <a:cubicBezTo>
                  <a:pt x="3807" y="3328"/>
                  <a:pt x="4108" y="3388"/>
                  <a:pt x="4406" y="3388"/>
                </a:cubicBezTo>
                <a:cubicBezTo>
                  <a:pt x="4795" y="3388"/>
                  <a:pt x="5179" y="3285"/>
                  <a:pt x="5417" y="3047"/>
                </a:cubicBezTo>
                <a:cubicBezTo>
                  <a:pt x="5557" y="2908"/>
                  <a:pt x="5610" y="2628"/>
                  <a:pt x="5330" y="2540"/>
                </a:cubicBezTo>
                <a:cubicBezTo>
                  <a:pt x="5225" y="2506"/>
                  <a:pt x="5120" y="2471"/>
                  <a:pt x="5015" y="2471"/>
                </a:cubicBezTo>
                <a:cubicBezTo>
                  <a:pt x="4914" y="2413"/>
                  <a:pt x="4812" y="2379"/>
                  <a:pt x="4691" y="2379"/>
                </a:cubicBezTo>
                <a:close/>
                <a:moveTo>
                  <a:pt x="732" y="2978"/>
                </a:moveTo>
                <a:lnTo>
                  <a:pt x="732" y="2995"/>
                </a:lnTo>
                <a:cubicBezTo>
                  <a:pt x="705" y="2984"/>
                  <a:pt x="676" y="2980"/>
                  <a:pt x="646" y="2980"/>
                </a:cubicBezTo>
                <a:cubicBezTo>
                  <a:pt x="580" y="2980"/>
                  <a:pt x="507" y="3000"/>
                  <a:pt x="435" y="3012"/>
                </a:cubicBezTo>
                <a:cubicBezTo>
                  <a:pt x="348" y="3012"/>
                  <a:pt x="278" y="3065"/>
                  <a:pt x="208" y="3117"/>
                </a:cubicBezTo>
                <a:cubicBezTo>
                  <a:pt x="208" y="3117"/>
                  <a:pt x="208" y="3117"/>
                  <a:pt x="208" y="3117"/>
                </a:cubicBezTo>
                <a:lnTo>
                  <a:pt x="208" y="3117"/>
                </a:lnTo>
                <a:cubicBezTo>
                  <a:pt x="161" y="3141"/>
                  <a:pt x="145" y="3150"/>
                  <a:pt x="148" y="3150"/>
                </a:cubicBezTo>
                <a:cubicBezTo>
                  <a:pt x="150" y="3150"/>
                  <a:pt x="172" y="3140"/>
                  <a:pt x="197" y="3125"/>
                </a:cubicBezTo>
                <a:lnTo>
                  <a:pt x="197" y="3125"/>
                </a:lnTo>
                <a:cubicBezTo>
                  <a:pt x="64" y="3212"/>
                  <a:pt x="0" y="3348"/>
                  <a:pt x="68" y="3484"/>
                </a:cubicBezTo>
                <a:cubicBezTo>
                  <a:pt x="120" y="3572"/>
                  <a:pt x="225" y="3624"/>
                  <a:pt x="330" y="3642"/>
                </a:cubicBezTo>
                <a:lnTo>
                  <a:pt x="557" y="3642"/>
                </a:lnTo>
                <a:cubicBezTo>
                  <a:pt x="592" y="3642"/>
                  <a:pt x="610" y="3624"/>
                  <a:pt x="645" y="3624"/>
                </a:cubicBezTo>
                <a:cubicBezTo>
                  <a:pt x="697" y="3607"/>
                  <a:pt x="750" y="3607"/>
                  <a:pt x="732" y="3607"/>
                </a:cubicBezTo>
                <a:cubicBezTo>
                  <a:pt x="837" y="3589"/>
                  <a:pt x="925" y="3537"/>
                  <a:pt x="977" y="3449"/>
                </a:cubicBezTo>
                <a:cubicBezTo>
                  <a:pt x="1099" y="3275"/>
                  <a:pt x="995" y="3047"/>
                  <a:pt x="732" y="2978"/>
                </a:cubicBezTo>
                <a:close/>
                <a:moveTo>
                  <a:pt x="45509" y="2256"/>
                </a:moveTo>
                <a:cubicBezTo>
                  <a:pt x="45413" y="2256"/>
                  <a:pt x="45329" y="2288"/>
                  <a:pt x="45257" y="2331"/>
                </a:cubicBezTo>
                <a:cubicBezTo>
                  <a:pt x="45234" y="2326"/>
                  <a:pt x="45210" y="2324"/>
                  <a:pt x="45187" y="2324"/>
                </a:cubicBezTo>
                <a:cubicBezTo>
                  <a:pt x="45122" y="2324"/>
                  <a:pt x="45054" y="2340"/>
                  <a:pt x="44978" y="2366"/>
                </a:cubicBezTo>
                <a:cubicBezTo>
                  <a:pt x="44645" y="2471"/>
                  <a:pt x="44453" y="2715"/>
                  <a:pt x="44191" y="2890"/>
                </a:cubicBezTo>
                <a:cubicBezTo>
                  <a:pt x="43964" y="3065"/>
                  <a:pt x="44051" y="3432"/>
                  <a:pt x="44383" y="3484"/>
                </a:cubicBezTo>
                <a:cubicBezTo>
                  <a:pt x="44794" y="3540"/>
                  <a:pt x="45434" y="3676"/>
                  <a:pt x="46010" y="3676"/>
                </a:cubicBezTo>
                <a:cubicBezTo>
                  <a:pt x="46513" y="3676"/>
                  <a:pt x="46968" y="3573"/>
                  <a:pt x="47180" y="3222"/>
                </a:cubicBezTo>
                <a:cubicBezTo>
                  <a:pt x="47600" y="2523"/>
                  <a:pt x="46114" y="2348"/>
                  <a:pt x="45572" y="2261"/>
                </a:cubicBezTo>
                <a:cubicBezTo>
                  <a:pt x="45550" y="2258"/>
                  <a:pt x="45529" y="2256"/>
                  <a:pt x="45509" y="2256"/>
                </a:cubicBezTo>
                <a:close/>
                <a:moveTo>
                  <a:pt x="25684" y="3314"/>
                </a:moveTo>
                <a:cubicBezTo>
                  <a:pt x="25450" y="3314"/>
                  <a:pt x="25217" y="3343"/>
                  <a:pt x="25014" y="3397"/>
                </a:cubicBezTo>
                <a:cubicBezTo>
                  <a:pt x="24961" y="3380"/>
                  <a:pt x="24892" y="3362"/>
                  <a:pt x="24822" y="3362"/>
                </a:cubicBezTo>
                <a:cubicBezTo>
                  <a:pt x="24763" y="3359"/>
                  <a:pt x="24706" y="3358"/>
                  <a:pt x="24648" y="3358"/>
                </a:cubicBezTo>
                <a:cubicBezTo>
                  <a:pt x="24361" y="3358"/>
                  <a:pt x="24084" y="3394"/>
                  <a:pt x="23808" y="3467"/>
                </a:cubicBezTo>
                <a:cubicBezTo>
                  <a:pt x="23406" y="3572"/>
                  <a:pt x="23406" y="4009"/>
                  <a:pt x="23808" y="4131"/>
                </a:cubicBezTo>
                <a:cubicBezTo>
                  <a:pt x="24326" y="4258"/>
                  <a:pt x="24941" y="4328"/>
                  <a:pt x="25544" y="4328"/>
                </a:cubicBezTo>
                <a:cubicBezTo>
                  <a:pt x="25936" y="4328"/>
                  <a:pt x="26323" y="4298"/>
                  <a:pt x="26675" y="4236"/>
                </a:cubicBezTo>
                <a:cubicBezTo>
                  <a:pt x="27007" y="4166"/>
                  <a:pt x="27042" y="3852"/>
                  <a:pt x="26849" y="3677"/>
                </a:cubicBezTo>
                <a:cubicBezTo>
                  <a:pt x="26596" y="3423"/>
                  <a:pt x="26138" y="3314"/>
                  <a:pt x="25684" y="3314"/>
                </a:cubicBezTo>
                <a:close/>
                <a:moveTo>
                  <a:pt x="18912" y="6183"/>
                </a:moveTo>
                <a:cubicBezTo>
                  <a:pt x="18840" y="6183"/>
                  <a:pt x="18763" y="6202"/>
                  <a:pt x="18686" y="6246"/>
                </a:cubicBezTo>
                <a:cubicBezTo>
                  <a:pt x="18633" y="6281"/>
                  <a:pt x="18581" y="6299"/>
                  <a:pt x="18511" y="6316"/>
                </a:cubicBezTo>
                <a:cubicBezTo>
                  <a:pt x="17959" y="6316"/>
                  <a:pt x="17952" y="6981"/>
                  <a:pt x="18490" y="6981"/>
                </a:cubicBezTo>
                <a:cubicBezTo>
                  <a:pt x="18497" y="6981"/>
                  <a:pt x="18504" y="6981"/>
                  <a:pt x="18511" y="6981"/>
                </a:cubicBezTo>
                <a:cubicBezTo>
                  <a:pt x="18881" y="6981"/>
                  <a:pt x="19300" y="7071"/>
                  <a:pt x="19695" y="7071"/>
                </a:cubicBezTo>
                <a:cubicBezTo>
                  <a:pt x="19972" y="7071"/>
                  <a:pt x="20238" y="7027"/>
                  <a:pt x="20469" y="6876"/>
                </a:cubicBezTo>
                <a:cubicBezTo>
                  <a:pt x="20661" y="6736"/>
                  <a:pt x="20591" y="6474"/>
                  <a:pt x="20381" y="6369"/>
                </a:cubicBezTo>
                <a:cubicBezTo>
                  <a:pt x="20179" y="6282"/>
                  <a:pt x="19967" y="6243"/>
                  <a:pt x="19752" y="6243"/>
                </a:cubicBezTo>
                <a:cubicBezTo>
                  <a:pt x="19577" y="6243"/>
                  <a:pt x="19400" y="6269"/>
                  <a:pt x="19228" y="6316"/>
                </a:cubicBezTo>
                <a:cubicBezTo>
                  <a:pt x="19150" y="6239"/>
                  <a:pt x="19038" y="6183"/>
                  <a:pt x="18912" y="618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02" name="Google Shape;502;p46"/>
          <p:cNvSpPr/>
          <p:nvPr/>
        </p:nvSpPr>
        <p:spPr>
          <a:xfrm rot="-467288">
            <a:off x="-258463" y="4197734"/>
            <a:ext cx="1305775" cy="761839"/>
          </a:xfrm>
          <a:custGeom>
            <a:avLst/>
            <a:gdLst/>
            <a:ahLst/>
            <a:cxnLst/>
            <a:rect l="l" t="t" r="r" b="b"/>
            <a:pathLst>
              <a:path w="52235" h="11231" extrusionOk="0">
                <a:moveTo>
                  <a:pt x="16067" y="1"/>
                </a:moveTo>
                <a:cubicBezTo>
                  <a:pt x="13605" y="1"/>
                  <a:pt x="11080" y="362"/>
                  <a:pt x="8706" y="806"/>
                </a:cubicBezTo>
                <a:cubicBezTo>
                  <a:pt x="6748" y="1173"/>
                  <a:pt x="4720" y="1645"/>
                  <a:pt x="3007" y="2501"/>
                </a:cubicBezTo>
                <a:cubicBezTo>
                  <a:pt x="402" y="2956"/>
                  <a:pt x="0" y="5788"/>
                  <a:pt x="1748" y="7326"/>
                </a:cubicBezTo>
                <a:cubicBezTo>
                  <a:pt x="3619" y="8969"/>
                  <a:pt x="6958" y="9232"/>
                  <a:pt x="9598" y="9354"/>
                </a:cubicBezTo>
                <a:cubicBezTo>
                  <a:pt x="10921" y="9419"/>
                  <a:pt x="12242" y="9446"/>
                  <a:pt x="13563" y="9446"/>
                </a:cubicBezTo>
                <a:cubicBezTo>
                  <a:pt x="16483" y="9446"/>
                  <a:pt x="19399" y="9317"/>
                  <a:pt x="22324" y="9197"/>
                </a:cubicBezTo>
                <a:cubicBezTo>
                  <a:pt x="23414" y="9147"/>
                  <a:pt x="24501" y="9124"/>
                  <a:pt x="25585" y="9124"/>
                </a:cubicBezTo>
                <a:cubicBezTo>
                  <a:pt x="29872" y="9124"/>
                  <a:pt x="34116" y="9485"/>
                  <a:pt x="38372" y="10001"/>
                </a:cubicBezTo>
                <a:cubicBezTo>
                  <a:pt x="40942" y="10315"/>
                  <a:pt x="43459" y="10805"/>
                  <a:pt x="46029" y="11067"/>
                </a:cubicBezTo>
                <a:cubicBezTo>
                  <a:pt x="46677" y="11131"/>
                  <a:pt x="47594" y="11231"/>
                  <a:pt x="48513" y="11231"/>
                </a:cubicBezTo>
                <a:cubicBezTo>
                  <a:pt x="49876" y="11231"/>
                  <a:pt x="51244" y="11010"/>
                  <a:pt x="51745" y="10123"/>
                </a:cubicBezTo>
                <a:cubicBezTo>
                  <a:pt x="52235" y="9249"/>
                  <a:pt x="51535" y="8165"/>
                  <a:pt x="50801" y="7536"/>
                </a:cubicBezTo>
                <a:cubicBezTo>
                  <a:pt x="49473" y="6365"/>
                  <a:pt x="47445" y="5998"/>
                  <a:pt x="46134" y="4826"/>
                </a:cubicBezTo>
                <a:cubicBezTo>
                  <a:pt x="44823" y="3655"/>
                  <a:pt x="43039" y="2414"/>
                  <a:pt x="41064" y="1924"/>
                </a:cubicBezTo>
                <a:cubicBezTo>
                  <a:pt x="39910" y="1645"/>
                  <a:pt x="38669" y="1662"/>
                  <a:pt x="37480" y="1610"/>
                </a:cubicBezTo>
                <a:cubicBezTo>
                  <a:pt x="36117" y="1540"/>
                  <a:pt x="34823" y="1243"/>
                  <a:pt x="33512" y="963"/>
                </a:cubicBezTo>
                <a:cubicBezTo>
                  <a:pt x="32373" y="720"/>
                  <a:pt x="31248" y="530"/>
                  <a:pt x="30067" y="530"/>
                </a:cubicBezTo>
                <a:cubicBezTo>
                  <a:pt x="29888" y="530"/>
                  <a:pt x="29708" y="534"/>
                  <a:pt x="29526" y="543"/>
                </a:cubicBezTo>
                <a:cubicBezTo>
                  <a:pt x="28204" y="625"/>
                  <a:pt x="26911" y="844"/>
                  <a:pt x="25593" y="844"/>
                </a:cubicBezTo>
                <a:cubicBezTo>
                  <a:pt x="25500" y="844"/>
                  <a:pt x="25407" y="843"/>
                  <a:pt x="25313" y="841"/>
                </a:cubicBezTo>
                <a:cubicBezTo>
                  <a:pt x="22254" y="753"/>
                  <a:pt x="19300" y="19"/>
                  <a:pt x="16241" y="2"/>
                </a:cubicBezTo>
                <a:cubicBezTo>
                  <a:pt x="16183" y="1"/>
                  <a:pt x="16125" y="1"/>
                  <a:pt x="16067"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6"/>
          <p:cNvSpPr/>
          <p:nvPr/>
        </p:nvSpPr>
        <p:spPr>
          <a:xfrm flipH="1">
            <a:off x="243999" y="4244381"/>
            <a:ext cx="984650" cy="473944"/>
          </a:xfrm>
          <a:custGeom>
            <a:avLst/>
            <a:gdLst/>
            <a:ahLst/>
            <a:cxnLst/>
            <a:rect l="l" t="t" r="r" b="b"/>
            <a:pathLst>
              <a:path w="39386" h="12589" extrusionOk="0">
                <a:moveTo>
                  <a:pt x="13879" y="1"/>
                </a:moveTo>
                <a:cubicBezTo>
                  <a:pt x="12210" y="1"/>
                  <a:pt x="10492" y="369"/>
                  <a:pt x="9003" y="790"/>
                </a:cubicBezTo>
                <a:cubicBezTo>
                  <a:pt x="5944" y="1664"/>
                  <a:pt x="822" y="4933"/>
                  <a:pt x="875" y="4986"/>
                </a:cubicBezTo>
                <a:cubicBezTo>
                  <a:pt x="560" y="5318"/>
                  <a:pt x="333" y="5685"/>
                  <a:pt x="228" y="6104"/>
                </a:cubicBezTo>
                <a:cubicBezTo>
                  <a:pt x="1" y="7031"/>
                  <a:pt x="490" y="7957"/>
                  <a:pt x="1242" y="8709"/>
                </a:cubicBezTo>
                <a:cubicBezTo>
                  <a:pt x="3392" y="10789"/>
                  <a:pt x="7115" y="11489"/>
                  <a:pt x="10489" y="11961"/>
                </a:cubicBezTo>
                <a:cubicBezTo>
                  <a:pt x="13439" y="12368"/>
                  <a:pt x="16474" y="12588"/>
                  <a:pt x="19508" y="12588"/>
                </a:cubicBezTo>
                <a:cubicBezTo>
                  <a:pt x="23758" y="12588"/>
                  <a:pt x="28008" y="12157"/>
                  <a:pt x="32026" y="11209"/>
                </a:cubicBezTo>
                <a:cubicBezTo>
                  <a:pt x="34718" y="10580"/>
                  <a:pt x="38285" y="9601"/>
                  <a:pt x="39334" y="7520"/>
                </a:cubicBezTo>
                <a:cubicBezTo>
                  <a:pt x="39386" y="7433"/>
                  <a:pt x="39316" y="7276"/>
                  <a:pt x="39176" y="7241"/>
                </a:cubicBezTo>
                <a:cubicBezTo>
                  <a:pt x="37655" y="6769"/>
                  <a:pt x="36065" y="6471"/>
                  <a:pt x="34456" y="6209"/>
                </a:cubicBezTo>
                <a:cubicBezTo>
                  <a:pt x="32935" y="5930"/>
                  <a:pt x="31152" y="5772"/>
                  <a:pt x="29771" y="5213"/>
                </a:cubicBezTo>
                <a:cubicBezTo>
                  <a:pt x="28670" y="4758"/>
                  <a:pt x="27901" y="3989"/>
                  <a:pt x="26852" y="3500"/>
                </a:cubicBezTo>
                <a:cubicBezTo>
                  <a:pt x="25541" y="2905"/>
                  <a:pt x="24160" y="3255"/>
                  <a:pt x="22761" y="3010"/>
                </a:cubicBezTo>
                <a:cubicBezTo>
                  <a:pt x="20296" y="2573"/>
                  <a:pt x="18723" y="1105"/>
                  <a:pt x="16485" y="370"/>
                </a:cubicBezTo>
                <a:cubicBezTo>
                  <a:pt x="15660" y="107"/>
                  <a:pt x="14776" y="1"/>
                  <a:pt x="13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B1AD03C2-C284-47A4-9030-165548451DCF}"/>
              </a:ext>
            </a:extLst>
          </p:cNvPr>
          <p:cNvSpPr txBox="1"/>
          <p:nvPr/>
        </p:nvSpPr>
        <p:spPr>
          <a:xfrm>
            <a:off x="466596" y="1747779"/>
            <a:ext cx="5511416" cy="2482667"/>
          </a:xfrm>
          <a:prstGeom prst="rect">
            <a:avLst/>
          </a:prstGeom>
          <a:noFill/>
        </p:spPr>
        <p:txBody>
          <a:bodyPr wrap="square" rtlCol="0">
            <a:spAutoFit/>
          </a:bodyPr>
          <a:lstStyle/>
          <a:p>
            <a:pPr algn="ctr">
              <a:lnSpc>
                <a:spcPct val="150000"/>
              </a:lnSpc>
            </a:pPr>
            <a:r>
              <a:rPr lang="en-US" sz="3600" b="1" dirty="0">
                <a:solidFill>
                  <a:srgbClr val="FF0000"/>
                </a:solidFill>
                <a:latin typeface="Cambria" panose="02040503050406030204" pitchFamily="18" charset="0"/>
                <a:ea typeface="Cambria" panose="02040503050406030204" pitchFamily="18" charset="0"/>
              </a:rPr>
              <a:t>ĐÁNH GIÁ KĨ NĂNG ĐỌC THÀNH TIẾNG, HỌC THUỘC LÒNG</a:t>
            </a:r>
          </a:p>
        </p:txBody>
      </p:sp>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E033D752-28C9-F013-FCAA-69E4F2FACEA5}"/>
              </a:ext>
            </a:extLst>
          </p:cNvPr>
          <p:cNvSpPr/>
          <p:nvPr/>
        </p:nvSpPr>
        <p:spPr>
          <a:xfrm>
            <a:off x="2761178" y="487379"/>
            <a:ext cx="6056372" cy="4357598"/>
          </a:xfrm>
          <a:custGeom>
            <a:avLst/>
            <a:gdLst/>
            <a:ahLst/>
            <a:cxnLst/>
            <a:rect l="l" t="t" r="r" b="b"/>
            <a:pathLst>
              <a:path w="3233469" h="2130752">
                <a:moveTo>
                  <a:pt x="32161" y="0"/>
                </a:moveTo>
                <a:lnTo>
                  <a:pt x="3201308" y="0"/>
                </a:lnTo>
                <a:cubicBezTo>
                  <a:pt x="3209838" y="0"/>
                  <a:pt x="3218018" y="3388"/>
                  <a:pt x="3224049" y="9420"/>
                </a:cubicBezTo>
                <a:cubicBezTo>
                  <a:pt x="3230081" y="15451"/>
                  <a:pt x="3233469" y="23631"/>
                  <a:pt x="3233469" y="32161"/>
                </a:cubicBezTo>
                <a:lnTo>
                  <a:pt x="3233469" y="2098591"/>
                </a:lnTo>
                <a:cubicBezTo>
                  <a:pt x="3233469" y="2107120"/>
                  <a:pt x="3230081" y="2115301"/>
                  <a:pt x="3224049" y="2121332"/>
                </a:cubicBezTo>
                <a:cubicBezTo>
                  <a:pt x="3218018" y="2127363"/>
                  <a:pt x="3209838" y="2130752"/>
                  <a:pt x="3201308" y="2130752"/>
                </a:cubicBezTo>
                <a:lnTo>
                  <a:pt x="32161" y="2130752"/>
                </a:lnTo>
                <a:cubicBezTo>
                  <a:pt x="23631" y="2130752"/>
                  <a:pt x="15451" y="2127363"/>
                  <a:pt x="9420" y="2121332"/>
                </a:cubicBezTo>
                <a:cubicBezTo>
                  <a:pt x="3388" y="2115301"/>
                  <a:pt x="0" y="2107120"/>
                  <a:pt x="0" y="2098591"/>
                </a:cubicBezTo>
                <a:lnTo>
                  <a:pt x="0" y="32161"/>
                </a:lnTo>
                <a:cubicBezTo>
                  <a:pt x="0" y="23631"/>
                  <a:pt x="3388" y="15451"/>
                  <a:pt x="9420" y="9420"/>
                </a:cubicBezTo>
                <a:cubicBezTo>
                  <a:pt x="15451" y="3388"/>
                  <a:pt x="23631" y="0"/>
                  <a:pt x="32161" y="0"/>
                </a:cubicBezTo>
                <a:close/>
              </a:path>
            </a:pathLst>
          </a:custGeom>
          <a:solidFill>
            <a:schemeClr val="accent5">
              <a:lumMod val="20000"/>
              <a:lumOff val="80000"/>
            </a:schemeClr>
          </a:solidFill>
        </p:spPr>
        <p:txBody>
          <a:bodyPr/>
          <a:lstStyle/>
          <a:p>
            <a:endParaRPr lang="en-US" sz="700">
              <a:latin typeface="Cambria" panose="02040503050406030204" pitchFamily="18" charset="0"/>
              <a:ea typeface="Cambria" panose="02040503050406030204" pitchFamily="18" charset="0"/>
            </a:endParaRPr>
          </a:p>
        </p:txBody>
      </p:sp>
      <p:pic>
        <p:nvPicPr>
          <p:cNvPr id="4" name="Picture 9">
            <a:extLst>
              <a:ext uri="{FF2B5EF4-FFF2-40B4-BE49-F238E27FC236}">
                <a16:creationId xmlns:a16="http://schemas.microsoft.com/office/drawing/2014/main" id="{5C063225-F80B-56FB-C2C8-A2E5F602DE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342159" y="273569"/>
            <a:ext cx="2894410" cy="437043"/>
          </a:xfrm>
          <a:prstGeom prst="rect">
            <a:avLst/>
          </a:prstGeom>
        </p:spPr>
      </p:pic>
      <p:sp>
        <p:nvSpPr>
          <p:cNvPr id="12" name="TextBox 11">
            <a:extLst>
              <a:ext uri="{FF2B5EF4-FFF2-40B4-BE49-F238E27FC236}">
                <a16:creationId xmlns:a16="http://schemas.microsoft.com/office/drawing/2014/main" id="{2DD929DF-9A2E-D8A8-2103-1620E2EE6AF0}"/>
              </a:ext>
            </a:extLst>
          </p:cNvPr>
          <p:cNvSpPr txBox="1"/>
          <p:nvPr/>
        </p:nvSpPr>
        <p:spPr>
          <a:xfrm>
            <a:off x="2995649" y="626689"/>
            <a:ext cx="5373109" cy="4190314"/>
          </a:xfrm>
          <a:prstGeom prst="rect">
            <a:avLst/>
          </a:prstGeom>
          <a:noFill/>
        </p:spPr>
        <p:txBody>
          <a:bodyPr wrap="square">
            <a:spAutoFit/>
          </a:bodyPr>
          <a:lstStyle/>
          <a:p>
            <a:pPr marL="285750" indent="-285750" algn="just">
              <a:lnSpc>
                <a:spcPct val="150000"/>
              </a:lnSpc>
              <a:buFont typeface="Courier New" panose="02070309020205020404" pitchFamily="49" charset="0"/>
              <a:buChar char="o"/>
            </a:pPr>
            <a:r>
              <a:rPr lang="en-US" sz="2000">
                <a:latin typeface="Cambria" panose="02040503050406030204" pitchFamily="18" charset="0"/>
                <a:ea typeface="Cambria" panose="02040503050406030204" pitchFamily="18" charset="0"/>
                <a:cs typeface="Arial" panose="020B0604020202020204" pitchFamily="34" charset="0"/>
              </a:rPr>
              <a:t>Đ</a:t>
            </a:r>
            <a:r>
              <a:rPr lang="vi-VN" sz="2000">
                <a:latin typeface="Cambria" panose="02040503050406030204" pitchFamily="18" charset="0"/>
                <a:ea typeface="Cambria" panose="02040503050406030204" pitchFamily="18" charset="0"/>
                <a:cs typeface="Arial" panose="020B0604020202020204" pitchFamily="34" charset="0"/>
              </a:rPr>
              <a:t>ọc diễn cảm các đoạn hoặc bài đọc trong các văn bản đã học ở nửa cuối học kì II hoặc văn bản ngoài SGK.</a:t>
            </a:r>
            <a:endParaRPr lang="en-US" sz="2000">
              <a:latin typeface="Cambria" panose="02040503050406030204" pitchFamily="18" charset="0"/>
              <a:ea typeface="Cambria" panose="02040503050406030204" pitchFamily="18" charset="0"/>
              <a:cs typeface="Arial" panose="020B0604020202020204" pitchFamily="34" charset="0"/>
            </a:endParaRPr>
          </a:p>
          <a:p>
            <a:pPr marL="285750" indent="-285750" algn="just">
              <a:lnSpc>
                <a:spcPct val="150000"/>
              </a:lnSpc>
              <a:buFont typeface="Courier New" panose="02070309020205020404" pitchFamily="49" charset="0"/>
              <a:buChar char="o"/>
            </a:pPr>
            <a:r>
              <a:rPr lang="vi-VN" sz="2000">
                <a:latin typeface="Cambria" panose="02040503050406030204" pitchFamily="18" charset="0"/>
                <a:ea typeface="Cambria" panose="02040503050406030204" pitchFamily="18" charset="0"/>
                <a:cs typeface="Arial" panose="020B0604020202020204" pitchFamily="34" charset="0"/>
              </a:rPr>
              <a:t> Phát âm rõ, </a:t>
            </a:r>
            <a:r>
              <a:rPr lang="en-US" sz="2000">
                <a:latin typeface="Cambria" panose="02040503050406030204" pitchFamily="18" charset="0"/>
                <a:ea typeface="Cambria" panose="02040503050406030204" pitchFamily="18" charset="0"/>
                <a:cs typeface="Arial" panose="020B0604020202020204" pitchFamily="34" charset="0"/>
              </a:rPr>
              <a:t>b</a:t>
            </a:r>
            <a:r>
              <a:rPr lang="vi-VN" sz="2000">
                <a:latin typeface="Cambria" panose="02040503050406030204" pitchFamily="18" charset="0"/>
                <a:ea typeface="Cambria" panose="02040503050406030204" pitchFamily="18" charset="0"/>
                <a:cs typeface="Arial" panose="020B0604020202020204" pitchFamily="34" charset="0"/>
              </a:rPr>
              <a:t>iết ngừng nghỉ sau các dấu câu, giữa các cụm từ.</a:t>
            </a:r>
          </a:p>
          <a:p>
            <a:pPr marL="285750" indent="-285750" algn="just">
              <a:lnSpc>
                <a:spcPct val="150000"/>
              </a:lnSpc>
              <a:buFont typeface="Courier New" panose="02070309020205020404" pitchFamily="49" charset="0"/>
              <a:buChar char="o"/>
            </a:pPr>
            <a:r>
              <a:rPr lang="en-US" sz="2000">
                <a:latin typeface="Cambria" panose="02040503050406030204" pitchFamily="18" charset="0"/>
                <a:ea typeface="Cambria" panose="02040503050406030204" pitchFamily="18" charset="0"/>
                <a:cs typeface="Arial" panose="020B0604020202020204" pitchFamily="34" charset="0"/>
              </a:rPr>
              <a:t>Kiểm </a:t>
            </a:r>
            <a:r>
              <a:rPr lang="vi-VN" sz="2000">
                <a:latin typeface="Cambria" panose="02040503050406030204" pitchFamily="18" charset="0"/>
                <a:ea typeface="Cambria" panose="02040503050406030204" pitchFamily="18" charset="0"/>
                <a:cs typeface="Arial" panose="020B0604020202020204" pitchFamily="34" charset="0"/>
              </a:rPr>
              <a:t>tra học thuộc lòng các khổ thơ hoặc bài thơ trong nửa cuối học kì II: Bài ca Trái Đất, Trăng ơi … từ đâu đến? , Ngày hội, Cô gái mũ nồi xanh.</a:t>
            </a:r>
          </a:p>
        </p:txBody>
      </p:sp>
      <p:grpSp>
        <p:nvGrpSpPr>
          <p:cNvPr id="15" name="Group 6">
            <a:extLst>
              <a:ext uri="{FF2B5EF4-FFF2-40B4-BE49-F238E27FC236}">
                <a16:creationId xmlns:a16="http://schemas.microsoft.com/office/drawing/2014/main" id="{E8F812F3-0DAD-3461-EB9F-66422AB6F0C4}"/>
              </a:ext>
            </a:extLst>
          </p:cNvPr>
          <p:cNvGrpSpPr/>
          <p:nvPr/>
        </p:nvGrpSpPr>
        <p:grpSpPr>
          <a:xfrm>
            <a:off x="256091" y="1209721"/>
            <a:ext cx="2820988" cy="2828908"/>
            <a:chOff x="0" y="0"/>
            <a:chExt cx="812800" cy="812800"/>
          </a:xfrm>
        </p:grpSpPr>
        <p:sp>
          <p:nvSpPr>
            <p:cNvPr id="17" name="Freeform 7">
              <a:extLst>
                <a:ext uri="{FF2B5EF4-FFF2-40B4-BE49-F238E27FC236}">
                  <a16:creationId xmlns:a16="http://schemas.microsoft.com/office/drawing/2014/main" id="{5524034A-EEA5-B195-04E4-C467A3A93939}"/>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62AB92"/>
            </a:solidFill>
          </p:spPr>
          <p:txBody>
            <a:bodyPr/>
            <a:lstStyle/>
            <a:p>
              <a:endParaRPr lang="en-US" sz="700">
                <a:latin typeface="Cambria" panose="02040503050406030204" pitchFamily="18" charset="0"/>
                <a:ea typeface="Cambria" panose="02040503050406030204" pitchFamily="18" charset="0"/>
              </a:endParaRPr>
            </a:p>
          </p:txBody>
        </p:sp>
        <p:sp>
          <p:nvSpPr>
            <p:cNvPr id="18" name="TextBox 8">
              <a:extLst>
                <a:ext uri="{FF2B5EF4-FFF2-40B4-BE49-F238E27FC236}">
                  <a16:creationId xmlns:a16="http://schemas.microsoft.com/office/drawing/2014/main" id="{847F219A-25B4-1744-9628-108E79FD8C97}"/>
                </a:ext>
              </a:extLst>
            </p:cNvPr>
            <p:cNvSpPr txBox="1"/>
            <p:nvPr/>
          </p:nvSpPr>
          <p:spPr>
            <a:xfrm>
              <a:off x="76200" y="28575"/>
              <a:ext cx="660400" cy="708025"/>
            </a:xfrm>
            <a:prstGeom prst="rect">
              <a:avLst/>
            </a:prstGeom>
          </p:spPr>
          <p:txBody>
            <a:bodyPr lIns="25400" tIns="25400" rIns="25400" bIns="25400" rtlCol="0" anchor="ctr"/>
            <a:lstStyle/>
            <a:p>
              <a:pPr algn="ctr">
                <a:lnSpc>
                  <a:spcPts val="1330"/>
                </a:lnSpc>
              </a:pPr>
              <a:endParaRPr sz="700">
                <a:latin typeface="Cambria" panose="02040503050406030204" pitchFamily="18" charset="0"/>
                <a:ea typeface="Cambria" panose="02040503050406030204" pitchFamily="18" charset="0"/>
              </a:endParaRPr>
            </a:p>
          </p:txBody>
        </p:sp>
      </p:grpSp>
      <p:pic>
        <p:nvPicPr>
          <p:cNvPr id="34" name="Picture 5">
            <a:extLst>
              <a:ext uri="{FF2B5EF4-FFF2-40B4-BE49-F238E27FC236}">
                <a16:creationId xmlns:a16="http://schemas.microsoft.com/office/drawing/2014/main" id="{5D5C2EE8-453B-9914-CAF5-33B619672CE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07679" y="900532"/>
            <a:ext cx="866379" cy="771865"/>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5EE1424B-223C-C371-3AA0-463089590F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522" y="3130535"/>
            <a:ext cx="2009184" cy="2009184"/>
          </a:xfrm>
          <a:prstGeom prst="rect">
            <a:avLst/>
          </a:prstGeom>
        </p:spPr>
      </p:pic>
      <p:pic>
        <p:nvPicPr>
          <p:cNvPr id="42" name="Picture 16">
            <a:extLst>
              <a:ext uri="{FF2B5EF4-FFF2-40B4-BE49-F238E27FC236}">
                <a16:creationId xmlns:a16="http://schemas.microsoft.com/office/drawing/2014/main" id="{CD807A3E-DFEB-E585-19C9-1387ED4F0B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835095" y="4317906"/>
            <a:ext cx="2165492" cy="825594"/>
          </a:xfrm>
          <a:prstGeom prst="rect">
            <a:avLst/>
          </a:prstGeom>
        </p:spPr>
      </p:pic>
      <p:sp>
        <p:nvSpPr>
          <p:cNvPr id="5" name="TextBox 4">
            <a:extLst>
              <a:ext uri="{FF2B5EF4-FFF2-40B4-BE49-F238E27FC236}">
                <a16:creationId xmlns:a16="http://schemas.microsoft.com/office/drawing/2014/main" id="{4B19BD45-FCB4-4D9F-BFDF-2AB0AE0E3638}"/>
              </a:ext>
            </a:extLst>
          </p:cNvPr>
          <p:cNvSpPr txBox="1"/>
          <p:nvPr/>
        </p:nvSpPr>
        <p:spPr>
          <a:xfrm>
            <a:off x="220650" y="1981586"/>
            <a:ext cx="2891866" cy="1305165"/>
          </a:xfrm>
          <a:prstGeom prst="rect">
            <a:avLst/>
          </a:prstGeom>
          <a:noFill/>
        </p:spPr>
        <p:txBody>
          <a:bodyPr wrap="square" rtlCol="0">
            <a:spAutoFit/>
          </a:bodyPr>
          <a:lstStyle/>
          <a:p>
            <a:pPr algn="ctr">
              <a:lnSpc>
                <a:spcPct val="150000"/>
              </a:lnSpc>
            </a:pPr>
            <a:r>
              <a:rPr lang="en-US" sz="2800" b="1">
                <a:solidFill>
                  <a:schemeClr val="bg1"/>
                </a:solidFill>
                <a:latin typeface="Cambria" panose="02040503050406030204" pitchFamily="18" charset="0"/>
                <a:ea typeface="Cambria" panose="02040503050406030204" pitchFamily="18" charset="0"/>
              </a:rPr>
              <a:t>HOẠT ĐỘNG CẢ LỚP</a:t>
            </a:r>
          </a:p>
        </p:txBody>
      </p:sp>
    </p:spTree>
    <p:extLst>
      <p:ext uri="{BB962C8B-B14F-4D97-AF65-F5344CB8AC3E}">
        <p14:creationId xmlns:p14="http://schemas.microsoft.com/office/powerpoint/2010/main" val="2981023554"/>
      </p:ext>
    </p:extLst>
  </p:cSld>
  <p:clrMapOvr>
    <a:masterClrMapping/>
  </p:clrMapOvr>
  <p:transition spd="med">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7" name="Google Shape;667;p53"/>
          <p:cNvSpPr/>
          <p:nvPr/>
        </p:nvSpPr>
        <p:spPr>
          <a:xfrm rot="134503" flipH="1">
            <a:off x="1541678" y="4416238"/>
            <a:ext cx="2146673" cy="929907"/>
          </a:xfrm>
          <a:custGeom>
            <a:avLst/>
            <a:gdLst/>
            <a:ahLst/>
            <a:cxnLst/>
            <a:rect l="l" t="t" r="r" b="b"/>
            <a:pathLst>
              <a:path w="52235" h="11231" extrusionOk="0">
                <a:moveTo>
                  <a:pt x="16067" y="1"/>
                </a:moveTo>
                <a:cubicBezTo>
                  <a:pt x="13605" y="1"/>
                  <a:pt x="11080" y="362"/>
                  <a:pt x="8706" y="806"/>
                </a:cubicBezTo>
                <a:cubicBezTo>
                  <a:pt x="6748" y="1173"/>
                  <a:pt x="4720" y="1645"/>
                  <a:pt x="3007" y="2501"/>
                </a:cubicBezTo>
                <a:cubicBezTo>
                  <a:pt x="402" y="2956"/>
                  <a:pt x="0" y="5788"/>
                  <a:pt x="1748" y="7326"/>
                </a:cubicBezTo>
                <a:cubicBezTo>
                  <a:pt x="3619" y="8969"/>
                  <a:pt x="6958" y="9232"/>
                  <a:pt x="9598" y="9354"/>
                </a:cubicBezTo>
                <a:cubicBezTo>
                  <a:pt x="10921" y="9419"/>
                  <a:pt x="12242" y="9446"/>
                  <a:pt x="13563" y="9446"/>
                </a:cubicBezTo>
                <a:cubicBezTo>
                  <a:pt x="16483" y="9446"/>
                  <a:pt x="19399" y="9317"/>
                  <a:pt x="22324" y="9197"/>
                </a:cubicBezTo>
                <a:cubicBezTo>
                  <a:pt x="23414" y="9147"/>
                  <a:pt x="24501" y="9124"/>
                  <a:pt x="25585" y="9124"/>
                </a:cubicBezTo>
                <a:cubicBezTo>
                  <a:pt x="29872" y="9124"/>
                  <a:pt x="34116" y="9485"/>
                  <a:pt x="38372" y="10001"/>
                </a:cubicBezTo>
                <a:cubicBezTo>
                  <a:pt x="40942" y="10315"/>
                  <a:pt x="43459" y="10805"/>
                  <a:pt x="46029" y="11067"/>
                </a:cubicBezTo>
                <a:cubicBezTo>
                  <a:pt x="46677" y="11131"/>
                  <a:pt x="47594" y="11231"/>
                  <a:pt x="48513" y="11231"/>
                </a:cubicBezTo>
                <a:cubicBezTo>
                  <a:pt x="49876" y="11231"/>
                  <a:pt x="51244" y="11010"/>
                  <a:pt x="51745" y="10123"/>
                </a:cubicBezTo>
                <a:cubicBezTo>
                  <a:pt x="52235" y="9249"/>
                  <a:pt x="51535" y="8165"/>
                  <a:pt x="50801" y="7536"/>
                </a:cubicBezTo>
                <a:cubicBezTo>
                  <a:pt x="49473" y="6365"/>
                  <a:pt x="47445" y="5998"/>
                  <a:pt x="46134" y="4826"/>
                </a:cubicBezTo>
                <a:cubicBezTo>
                  <a:pt x="44823" y="3655"/>
                  <a:pt x="43039" y="2414"/>
                  <a:pt x="41064" y="1924"/>
                </a:cubicBezTo>
                <a:cubicBezTo>
                  <a:pt x="39910" y="1645"/>
                  <a:pt x="38669" y="1662"/>
                  <a:pt x="37480" y="1610"/>
                </a:cubicBezTo>
                <a:cubicBezTo>
                  <a:pt x="36117" y="1540"/>
                  <a:pt x="34823" y="1243"/>
                  <a:pt x="33512" y="963"/>
                </a:cubicBezTo>
                <a:cubicBezTo>
                  <a:pt x="32373" y="720"/>
                  <a:pt x="31248" y="530"/>
                  <a:pt x="30067" y="530"/>
                </a:cubicBezTo>
                <a:cubicBezTo>
                  <a:pt x="29888" y="530"/>
                  <a:pt x="29708" y="534"/>
                  <a:pt x="29526" y="543"/>
                </a:cubicBezTo>
                <a:cubicBezTo>
                  <a:pt x="28204" y="625"/>
                  <a:pt x="26911" y="844"/>
                  <a:pt x="25593" y="844"/>
                </a:cubicBezTo>
                <a:cubicBezTo>
                  <a:pt x="25500" y="844"/>
                  <a:pt x="25407" y="843"/>
                  <a:pt x="25313" y="841"/>
                </a:cubicBezTo>
                <a:cubicBezTo>
                  <a:pt x="22254" y="753"/>
                  <a:pt x="19300" y="19"/>
                  <a:pt x="16241" y="2"/>
                </a:cubicBezTo>
                <a:cubicBezTo>
                  <a:pt x="16183" y="1"/>
                  <a:pt x="16125" y="1"/>
                  <a:pt x="16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8" name="Google Shape;668;p53"/>
          <p:cNvSpPr/>
          <p:nvPr/>
        </p:nvSpPr>
        <p:spPr>
          <a:xfrm flipH="1">
            <a:off x="877772" y="4754872"/>
            <a:ext cx="1956122" cy="290624"/>
          </a:xfrm>
          <a:custGeom>
            <a:avLst/>
            <a:gdLst/>
            <a:ahLst/>
            <a:cxnLst/>
            <a:rect l="l" t="t" r="r" b="b"/>
            <a:pathLst>
              <a:path w="47600" h="7072" extrusionOk="0">
                <a:moveTo>
                  <a:pt x="40782" y="583"/>
                </a:moveTo>
                <a:cubicBezTo>
                  <a:pt x="40765" y="583"/>
                  <a:pt x="40765" y="586"/>
                  <a:pt x="40765" y="600"/>
                </a:cubicBezTo>
                <a:cubicBezTo>
                  <a:pt x="40765" y="600"/>
                  <a:pt x="40765" y="600"/>
                  <a:pt x="40782" y="583"/>
                </a:cubicBezTo>
                <a:close/>
                <a:moveTo>
                  <a:pt x="44085" y="362"/>
                </a:moveTo>
                <a:cubicBezTo>
                  <a:pt x="44033" y="362"/>
                  <a:pt x="43981" y="365"/>
                  <a:pt x="43929" y="373"/>
                </a:cubicBezTo>
                <a:cubicBezTo>
                  <a:pt x="43719" y="390"/>
                  <a:pt x="43509" y="443"/>
                  <a:pt x="43299" y="460"/>
                </a:cubicBezTo>
                <a:cubicBezTo>
                  <a:pt x="42893" y="511"/>
                  <a:pt x="42962" y="1039"/>
                  <a:pt x="43350" y="1039"/>
                </a:cubicBezTo>
                <a:cubicBezTo>
                  <a:pt x="43362" y="1039"/>
                  <a:pt x="43374" y="1038"/>
                  <a:pt x="43387" y="1037"/>
                </a:cubicBezTo>
                <a:cubicBezTo>
                  <a:pt x="43544" y="1037"/>
                  <a:pt x="43719" y="1002"/>
                  <a:pt x="43894" y="1002"/>
                </a:cubicBezTo>
                <a:cubicBezTo>
                  <a:pt x="43964" y="1072"/>
                  <a:pt x="44086" y="1124"/>
                  <a:pt x="44226" y="1124"/>
                </a:cubicBezTo>
                <a:cubicBezTo>
                  <a:pt x="44251" y="1128"/>
                  <a:pt x="44276" y="1129"/>
                  <a:pt x="44301" y="1129"/>
                </a:cubicBezTo>
                <a:cubicBezTo>
                  <a:pt x="44420" y="1129"/>
                  <a:pt x="44542" y="1098"/>
                  <a:pt x="44628" y="1055"/>
                </a:cubicBezTo>
                <a:cubicBezTo>
                  <a:pt x="44873" y="915"/>
                  <a:pt x="44943" y="600"/>
                  <a:pt x="44628" y="478"/>
                </a:cubicBezTo>
                <a:cubicBezTo>
                  <a:pt x="44463" y="409"/>
                  <a:pt x="44276" y="362"/>
                  <a:pt x="44085" y="362"/>
                </a:cubicBezTo>
                <a:close/>
                <a:moveTo>
                  <a:pt x="41219" y="530"/>
                </a:moveTo>
                <a:cubicBezTo>
                  <a:pt x="41167" y="530"/>
                  <a:pt x="41097" y="530"/>
                  <a:pt x="41044" y="548"/>
                </a:cubicBezTo>
                <a:cubicBezTo>
                  <a:pt x="41009" y="565"/>
                  <a:pt x="40957" y="565"/>
                  <a:pt x="40922" y="565"/>
                </a:cubicBezTo>
                <a:cubicBezTo>
                  <a:pt x="40869" y="565"/>
                  <a:pt x="40835" y="565"/>
                  <a:pt x="40782" y="583"/>
                </a:cubicBezTo>
                <a:cubicBezTo>
                  <a:pt x="40782" y="583"/>
                  <a:pt x="40782" y="583"/>
                  <a:pt x="40782" y="583"/>
                </a:cubicBezTo>
                <a:lnTo>
                  <a:pt x="40782" y="583"/>
                </a:lnTo>
                <a:cubicBezTo>
                  <a:pt x="40786" y="583"/>
                  <a:pt x="40792" y="583"/>
                  <a:pt x="40800" y="583"/>
                </a:cubicBezTo>
                <a:lnTo>
                  <a:pt x="40835" y="583"/>
                </a:lnTo>
                <a:cubicBezTo>
                  <a:pt x="40782" y="600"/>
                  <a:pt x="40765" y="600"/>
                  <a:pt x="40765" y="600"/>
                </a:cubicBezTo>
                <a:cubicBezTo>
                  <a:pt x="40625" y="635"/>
                  <a:pt x="40502" y="705"/>
                  <a:pt x="40450" y="827"/>
                </a:cubicBezTo>
                <a:cubicBezTo>
                  <a:pt x="40397" y="1002"/>
                  <a:pt x="40520" y="1194"/>
                  <a:pt x="40747" y="1247"/>
                </a:cubicBezTo>
                <a:lnTo>
                  <a:pt x="40922" y="1247"/>
                </a:lnTo>
                <a:cubicBezTo>
                  <a:pt x="40955" y="1256"/>
                  <a:pt x="40989" y="1261"/>
                  <a:pt x="41023" y="1261"/>
                </a:cubicBezTo>
                <a:cubicBezTo>
                  <a:pt x="41117" y="1261"/>
                  <a:pt x="41212" y="1228"/>
                  <a:pt x="41289" y="1177"/>
                </a:cubicBezTo>
                <a:cubicBezTo>
                  <a:pt x="41307" y="1177"/>
                  <a:pt x="41307" y="1177"/>
                  <a:pt x="41324" y="1159"/>
                </a:cubicBezTo>
                <a:cubicBezTo>
                  <a:pt x="41516" y="1107"/>
                  <a:pt x="41656" y="985"/>
                  <a:pt x="41621" y="810"/>
                </a:cubicBezTo>
                <a:cubicBezTo>
                  <a:pt x="41586" y="652"/>
                  <a:pt x="41411" y="530"/>
                  <a:pt x="41219" y="530"/>
                </a:cubicBezTo>
                <a:close/>
                <a:moveTo>
                  <a:pt x="15529" y="834"/>
                </a:moveTo>
                <a:cubicBezTo>
                  <a:pt x="15419" y="834"/>
                  <a:pt x="15305" y="849"/>
                  <a:pt x="15189" y="880"/>
                </a:cubicBezTo>
                <a:cubicBezTo>
                  <a:pt x="14892" y="950"/>
                  <a:pt x="14857" y="1194"/>
                  <a:pt x="14962" y="1352"/>
                </a:cubicBezTo>
                <a:cubicBezTo>
                  <a:pt x="14945" y="1369"/>
                  <a:pt x="14910" y="1404"/>
                  <a:pt x="14892" y="1457"/>
                </a:cubicBezTo>
                <a:cubicBezTo>
                  <a:pt x="14808" y="1642"/>
                  <a:pt x="15032" y="1860"/>
                  <a:pt x="15283" y="1860"/>
                </a:cubicBezTo>
                <a:cubicBezTo>
                  <a:pt x="15293" y="1860"/>
                  <a:pt x="15302" y="1859"/>
                  <a:pt x="15312" y="1859"/>
                </a:cubicBezTo>
                <a:cubicBezTo>
                  <a:pt x="15364" y="1859"/>
                  <a:pt x="15417" y="1859"/>
                  <a:pt x="15469" y="1841"/>
                </a:cubicBezTo>
                <a:cubicBezTo>
                  <a:pt x="15504" y="1850"/>
                  <a:pt x="15539" y="1854"/>
                  <a:pt x="15574" y="1854"/>
                </a:cubicBezTo>
                <a:cubicBezTo>
                  <a:pt x="15609" y="1854"/>
                  <a:pt x="15644" y="1850"/>
                  <a:pt x="15679" y="1841"/>
                </a:cubicBezTo>
                <a:cubicBezTo>
                  <a:pt x="15714" y="1841"/>
                  <a:pt x="15749" y="1824"/>
                  <a:pt x="15784" y="1806"/>
                </a:cubicBezTo>
                <a:cubicBezTo>
                  <a:pt x="15854" y="1789"/>
                  <a:pt x="15906" y="1754"/>
                  <a:pt x="15959" y="1719"/>
                </a:cubicBezTo>
                <a:lnTo>
                  <a:pt x="15976" y="1719"/>
                </a:lnTo>
                <a:cubicBezTo>
                  <a:pt x="16086" y="1763"/>
                  <a:pt x="16202" y="1782"/>
                  <a:pt x="16321" y="1782"/>
                </a:cubicBezTo>
                <a:cubicBezTo>
                  <a:pt x="16487" y="1782"/>
                  <a:pt x="16660" y="1745"/>
                  <a:pt x="16833" y="1684"/>
                </a:cubicBezTo>
                <a:cubicBezTo>
                  <a:pt x="17187" y="1530"/>
                  <a:pt x="16998" y="1063"/>
                  <a:pt x="16648" y="1063"/>
                </a:cubicBezTo>
                <a:cubicBezTo>
                  <a:pt x="16602" y="1063"/>
                  <a:pt x="16552" y="1071"/>
                  <a:pt x="16500" y="1090"/>
                </a:cubicBezTo>
                <a:cubicBezTo>
                  <a:pt x="16466" y="1107"/>
                  <a:pt x="16343" y="1142"/>
                  <a:pt x="16343" y="1142"/>
                </a:cubicBezTo>
                <a:cubicBezTo>
                  <a:pt x="16326" y="1124"/>
                  <a:pt x="16308" y="1124"/>
                  <a:pt x="16308" y="1124"/>
                </a:cubicBezTo>
                <a:lnTo>
                  <a:pt x="16273" y="1107"/>
                </a:lnTo>
                <a:cubicBezTo>
                  <a:pt x="16221" y="1072"/>
                  <a:pt x="16168" y="1037"/>
                  <a:pt x="16116" y="1002"/>
                </a:cubicBezTo>
                <a:cubicBezTo>
                  <a:pt x="15934" y="888"/>
                  <a:pt x="15737" y="834"/>
                  <a:pt x="15529" y="834"/>
                </a:cubicBezTo>
                <a:close/>
                <a:moveTo>
                  <a:pt x="22610" y="1"/>
                </a:moveTo>
                <a:cubicBezTo>
                  <a:pt x="22516" y="1"/>
                  <a:pt x="22420" y="7"/>
                  <a:pt x="22322" y="23"/>
                </a:cubicBezTo>
                <a:cubicBezTo>
                  <a:pt x="21832" y="111"/>
                  <a:pt x="21308" y="373"/>
                  <a:pt x="21133" y="775"/>
                </a:cubicBezTo>
                <a:cubicBezTo>
                  <a:pt x="20772" y="1602"/>
                  <a:pt x="21873" y="1899"/>
                  <a:pt x="22733" y="1899"/>
                </a:cubicBezTo>
                <a:cubicBezTo>
                  <a:pt x="22873" y="1899"/>
                  <a:pt x="23006" y="1891"/>
                  <a:pt x="23126" y="1876"/>
                </a:cubicBezTo>
                <a:cubicBezTo>
                  <a:pt x="23397" y="1836"/>
                  <a:pt x="23657" y="1795"/>
                  <a:pt x="23931" y="1795"/>
                </a:cubicBezTo>
                <a:cubicBezTo>
                  <a:pt x="24011" y="1795"/>
                  <a:pt x="24092" y="1798"/>
                  <a:pt x="24175" y="1806"/>
                </a:cubicBezTo>
                <a:cubicBezTo>
                  <a:pt x="24386" y="1820"/>
                  <a:pt x="24597" y="1868"/>
                  <a:pt x="24808" y="1868"/>
                </a:cubicBezTo>
                <a:cubicBezTo>
                  <a:pt x="24859" y="1868"/>
                  <a:pt x="24910" y="1866"/>
                  <a:pt x="24961" y="1859"/>
                </a:cubicBezTo>
                <a:cubicBezTo>
                  <a:pt x="25398" y="1824"/>
                  <a:pt x="25748" y="1562"/>
                  <a:pt x="25748" y="1194"/>
                </a:cubicBezTo>
                <a:cubicBezTo>
                  <a:pt x="25766" y="478"/>
                  <a:pt x="24507" y="215"/>
                  <a:pt x="23808" y="128"/>
                </a:cubicBezTo>
                <a:cubicBezTo>
                  <a:pt x="23780" y="123"/>
                  <a:pt x="23751" y="121"/>
                  <a:pt x="23724" y="121"/>
                </a:cubicBezTo>
                <a:cubicBezTo>
                  <a:pt x="23649" y="121"/>
                  <a:pt x="23579" y="137"/>
                  <a:pt x="23528" y="163"/>
                </a:cubicBezTo>
                <a:cubicBezTo>
                  <a:pt x="23230" y="82"/>
                  <a:pt x="22932" y="1"/>
                  <a:pt x="22610" y="1"/>
                </a:cubicBezTo>
                <a:close/>
                <a:moveTo>
                  <a:pt x="18849" y="1627"/>
                </a:moveTo>
                <a:cubicBezTo>
                  <a:pt x="18778" y="1627"/>
                  <a:pt x="18708" y="1658"/>
                  <a:pt x="18651" y="1701"/>
                </a:cubicBezTo>
                <a:cubicBezTo>
                  <a:pt x="18546" y="1736"/>
                  <a:pt x="18458" y="1841"/>
                  <a:pt x="18458" y="1946"/>
                </a:cubicBezTo>
                <a:cubicBezTo>
                  <a:pt x="18458" y="2068"/>
                  <a:pt x="18546" y="2156"/>
                  <a:pt x="18668" y="2208"/>
                </a:cubicBezTo>
                <a:cubicBezTo>
                  <a:pt x="18738" y="2243"/>
                  <a:pt x="18808" y="2261"/>
                  <a:pt x="18913" y="2278"/>
                </a:cubicBezTo>
                <a:cubicBezTo>
                  <a:pt x="19053" y="2278"/>
                  <a:pt x="19193" y="2278"/>
                  <a:pt x="19350" y="2243"/>
                </a:cubicBezTo>
                <a:cubicBezTo>
                  <a:pt x="19542" y="2208"/>
                  <a:pt x="19682" y="2034"/>
                  <a:pt x="19612" y="1859"/>
                </a:cubicBezTo>
                <a:cubicBezTo>
                  <a:pt x="19560" y="1719"/>
                  <a:pt x="19420" y="1649"/>
                  <a:pt x="19228" y="1649"/>
                </a:cubicBezTo>
                <a:lnTo>
                  <a:pt x="19228" y="1631"/>
                </a:lnTo>
                <a:cubicBezTo>
                  <a:pt x="19193" y="1637"/>
                  <a:pt x="19158" y="1639"/>
                  <a:pt x="19122" y="1639"/>
                </a:cubicBezTo>
                <a:cubicBezTo>
                  <a:pt x="19051" y="1639"/>
                  <a:pt x="18977" y="1631"/>
                  <a:pt x="18895" y="1631"/>
                </a:cubicBezTo>
                <a:cubicBezTo>
                  <a:pt x="18880" y="1628"/>
                  <a:pt x="18864" y="1627"/>
                  <a:pt x="18849" y="1627"/>
                </a:cubicBezTo>
                <a:close/>
                <a:moveTo>
                  <a:pt x="41901" y="1509"/>
                </a:moveTo>
                <a:cubicBezTo>
                  <a:pt x="41726" y="1527"/>
                  <a:pt x="41586" y="1544"/>
                  <a:pt x="41411" y="1579"/>
                </a:cubicBezTo>
                <a:cubicBezTo>
                  <a:pt x="41376" y="1579"/>
                  <a:pt x="41341" y="1596"/>
                  <a:pt x="41324" y="1614"/>
                </a:cubicBezTo>
                <a:cubicBezTo>
                  <a:pt x="41202" y="1614"/>
                  <a:pt x="41097" y="1614"/>
                  <a:pt x="40992" y="1631"/>
                </a:cubicBezTo>
                <a:cubicBezTo>
                  <a:pt x="40852" y="1649"/>
                  <a:pt x="40712" y="1701"/>
                  <a:pt x="40625" y="1789"/>
                </a:cubicBezTo>
                <a:cubicBezTo>
                  <a:pt x="40572" y="1789"/>
                  <a:pt x="40520" y="1771"/>
                  <a:pt x="40467" y="1771"/>
                </a:cubicBezTo>
                <a:cubicBezTo>
                  <a:pt x="40455" y="1770"/>
                  <a:pt x="40443" y="1770"/>
                  <a:pt x="40431" y="1770"/>
                </a:cubicBezTo>
                <a:cubicBezTo>
                  <a:pt x="39989" y="1770"/>
                  <a:pt x="39885" y="2385"/>
                  <a:pt x="40345" y="2436"/>
                </a:cubicBezTo>
                <a:cubicBezTo>
                  <a:pt x="40485" y="2453"/>
                  <a:pt x="40607" y="2453"/>
                  <a:pt x="40730" y="2471"/>
                </a:cubicBezTo>
                <a:cubicBezTo>
                  <a:pt x="40765" y="2476"/>
                  <a:pt x="40801" y="2479"/>
                  <a:pt x="40837" y="2479"/>
                </a:cubicBezTo>
                <a:cubicBezTo>
                  <a:pt x="41012" y="2479"/>
                  <a:pt x="41178" y="2409"/>
                  <a:pt x="41237" y="2278"/>
                </a:cubicBezTo>
                <a:lnTo>
                  <a:pt x="41254" y="2278"/>
                </a:lnTo>
                <a:cubicBezTo>
                  <a:pt x="41265" y="2282"/>
                  <a:pt x="41278" y="2283"/>
                  <a:pt x="41293" y="2283"/>
                </a:cubicBezTo>
                <a:cubicBezTo>
                  <a:pt x="41353" y="2283"/>
                  <a:pt x="41443" y="2261"/>
                  <a:pt x="41499" y="2261"/>
                </a:cubicBezTo>
                <a:cubicBezTo>
                  <a:pt x="41639" y="2261"/>
                  <a:pt x="41761" y="2243"/>
                  <a:pt x="41901" y="2208"/>
                </a:cubicBezTo>
                <a:cubicBezTo>
                  <a:pt x="41918" y="2208"/>
                  <a:pt x="41936" y="2208"/>
                  <a:pt x="41953" y="2191"/>
                </a:cubicBezTo>
                <a:cubicBezTo>
                  <a:pt x="42041" y="2191"/>
                  <a:pt x="42111" y="2191"/>
                  <a:pt x="42181" y="2156"/>
                </a:cubicBezTo>
                <a:cubicBezTo>
                  <a:pt x="42443" y="2016"/>
                  <a:pt x="42425" y="1736"/>
                  <a:pt x="42198" y="1614"/>
                </a:cubicBezTo>
                <a:lnTo>
                  <a:pt x="42216" y="1614"/>
                </a:lnTo>
                <a:cubicBezTo>
                  <a:pt x="42128" y="1544"/>
                  <a:pt x="42023" y="1509"/>
                  <a:pt x="41901" y="1509"/>
                </a:cubicBezTo>
                <a:close/>
                <a:moveTo>
                  <a:pt x="35546" y="1173"/>
                </a:moveTo>
                <a:cubicBezTo>
                  <a:pt x="34952" y="1173"/>
                  <a:pt x="34295" y="1268"/>
                  <a:pt x="33908" y="1268"/>
                </a:cubicBezTo>
                <a:cubicBezTo>
                  <a:pt x="33865" y="1268"/>
                  <a:pt x="33825" y="1267"/>
                  <a:pt x="33790" y="1264"/>
                </a:cubicBezTo>
                <a:cubicBezTo>
                  <a:pt x="33720" y="1264"/>
                  <a:pt x="33667" y="1264"/>
                  <a:pt x="33615" y="1282"/>
                </a:cubicBezTo>
                <a:cubicBezTo>
                  <a:pt x="33274" y="1258"/>
                  <a:pt x="32828" y="1221"/>
                  <a:pt x="32402" y="1221"/>
                </a:cubicBezTo>
                <a:cubicBezTo>
                  <a:pt x="31561" y="1221"/>
                  <a:pt x="30796" y="1366"/>
                  <a:pt x="31062" y="2051"/>
                </a:cubicBezTo>
                <a:cubicBezTo>
                  <a:pt x="31278" y="2583"/>
                  <a:pt x="32284" y="2693"/>
                  <a:pt x="33101" y="2693"/>
                </a:cubicBezTo>
                <a:cubicBezTo>
                  <a:pt x="33410" y="2693"/>
                  <a:pt x="33693" y="2677"/>
                  <a:pt x="33894" y="2663"/>
                </a:cubicBezTo>
                <a:cubicBezTo>
                  <a:pt x="34559" y="2610"/>
                  <a:pt x="36884" y="2593"/>
                  <a:pt x="36831" y="1789"/>
                </a:cubicBezTo>
                <a:cubicBezTo>
                  <a:pt x="36788" y="1291"/>
                  <a:pt x="36206" y="1173"/>
                  <a:pt x="35546" y="1173"/>
                </a:cubicBezTo>
                <a:close/>
                <a:moveTo>
                  <a:pt x="11718" y="1445"/>
                </a:moveTo>
                <a:cubicBezTo>
                  <a:pt x="11232" y="1445"/>
                  <a:pt x="10722" y="1510"/>
                  <a:pt x="10295" y="1649"/>
                </a:cubicBezTo>
                <a:cubicBezTo>
                  <a:pt x="9770" y="1824"/>
                  <a:pt x="9333" y="2313"/>
                  <a:pt x="9893" y="2663"/>
                </a:cubicBezTo>
                <a:cubicBezTo>
                  <a:pt x="10110" y="2805"/>
                  <a:pt x="10405" y="2855"/>
                  <a:pt x="10710" y="2855"/>
                </a:cubicBezTo>
                <a:cubicBezTo>
                  <a:pt x="11041" y="2855"/>
                  <a:pt x="11385" y="2796"/>
                  <a:pt x="11658" y="2733"/>
                </a:cubicBezTo>
                <a:cubicBezTo>
                  <a:pt x="12130" y="2645"/>
                  <a:pt x="12934" y="2418"/>
                  <a:pt x="13022" y="1964"/>
                </a:cubicBezTo>
                <a:cubicBezTo>
                  <a:pt x="13039" y="1824"/>
                  <a:pt x="13004" y="1701"/>
                  <a:pt x="12847" y="1614"/>
                </a:cubicBezTo>
                <a:cubicBezTo>
                  <a:pt x="12690" y="1562"/>
                  <a:pt x="12567" y="1544"/>
                  <a:pt x="12427" y="1544"/>
                </a:cubicBezTo>
                <a:cubicBezTo>
                  <a:pt x="12375" y="1509"/>
                  <a:pt x="12322" y="1492"/>
                  <a:pt x="12270" y="1474"/>
                </a:cubicBezTo>
                <a:cubicBezTo>
                  <a:pt x="12094" y="1455"/>
                  <a:pt x="11908" y="1445"/>
                  <a:pt x="11718" y="1445"/>
                </a:cubicBezTo>
                <a:close/>
                <a:moveTo>
                  <a:pt x="45537" y="2873"/>
                </a:moveTo>
                <a:cubicBezTo>
                  <a:pt x="45694" y="2908"/>
                  <a:pt x="45852" y="2925"/>
                  <a:pt x="46009" y="2978"/>
                </a:cubicBezTo>
                <a:cubicBezTo>
                  <a:pt x="45869" y="2978"/>
                  <a:pt x="45747" y="2960"/>
                  <a:pt x="45624" y="2960"/>
                </a:cubicBezTo>
                <a:cubicBezTo>
                  <a:pt x="45572" y="2943"/>
                  <a:pt x="45502" y="2943"/>
                  <a:pt x="45450" y="2925"/>
                </a:cubicBezTo>
                <a:cubicBezTo>
                  <a:pt x="45485" y="2908"/>
                  <a:pt x="45520" y="2890"/>
                  <a:pt x="45537" y="2873"/>
                </a:cubicBezTo>
                <a:close/>
                <a:moveTo>
                  <a:pt x="208" y="3117"/>
                </a:moveTo>
                <a:cubicBezTo>
                  <a:pt x="204" y="3120"/>
                  <a:pt x="200" y="3122"/>
                  <a:pt x="197" y="3125"/>
                </a:cubicBezTo>
                <a:lnTo>
                  <a:pt x="197" y="3125"/>
                </a:lnTo>
                <a:cubicBezTo>
                  <a:pt x="200" y="3122"/>
                  <a:pt x="204" y="3120"/>
                  <a:pt x="208" y="3117"/>
                </a:cubicBezTo>
                <a:close/>
                <a:moveTo>
                  <a:pt x="38097" y="2513"/>
                </a:moveTo>
                <a:cubicBezTo>
                  <a:pt x="38060" y="2513"/>
                  <a:pt x="38023" y="2516"/>
                  <a:pt x="37985" y="2523"/>
                </a:cubicBezTo>
                <a:lnTo>
                  <a:pt x="37828" y="2523"/>
                </a:lnTo>
                <a:cubicBezTo>
                  <a:pt x="37775" y="2523"/>
                  <a:pt x="37740" y="2540"/>
                  <a:pt x="37688" y="2558"/>
                </a:cubicBezTo>
                <a:lnTo>
                  <a:pt x="37618" y="2558"/>
                </a:lnTo>
                <a:cubicBezTo>
                  <a:pt x="37408" y="2558"/>
                  <a:pt x="37198" y="2698"/>
                  <a:pt x="37198" y="2873"/>
                </a:cubicBezTo>
                <a:cubicBezTo>
                  <a:pt x="37216" y="3047"/>
                  <a:pt x="37391" y="3205"/>
                  <a:pt x="37618" y="3205"/>
                </a:cubicBezTo>
                <a:cubicBezTo>
                  <a:pt x="37863" y="3205"/>
                  <a:pt x="38072" y="3187"/>
                  <a:pt x="38282" y="3082"/>
                </a:cubicBezTo>
                <a:cubicBezTo>
                  <a:pt x="38457" y="3012"/>
                  <a:pt x="38527" y="2838"/>
                  <a:pt x="38457" y="2698"/>
                </a:cubicBezTo>
                <a:cubicBezTo>
                  <a:pt x="38387" y="2571"/>
                  <a:pt x="38249" y="2513"/>
                  <a:pt x="38097" y="2513"/>
                </a:cubicBezTo>
                <a:close/>
                <a:moveTo>
                  <a:pt x="4691" y="2379"/>
                </a:moveTo>
                <a:cubicBezTo>
                  <a:pt x="4666" y="2379"/>
                  <a:pt x="4640" y="2380"/>
                  <a:pt x="4613" y="2383"/>
                </a:cubicBezTo>
                <a:cubicBezTo>
                  <a:pt x="4473" y="2383"/>
                  <a:pt x="4368" y="2418"/>
                  <a:pt x="4299" y="2488"/>
                </a:cubicBezTo>
                <a:cubicBezTo>
                  <a:pt x="4054" y="2506"/>
                  <a:pt x="3809" y="2558"/>
                  <a:pt x="3564" y="2645"/>
                </a:cubicBezTo>
                <a:cubicBezTo>
                  <a:pt x="3267" y="2750"/>
                  <a:pt x="3320" y="3100"/>
                  <a:pt x="3564" y="3222"/>
                </a:cubicBezTo>
                <a:cubicBezTo>
                  <a:pt x="3807" y="3328"/>
                  <a:pt x="4108" y="3388"/>
                  <a:pt x="4406" y="3388"/>
                </a:cubicBezTo>
                <a:cubicBezTo>
                  <a:pt x="4795" y="3388"/>
                  <a:pt x="5179" y="3285"/>
                  <a:pt x="5417" y="3047"/>
                </a:cubicBezTo>
                <a:cubicBezTo>
                  <a:pt x="5557" y="2908"/>
                  <a:pt x="5610" y="2628"/>
                  <a:pt x="5330" y="2540"/>
                </a:cubicBezTo>
                <a:cubicBezTo>
                  <a:pt x="5225" y="2506"/>
                  <a:pt x="5120" y="2471"/>
                  <a:pt x="5015" y="2471"/>
                </a:cubicBezTo>
                <a:cubicBezTo>
                  <a:pt x="4914" y="2413"/>
                  <a:pt x="4812" y="2379"/>
                  <a:pt x="4691" y="2379"/>
                </a:cubicBezTo>
                <a:close/>
                <a:moveTo>
                  <a:pt x="732" y="2978"/>
                </a:moveTo>
                <a:lnTo>
                  <a:pt x="732" y="2995"/>
                </a:lnTo>
                <a:cubicBezTo>
                  <a:pt x="705" y="2984"/>
                  <a:pt x="676" y="2980"/>
                  <a:pt x="646" y="2980"/>
                </a:cubicBezTo>
                <a:cubicBezTo>
                  <a:pt x="580" y="2980"/>
                  <a:pt x="507" y="3000"/>
                  <a:pt x="435" y="3012"/>
                </a:cubicBezTo>
                <a:cubicBezTo>
                  <a:pt x="348" y="3012"/>
                  <a:pt x="278" y="3065"/>
                  <a:pt x="208" y="3117"/>
                </a:cubicBezTo>
                <a:cubicBezTo>
                  <a:pt x="208" y="3117"/>
                  <a:pt x="208" y="3117"/>
                  <a:pt x="208" y="3117"/>
                </a:cubicBezTo>
                <a:lnTo>
                  <a:pt x="208" y="3117"/>
                </a:lnTo>
                <a:cubicBezTo>
                  <a:pt x="161" y="3141"/>
                  <a:pt x="145" y="3150"/>
                  <a:pt x="148" y="3150"/>
                </a:cubicBezTo>
                <a:cubicBezTo>
                  <a:pt x="150" y="3150"/>
                  <a:pt x="172" y="3140"/>
                  <a:pt x="197" y="3125"/>
                </a:cubicBezTo>
                <a:lnTo>
                  <a:pt x="197" y="3125"/>
                </a:lnTo>
                <a:cubicBezTo>
                  <a:pt x="64" y="3212"/>
                  <a:pt x="0" y="3348"/>
                  <a:pt x="68" y="3484"/>
                </a:cubicBezTo>
                <a:cubicBezTo>
                  <a:pt x="120" y="3572"/>
                  <a:pt x="225" y="3624"/>
                  <a:pt x="330" y="3642"/>
                </a:cubicBezTo>
                <a:lnTo>
                  <a:pt x="557" y="3642"/>
                </a:lnTo>
                <a:cubicBezTo>
                  <a:pt x="592" y="3642"/>
                  <a:pt x="610" y="3624"/>
                  <a:pt x="645" y="3624"/>
                </a:cubicBezTo>
                <a:cubicBezTo>
                  <a:pt x="697" y="3607"/>
                  <a:pt x="750" y="3607"/>
                  <a:pt x="732" y="3607"/>
                </a:cubicBezTo>
                <a:cubicBezTo>
                  <a:pt x="837" y="3589"/>
                  <a:pt x="925" y="3537"/>
                  <a:pt x="977" y="3449"/>
                </a:cubicBezTo>
                <a:cubicBezTo>
                  <a:pt x="1099" y="3275"/>
                  <a:pt x="995" y="3047"/>
                  <a:pt x="732" y="2978"/>
                </a:cubicBezTo>
                <a:close/>
                <a:moveTo>
                  <a:pt x="45509" y="2256"/>
                </a:moveTo>
                <a:cubicBezTo>
                  <a:pt x="45413" y="2256"/>
                  <a:pt x="45329" y="2288"/>
                  <a:pt x="45257" y="2331"/>
                </a:cubicBezTo>
                <a:cubicBezTo>
                  <a:pt x="45234" y="2326"/>
                  <a:pt x="45210" y="2324"/>
                  <a:pt x="45187" y="2324"/>
                </a:cubicBezTo>
                <a:cubicBezTo>
                  <a:pt x="45122" y="2324"/>
                  <a:pt x="45054" y="2340"/>
                  <a:pt x="44978" y="2366"/>
                </a:cubicBezTo>
                <a:cubicBezTo>
                  <a:pt x="44645" y="2471"/>
                  <a:pt x="44453" y="2715"/>
                  <a:pt x="44191" y="2890"/>
                </a:cubicBezTo>
                <a:cubicBezTo>
                  <a:pt x="43964" y="3065"/>
                  <a:pt x="44051" y="3432"/>
                  <a:pt x="44383" y="3484"/>
                </a:cubicBezTo>
                <a:cubicBezTo>
                  <a:pt x="44794" y="3540"/>
                  <a:pt x="45434" y="3676"/>
                  <a:pt x="46010" y="3676"/>
                </a:cubicBezTo>
                <a:cubicBezTo>
                  <a:pt x="46513" y="3676"/>
                  <a:pt x="46968" y="3573"/>
                  <a:pt x="47180" y="3222"/>
                </a:cubicBezTo>
                <a:cubicBezTo>
                  <a:pt x="47600" y="2523"/>
                  <a:pt x="46114" y="2348"/>
                  <a:pt x="45572" y="2261"/>
                </a:cubicBezTo>
                <a:cubicBezTo>
                  <a:pt x="45550" y="2258"/>
                  <a:pt x="45529" y="2256"/>
                  <a:pt x="45509" y="2256"/>
                </a:cubicBezTo>
                <a:close/>
                <a:moveTo>
                  <a:pt x="25684" y="3314"/>
                </a:moveTo>
                <a:cubicBezTo>
                  <a:pt x="25450" y="3314"/>
                  <a:pt x="25217" y="3343"/>
                  <a:pt x="25014" y="3397"/>
                </a:cubicBezTo>
                <a:cubicBezTo>
                  <a:pt x="24961" y="3380"/>
                  <a:pt x="24892" y="3362"/>
                  <a:pt x="24822" y="3362"/>
                </a:cubicBezTo>
                <a:cubicBezTo>
                  <a:pt x="24763" y="3359"/>
                  <a:pt x="24706" y="3358"/>
                  <a:pt x="24648" y="3358"/>
                </a:cubicBezTo>
                <a:cubicBezTo>
                  <a:pt x="24361" y="3358"/>
                  <a:pt x="24084" y="3394"/>
                  <a:pt x="23808" y="3467"/>
                </a:cubicBezTo>
                <a:cubicBezTo>
                  <a:pt x="23406" y="3572"/>
                  <a:pt x="23406" y="4009"/>
                  <a:pt x="23808" y="4131"/>
                </a:cubicBezTo>
                <a:cubicBezTo>
                  <a:pt x="24326" y="4258"/>
                  <a:pt x="24941" y="4328"/>
                  <a:pt x="25544" y="4328"/>
                </a:cubicBezTo>
                <a:cubicBezTo>
                  <a:pt x="25936" y="4328"/>
                  <a:pt x="26323" y="4298"/>
                  <a:pt x="26675" y="4236"/>
                </a:cubicBezTo>
                <a:cubicBezTo>
                  <a:pt x="27007" y="4166"/>
                  <a:pt x="27042" y="3852"/>
                  <a:pt x="26849" y="3677"/>
                </a:cubicBezTo>
                <a:cubicBezTo>
                  <a:pt x="26596" y="3423"/>
                  <a:pt x="26138" y="3314"/>
                  <a:pt x="25684" y="3314"/>
                </a:cubicBezTo>
                <a:close/>
                <a:moveTo>
                  <a:pt x="18912" y="6183"/>
                </a:moveTo>
                <a:cubicBezTo>
                  <a:pt x="18840" y="6183"/>
                  <a:pt x="18763" y="6202"/>
                  <a:pt x="18686" y="6246"/>
                </a:cubicBezTo>
                <a:cubicBezTo>
                  <a:pt x="18633" y="6281"/>
                  <a:pt x="18581" y="6299"/>
                  <a:pt x="18511" y="6316"/>
                </a:cubicBezTo>
                <a:cubicBezTo>
                  <a:pt x="17959" y="6316"/>
                  <a:pt x="17952" y="6981"/>
                  <a:pt x="18490" y="6981"/>
                </a:cubicBezTo>
                <a:cubicBezTo>
                  <a:pt x="18497" y="6981"/>
                  <a:pt x="18504" y="6981"/>
                  <a:pt x="18511" y="6981"/>
                </a:cubicBezTo>
                <a:cubicBezTo>
                  <a:pt x="18881" y="6981"/>
                  <a:pt x="19300" y="7071"/>
                  <a:pt x="19695" y="7071"/>
                </a:cubicBezTo>
                <a:cubicBezTo>
                  <a:pt x="19972" y="7071"/>
                  <a:pt x="20238" y="7027"/>
                  <a:pt x="20469" y="6876"/>
                </a:cubicBezTo>
                <a:cubicBezTo>
                  <a:pt x="20661" y="6736"/>
                  <a:pt x="20591" y="6474"/>
                  <a:pt x="20381" y="6369"/>
                </a:cubicBezTo>
                <a:cubicBezTo>
                  <a:pt x="20179" y="6282"/>
                  <a:pt x="19967" y="6243"/>
                  <a:pt x="19752" y="6243"/>
                </a:cubicBezTo>
                <a:cubicBezTo>
                  <a:pt x="19577" y="6243"/>
                  <a:pt x="19400" y="6269"/>
                  <a:pt x="19228" y="6316"/>
                </a:cubicBezTo>
                <a:cubicBezTo>
                  <a:pt x="19150" y="6239"/>
                  <a:pt x="19038" y="6183"/>
                  <a:pt x="18912" y="61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9" name="Google Shape;669;p53"/>
          <p:cNvSpPr/>
          <p:nvPr/>
        </p:nvSpPr>
        <p:spPr>
          <a:xfrm flipH="1">
            <a:off x="4924583" y="736473"/>
            <a:ext cx="1528317" cy="798906"/>
          </a:xfrm>
          <a:custGeom>
            <a:avLst/>
            <a:gdLst/>
            <a:ahLst/>
            <a:cxnLst/>
            <a:rect l="l" t="t" r="r" b="b"/>
            <a:pathLst>
              <a:path w="47600" h="7072" extrusionOk="0">
                <a:moveTo>
                  <a:pt x="40782" y="583"/>
                </a:moveTo>
                <a:cubicBezTo>
                  <a:pt x="40765" y="583"/>
                  <a:pt x="40765" y="586"/>
                  <a:pt x="40765" y="600"/>
                </a:cubicBezTo>
                <a:cubicBezTo>
                  <a:pt x="40765" y="600"/>
                  <a:pt x="40765" y="600"/>
                  <a:pt x="40782" y="583"/>
                </a:cubicBezTo>
                <a:close/>
                <a:moveTo>
                  <a:pt x="44085" y="362"/>
                </a:moveTo>
                <a:cubicBezTo>
                  <a:pt x="44033" y="362"/>
                  <a:pt x="43981" y="365"/>
                  <a:pt x="43929" y="373"/>
                </a:cubicBezTo>
                <a:cubicBezTo>
                  <a:pt x="43719" y="390"/>
                  <a:pt x="43509" y="443"/>
                  <a:pt x="43299" y="460"/>
                </a:cubicBezTo>
                <a:cubicBezTo>
                  <a:pt x="42893" y="511"/>
                  <a:pt x="42962" y="1039"/>
                  <a:pt x="43350" y="1039"/>
                </a:cubicBezTo>
                <a:cubicBezTo>
                  <a:pt x="43362" y="1039"/>
                  <a:pt x="43374" y="1038"/>
                  <a:pt x="43387" y="1037"/>
                </a:cubicBezTo>
                <a:cubicBezTo>
                  <a:pt x="43544" y="1037"/>
                  <a:pt x="43719" y="1002"/>
                  <a:pt x="43894" y="1002"/>
                </a:cubicBezTo>
                <a:cubicBezTo>
                  <a:pt x="43964" y="1072"/>
                  <a:pt x="44086" y="1124"/>
                  <a:pt x="44226" y="1124"/>
                </a:cubicBezTo>
                <a:cubicBezTo>
                  <a:pt x="44251" y="1128"/>
                  <a:pt x="44276" y="1129"/>
                  <a:pt x="44301" y="1129"/>
                </a:cubicBezTo>
                <a:cubicBezTo>
                  <a:pt x="44420" y="1129"/>
                  <a:pt x="44542" y="1098"/>
                  <a:pt x="44628" y="1055"/>
                </a:cubicBezTo>
                <a:cubicBezTo>
                  <a:pt x="44873" y="915"/>
                  <a:pt x="44943" y="600"/>
                  <a:pt x="44628" y="478"/>
                </a:cubicBezTo>
                <a:cubicBezTo>
                  <a:pt x="44463" y="409"/>
                  <a:pt x="44276" y="362"/>
                  <a:pt x="44085" y="362"/>
                </a:cubicBezTo>
                <a:close/>
                <a:moveTo>
                  <a:pt x="41219" y="530"/>
                </a:moveTo>
                <a:cubicBezTo>
                  <a:pt x="41167" y="530"/>
                  <a:pt x="41097" y="530"/>
                  <a:pt x="41044" y="548"/>
                </a:cubicBezTo>
                <a:cubicBezTo>
                  <a:pt x="41009" y="565"/>
                  <a:pt x="40957" y="565"/>
                  <a:pt x="40922" y="565"/>
                </a:cubicBezTo>
                <a:cubicBezTo>
                  <a:pt x="40869" y="565"/>
                  <a:pt x="40835" y="565"/>
                  <a:pt x="40782" y="583"/>
                </a:cubicBezTo>
                <a:cubicBezTo>
                  <a:pt x="40782" y="583"/>
                  <a:pt x="40782" y="583"/>
                  <a:pt x="40782" y="583"/>
                </a:cubicBezTo>
                <a:lnTo>
                  <a:pt x="40782" y="583"/>
                </a:lnTo>
                <a:cubicBezTo>
                  <a:pt x="40786" y="583"/>
                  <a:pt x="40792" y="583"/>
                  <a:pt x="40800" y="583"/>
                </a:cubicBezTo>
                <a:lnTo>
                  <a:pt x="40835" y="583"/>
                </a:lnTo>
                <a:cubicBezTo>
                  <a:pt x="40782" y="600"/>
                  <a:pt x="40765" y="600"/>
                  <a:pt x="40765" y="600"/>
                </a:cubicBezTo>
                <a:cubicBezTo>
                  <a:pt x="40625" y="635"/>
                  <a:pt x="40502" y="705"/>
                  <a:pt x="40450" y="827"/>
                </a:cubicBezTo>
                <a:cubicBezTo>
                  <a:pt x="40397" y="1002"/>
                  <a:pt x="40520" y="1194"/>
                  <a:pt x="40747" y="1247"/>
                </a:cubicBezTo>
                <a:lnTo>
                  <a:pt x="40922" y="1247"/>
                </a:lnTo>
                <a:cubicBezTo>
                  <a:pt x="40955" y="1256"/>
                  <a:pt x="40989" y="1261"/>
                  <a:pt x="41023" y="1261"/>
                </a:cubicBezTo>
                <a:cubicBezTo>
                  <a:pt x="41117" y="1261"/>
                  <a:pt x="41212" y="1228"/>
                  <a:pt x="41289" y="1177"/>
                </a:cubicBezTo>
                <a:cubicBezTo>
                  <a:pt x="41307" y="1177"/>
                  <a:pt x="41307" y="1177"/>
                  <a:pt x="41324" y="1159"/>
                </a:cubicBezTo>
                <a:cubicBezTo>
                  <a:pt x="41516" y="1107"/>
                  <a:pt x="41656" y="985"/>
                  <a:pt x="41621" y="810"/>
                </a:cubicBezTo>
                <a:cubicBezTo>
                  <a:pt x="41586" y="652"/>
                  <a:pt x="41411" y="530"/>
                  <a:pt x="41219" y="530"/>
                </a:cubicBezTo>
                <a:close/>
                <a:moveTo>
                  <a:pt x="15529" y="834"/>
                </a:moveTo>
                <a:cubicBezTo>
                  <a:pt x="15419" y="834"/>
                  <a:pt x="15305" y="849"/>
                  <a:pt x="15189" y="880"/>
                </a:cubicBezTo>
                <a:cubicBezTo>
                  <a:pt x="14892" y="950"/>
                  <a:pt x="14857" y="1194"/>
                  <a:pt x="14962" y="1352"/>
                </a:cubicBezTo>
                <a:cubicBezTo>
                  <a:pt x="14945" y="1369"/>
                  <a:pt x="14910" y="1404"/>
                  <a:pt x="14892" y="1457"/>
                </a:cubicBezTo>
                <a:cubicBezTo>
                  <a:pt x="14808" y="1642"/>
                  <a:pt x="15032" y="1860"/>
                  <a:pt x="15283" y="1860"/>
                </a:cubicBezTo>
                <a:cubicBezTo>
                  <a:pt x="15293" y="1860"/>
                  <a:pt x="15302" y="1859"/>
                  <a:pt x="15312" y="1859"/>
                </a:cubicBezTo>
                <a:cubicBezTo>
                  <a:pt x="15364" y="1859"/>
                  <a:pt x="15417" y="1859"/>
                  <a:pt x="15469" y="1841"/>
                </a:cubicBezTo>
                <a:cubicBezTo>
                  <a:pt x="15504" y="1850"/>
                  <a:pt x="15539" y="1854"/>
                  <a:pt x="15574" y="1854"/>
                </a:cubicBezTo>
                <a:cubicBezTo>
                  <a:pt x="15609" y="1854"/>
                  <a:pt x="15644" y="1850"/>
                  <a:pt x="15679" y="1841"/>
                </a:cubicBezTo>
                <a:cubicBezTo>
                  <a:pt x="15714" y="1841"/>
                  <a:pt x="15749" y="1824"/>
                  <a:pt x="15784" y="1806"/>
                </a:cubicBezTo>
                <a:cubicBezTo>
                  <a:pt x="15854" y="1789"/>
                  <a:pt x="15906" y="1754"/>
                  <a:pt x="15959" y="1719"/>
                </a:cubicBezTo>
                <a:lnTo>
                  <a:pt x="15976" y="1719"/>
                </a:lnTo>
                <a:cubicBezTo>
                  <a:pt x="16086" y="1763"/>
                  <a:pt x="16202" y="1782"/>
                  <a:pt x="16321" y="1782"/>
                </a:cubicBezTo>
                <a:cubicBezTo>
                  <a:pt x="16487" y="1782"/>
                  <a:pt x="16660" y="1745"/>
                  <a:pt x="16833" y="1684"/>
                </a:cubicBezTo>
                <a:cubicBezTo>
                  <a:pt x="17187" y="1530"/>
                  <a:pt x="16998" y="1063"/>
                  <a:pt x="16648" y="1063"/>
                </a:cubicBezTo>
                <a:cubicBezTo>
                  <a:pt x="16602" y="1063"/>
                  <a:pt x="16552" y="1071"/>
                  <a:pt x="16500" y="1090"/>
                </a:cubicBezTo>
                <a:cubicBezTo>
                  <a:pt x="16466" y="1107"/>
                  <a:pt x="16343" y="1142"/>
                  <a:pt x="16343" y="1142"/>
                </a:cubicBezTo>
                <a:cubicBezTo>
                  <a:pt x="16326" y="1124"/>
                  <a:pt x="16308" y="1124"/>
                  <a:pt x="16308" y="1124"/>
                </a:cubicBezTo>
                <a:lnTo>
                  <a:pt x="16273" y="1107"/>
                </a:lnTo>
                <a:cubicBezTo>
                  <a:pt x="16221" y="1072"/>
                  <a:pt x="16168" y="1037"/>
                  <a:pt x="16116" y="1002"/>
                </a:cubicBezTo>
                <a:cubicBezTo>
                  <a:pt x="15934" y="888"/>
                  <a:pt x="15737" y="834"/>
                  <a:pt x="15529" y="834"/>
                </a:cubicBezTo>
                <a:close/>
                <a:moveTo>
                  <a:pt x="22610" y="1"/>
                </a:moveTo>
                <a:cubicBezTo>
                  <a:pt x="22516" y="1"/>
                  <a:pt x="22420" y="7"/>
                  <a:pt x="22322" y="23"/>
                </a:cubicBezTo>
                <a:cubicBezTo>
                  <a:pt x="21832" y="111"/>
                  <a:pt x="21308" y="373"/>
                  <a:pt x="21133" y="775"/>
                </a:cubicBezTo>
                <a:cubicBezTo>
                  <a:pt x="20772" y="1602"/>
                  <a:pt x="21873" y="1899"/>
                  <a:pt x="22733" y="1899"/>
                </a:cubicBezTo>
                <a:cubicBezTo>
                  <a:pt x="22873" y="1899"/>
                  <a:pt x="23006" y="1891"/>
                  <a:pt x="23126" y="1876"/>
                </a:cubicBezTo>
                <a:cubicBezTo>
                  <a:pt x="23397" y="1836"/>
                  <a:pt x="23657" y="1795"/>
                  <a:pt x="23931" y="1795"/>
                </a:cubicBezTo>
                <a:cubicBezTo>
                  <a:pt x="24011" y="1795"/>
                  <a:pt x="24092" y="1798"/>
                  <a:pt x="24175" y="1806"/>
                </a:cubicBezTo>
                <a:cubicBezTo>
                  <a:pt x="24386" y="1820"/>
                  <a:pt x="24597" y="1868"/>
                  <a:pt x="24808" y="1868"/>
                </a:cubicBezTo>
                <a:cubicBezTo>
                  <a:pt x="24859" y="1868"/>
                  <a:pt x="24910" y="1866"/>
                  <a:pt x="24961" y="1859"/>
                </a:cubicBezTo>
                <a:cubicBezTo>
                  <a:pt x="25398" y="1824"/>
                  <a:pt x="25748" y="1562"/>
                  <a:pt x="25748" y="1194"/>
                </a:cubicBezTo>
                <a:cubicBezTo>
                  <a:pt x="25766" y="478"/>
                  <a:pt x="24507" y="215"/>
                  <a:pt x="23808" y="128"/>
                </a:cubicBezTo>
                <a:cubicBezTo>
                  <a:pt x="23780" y="123"/>
                  <a:pt x="23751" y="121"/>
                  <a:pt x="23724" y="121"/>
                </a:cubicBezTo>
                <a:cubicBezTo>
                  <a:pt x="23649" y="121"/>
                  <a:pt x="23579" y="137"/>
                  <a:pt x="23528" y="163"/>
                </a:cubicBezTo>
                <a:cubicBezTo>
                  <a:pt x="23230" y="82"/>
                  <a:pt x="22932" y="1"/>
                  <a:pt x="22610" y="1"/>
                </a:cubicBezTo>
                <a:close/>
                <a:moveTo>
                  <a:pt x="18849" y="1627"/>
                </a:moveTo>
                <a:cubicBezTo>
                  <a:pt x="18778" y="1627"/>
                  <a:pt x="18708" y="1658"/>
                  <a:pt x="18651" y="1701"/>
                </a:cubicBezTo>
                <a:cubicBezTo>
                  <a:pt x="18546" y="1736"/>
                  <a:pt x="18458" y="1841"/>
                  <a:pt x="18458" y="1946"/>
                </a:cubicBezTo>
                <a:cubicBezTo>
                  <a:pt x="18458" y="2068"/>
                  <a:pt x="18546" y="2156"/>
                  <a:pt x="18668" y="2208"/>
                </a:cubicBezTo>
                <a:cubicBezTo>
                  <a:pt x="18738" y="2243"/>
                  <a:pt x="18808" y="2261"/>
                  <a:pt x="18913" y="2278"/>
                </a:cubicBezTo>
                <a:cubicBezTo>
                  <a:pt x="19053" y="2278"/>
                  <a:pt x="19193" y="2278"/>
                  <a:pt x="19350" y="2243"/>
                </a:cubicBezTo>
                <a:cubicBezTo>
                  <a:pt x="19542" y="2208"/>
                  <a:pt x="19682" y="2034"/>
                  <a:pt x="19612" y="1859"/>
                </a:cubicBezTo>
                <a:cubicBezTo>
                  <a:pt x="19560" y="1719"/>
                  <a:pt x="19420" y="1649"/>
                  <a:pt x="19228" y="1649"/>
                </a:cubicBezTo>
                <a:lnTo>
                  <a:pt x="19228" y="1631"/>
                </a:lnTo>
                <a:cubicBezTo>
                  <a:pt x="19193" y="1637"/>
                  <a:pt x="19158" y="1639"/>
                  <a:pt x="19122" y="1639"/>
                </a:cubicBezTo>
                <a:cubicBezTo>
                  <a:pt x="19051" y="1639"/>
                  <a:pt x="18977" y="1631"/>
                  <a:pt x="18895" y="1631"/>
                </a:cubicBezTo>
                <a:cubicBezTo>
                  <a:pt x="18880" y="1628"/>
                  <a:pt x="18864" y="1627"/>
                  <a:pt x="18849" y="1627"/>
                </a:cubicBezTo>
                <a:close/>
                <a:moveTo>
                  <a:pt x="41901" y="1509"/>
                </a:moveTo>
                <a:cubicBezTo>
                  <a:pt x="41726" y="1527"/>
                  <a:pt x="41586" y="1544"/>
                  <a:pt x="41411" y="1579"/>
                </a:cubicBezTo>
                <a:cubicBezTo>
                  <a:pt x="41376" y="1579"/>
                  <a:pt x="41341" y="1596"/>
                  <a:pt x="41324" y="1614"/>
                </a:cubicBezTo>
                <a:cubicBezTo>
                  <a:pt x="41202" y="1614"/>
                  <a:pt x="41097" y="1614"/>
                  <a:pt x="40992" y="1631"/>
                </a:cubicBezTo>
                <a:cubicBezTo>
                  <a:pt x="40852" y="1649"/>
                  <a:pt x="40712" y="1701"/>
                  <a:pt x="40625" y="1789"/>
                </a:cubicBezTo>
                <a:cubicBezTo>
                  <a:pt x="40572" y="1789"/>
                  <a:pt x="40520" y="1771"/>
                  <a:pt x="40467" y="1771"/>
                </a:cubicBezTo>
                <a:cubicBezTo>
                  <a:pt x="40455" y="1770"/>
                  <a:pt x="40443" y="1770"/>
                  <a:pt x="40431" y="1770"/>
                </a:cubicBezTo>
                <a:cubicBezTo>
                  <a:pt x="39989" y="1770"/>
                  <a:pt x="39885" y="2385"/>
                  <a:pt x="40345" y="2436"/>
                </a:cubicBezTo>
                <a:cubicBezTo>
                  <a:pt x="40485" y="2453"/>
                  <a:pt x="40607" y="2453"/>
                  <a:pt x="40730" y="2471"/>
                </a:cubicBezTo>
                <a:cubicBezTo>
                  <a:pt x="40765" y="2476"/>
                  <a:pt x="40801" y="2479"/>
                  <a:pt x="40837" y="2479"/>
                </a:cubicBezTo>
                <a:cubicBezTo>
                  <a:pt x="41012" y="2479"/>
                  <a:pt x="41178" y="2409"/>
                  <a:pt x="41237" y="2278"/>
                </a:cubicBezTo>
                <a:lnTo>
                  <a:pt x="41254" y="2278"/>
                </a:lnTo>
                <a:cubicBezTo>
                  <a:pt x="41265" y="2282"/>
                  <a:pt x="41278" y="2283"/>
                  <a:pt x="41293" y="2283"/>
                </a:cubicBezTo>
                <a:cubicBezTo>
                  <a:pt x="41353" y="2283"/>
                  <a:pt x="41443" y="2261"/>
                  <a:pt x="41499" y="2261"/>
                </a:cubicBezTo>
                <a:cubicBezTo>
                  <a:pt x="41639" y="2261"/>
                  <a:pt x="41761" y="2243"/>
                  <a:pt x="41901" y="2208"/>
                </a:cubicBezTo>
                <a:cubicBezTo>
                  <a:pt x="41918" y="2208"/>
                  <a:pt x="41936" y="2208"/>
                  <a:pt x="41953" y="2191"/>
                </a:cubicBezTo>
                <a:cubicBezTo>
                  <a:pt x="42041" y="2191"/>
                  <a:pt x="42111" y="2191"/>
                  <a:pt x="42181" y="2156"/>
                </a:cubicBezTo>
                <a:cubicBezTo>
                  <a:pt x="42443" y="2016"/>
                  <a:pt x="42425" y="1736"/>
                  <a:pt x="42198" y="1614"/>
                </a:cubicBezTo>
                <a:lnTo>
                  <a:pt x="42216" y="1614"/>
                </a:lnTo>
                <a:cubicBezTo>
                  <a:pt x="42128" y="1544"/>
                  <a:pt x="42023" y="1509"/>
                  <a:pt x="41901" y="1509"/>
                </a:cubicBezTo>
                <a:close/>
                <a:moveTo>
                  <a:pt x="35546" y="1173"/>
                </a:moveTo>
                <a:cubicBezTo>
                  <a:pt x="34952" y="1173"/>
                  <a:pt x="34295" y="1268"/>
                  <a:pt x="33908" y="1268"/>
                </a:cubicBezTo>
                <a:cubicBezTo>
                  <a:pt x="33865" y="1268"/>
                  <a:pt x="33825" y="1267"/>
                  <a:pt x="33790" y="1264"/>
                </a:cubicBezTo>
                <a:cubicBezTo>
                  <a:pt x="33720" y="1264"/>
                  <a:pt x="33667" y="1264"/>
                  <a:pt x="33615" y="1282"/>
                </a:cubicBezTo>
                <a:cubicBezTo>
                  <a:pt x="33274" y="1258"/>
                  <a:pt x="32828" y="1221"/>
                  <a:pt x="32402" y="1221"/>
                </a:cubicBezTo>
                <a:cubicBezTo>
                  <a:pt x="31561" y="1221"/>
                  <a:pt x="30796" y="1366"/>
                  <a:pt x="31062" y="2051"/>
                </a:cubicBezTo>
                <a:cubicBezTo>
                  <a:pt x="31278" y="2583"/>
                  <a:pt x="32284" y="2693"/>
                  <a:pt x="33101" y="2693"/>
                </a:cubicBezTo>
                <a:cubicBezTo>
                  <a:pt x="33410" y="2693"/>
                  <a:pt x="33693" y="2677"/>
                  <a:pt x="33894" y="2663"/>
                </a:cubicBezTo>
                <a:cubicBezTo>
                  <a:pt x="34559" y="2610"/>
                  <a:pt x="36884" y="2593"/>
                  <a:pt x="36831" y="1789"/>
                </a:cubicBezTo>
                <a:cubicBezTo>
                  <a:pt x="36788" y="1291"/>
                  <a:pt x="36206" y="1173"/>
                  <a:pt x="35546" y="1173"/>
                </a:cubicBezTo>
                <a:close/>
                <a:moveTo>
                  <a:pt x="11718" y="1445"/>
                </a:moveTo>
                <a:cubicBezTo>
                  <a:pt x="11232" y="1445"/>
                  <a:pt x="10722" y="1510"/>
                  <a:pt x="10295" y="1649"/>
                </a:cubicBezTo>
                <a:cubicBezTo>
                  <a:pt x="9770" y="1824"/>
                  <a:pt x="9333" y="2313"/>
                  <a:pt x="9893" y="2663"/>
                </a:cubicBezTo>
                <a:cubicBezTo>
                  <a:pt x="10110" y="2805"/>
                  <a:pt x="10405" y="2855"/>
                  <a:pt x="10710" y="2855"/>
                </a:cubicBezTo>
                <a:cubicBezTo>
                  <a:pt x="11041" y="2855"/>
                  <a:pt x="11385" y="2796"/>
                  <a:pt x="11658" y="2733"/>
                </a:cubicBezTo>
                <a:cubicBezTo>
                  <a:pt x="12130" y="2645"/>
                  <a:pt x="12934" y="2418"/>
                  <a:pt x="13022" y="1964"/>
                </a:cubicBezTo>
                <a:cubicBezTo>
                  <a:pt x="13039" y="1824"/>
                  <a:pt x="13004" y="1701"/>
                  <a:pt x="12847" y="1614"/>
                </a:cubicBezTo>
                <a:cubicBezTo>
                  <a:pt x="12690" y="1562"/>
                  <a:pt x="12567" y="1544"/>
                  <a:pt x="12427" y="1544"/>
                </a:cubicBezTo>
                <a:cubicBezTo>
                  <a:pt x="12375" y="1509"/>
                  <a:pt x="12322" y="1492"/>
                  <a:pt x="12270" y="1474"/>
                </a:cubicBezTo>
                <a:cubicBezTo>
                  <a:pt x="12094" y="1455"/>
                  <a:pt x="11908" y="1445"/>
                  <a:pt x="11718" y="1445"/>
                </a:cubicBezTo>
                <a:close/>
                <a:moveTo>
                  <a:pt x="45537" y="2873"/>
                </a:moveTo>
                <a:cubicBezTo>
                  <a:pt x="45694" y="2908"/>
                  <a:pt x="45852" y="2925"/>
                  <a:pt x="46009" y="2978"/>
                </a:cubicBezTo>
                <a:cubicBezTo>
                  <a:pt x="45869" y="2978"/>
                  <a:pt x="45747" y="2960"/>
                  <a:pt x="45624" y="2960"/>
                </a:cubicBezTo>
                <a:cubicBezTo>
                  <a:pt x="45572" y="2943"/>
                  <a:pt x="45502" y="2943"/>
                  <a:pt x="45450" y="2925"/>
                </a:cubicBezTo>
                <a:cubicBezTo>
                  <a:pt x="45485" y="2908"/>
                  <a:pt x="45520" y="2890"/>
                  <a:pt x="45537" y="2873"/>
                </a:cubicBezTo>
                <a:close/>
                <a:moveTo>
                  <a:pt x="208" y="3117"/>
                </a:moveTo>
                <a:cubicBezTo>
                  <a:pt x="204" y="3120"/>
                  <a:pt x="200" y="3122"/>
                  <a:pt x="197" y="3125"/>
                </a:cubicBezTo>
                <a:lnTo>
                  <a:pt x="197" y="3125"/>
                </a:lnTo>
                <a:cubicBezTo>
                  <a:pt x="200" y="3122"/>
                  <a:pt x="204" y="3120"/>
                  <a:pt x="208" y="3117"/>
                </a:cubicBezTo>
                <a:close/>
                <a:moveTo>
                  <a:pt x="38097" y="2513"/>
                </a:moveTo>
                <a:cubicBezTo>
                  <a:pt x="38060" y="2513"/>
                  <a:pt x="38023" y="2516"/>
                  <a:pt x="37985" y="2523"/>
                </a:cubicBezTo>
                <a:lnTo>
                  <a:pt x="37828" y="2523"/>
                </a:lnTo>
                <a:cubicBezTo>
                  <a:pt x="37775" y="2523"/>
                  <a:pt x="37740" y="2540"/>
                  <a:pt x="37688" y="2558"/>
                </a:cubicBezTo>
                <a:lnTo>
                  <a:pt x="37618" y="2558"/>
                </a:lnTo>
                <a:cubicBezTo>
                  <a:pt x="37408" y="2558"/>
                  <a:pt x="37198" y="2698"/>
                  <a:pt x="37198" y="2873"/>
                </a:cubicBezTo>
                <a:cubicBezTo>
                  <a:pt x="37216" y="3047"/>
                  <a:pt x="37391" y="3205"/>
                  <a:pt x="37618" y="3205"/>
                </a:cubicBezTo>
                <a:cubicBezTo>
                  <a:pt x="37863" y="3205"/>
                  <a:pt x="38072" y="3187"/>
                  <a:pt x="38282" y="3082"/>
                </a:cubicBezTo>
                <a:cubicBezTo>
                  <a:pt x="38457" y="3012"/>
                  <a:pt x="38527" y="2838"/>
                  <a:pt x="38457" y="2698"/>
                </a:cubicBezTo>
                <a:cubicBezTo>
                  <a:pt x="38387" y="2571"/>
                  <a:pt x="38249" y="2513"/>
                  <a:pt x="38097" y="2513"/>
                </a:cubicBezTo>
                <a:close/>
                <a:moveTo>
                  <a:pt x="4691" y="2379"/>
                </a:moveTo>
                <a:cubicBezTo>
                  <a:pt x="4666" y="2379"/>
                  <a:pt x="4640" y="2380"/>
                  <a:pt x="4613" y="2383"/>
                </a:cubicBezTo>
                <a:cubicBezTo>
                  <a:pt x="4473" y="2383"/>
                  <a:pt x="4368" y="2418"/>
                  <a:pt x="4299" y="2488"/>
                </a:cubicBezTo>
                <a:cubicBezTo>
                  <a:pt x="4054" y="2506"/>
                  <a:pt x="3809" y="2558"/>
                  <a:pt x="3564" y="2645"/>
                </a:cubicBezTo>
                <a:cubicBezTo>
                  <a:pt x="3267" y="2750"/>
                  <a:pt x="3320" y="3100"/>
                  <a:pt x="3564" y="3222"/>
                </a:cubicBezTo>
                <a:cubicBezTo>
                  <a:pt x="3807" y="3328"/>
                  <a:pt x="4108" y="3388"/>
                  <a:pt x="4406" y="3388"/>
                </a:cubicBezTo>
                <a:cubicBezTo>
                  <a:pt x="4795" y="3388"/>
                  <a:pt x="5179" y="3285"/>
                  <a:pt x="5417" y="3047"/>
                </a:cubicBezTo>
                <a:cubicBezTo>
                  <a:pt x="5557" y="2908"/>
                  <a:pt x="5610" y="2628"/>
                  <a:pt x="5330" y="2540"/>
                </a:cubicBezTo>
                <a:cubicBezTo>
                  <a:pt x="5225" y="2506"/>
                  <a:pt x="5120" y="2471"/>
                  <a:pt x="5015" y="2471"/>
                </a:cubicBezTo>
                <a:cubicBezTo>
                  <a:pt x="4914" y="2413"/>
                  <a:pt x="4812" y="2379"/>
                  <a:pt x="4691" y="2379"/>
                </a:cubicBezTo>
                <a:close/>
                <a:moveTo>
                  <a:pt x="732" y="2978"/>
                </a:moveTo>
                <a:lnTo>
                  <a:pt x="732" y="2995"/>
                </a:lnTo>
                <a:cubicBezTo>
                  <a:pt x="705" y="2984"/>
                  <a:pt x="676" y="2980"/>
                  <a:pt x="646" y="2980"/>
                </a:cubicBezTo>
                <a:cubicBezTo>
                  <a:pt x="580" y="2980"/>
                  <a:pt x="507" y="3000"/>
                  <a:pt x="435" y="3012"/>
                </a:cubicBezTo>
                <a:cubicBezTo>
                  <a:pt x="348" y="3012"/>
                  <a:pt x="278" y="3065"/>
                  <a:pt x="208" y="3117"/>
                </a:cubicBezTo>
                <a:cubicBezTo>
                  <a:pt x="208" y="3117"/>
                  <a:pt x="208" y="3117"/>
                  <a:pt x="208" y="3117"/>
                </a:cubicBezTo>
                <a:lnTo>
                  <a:pt x="208" y="3117"/>
                </a:lnTo>
                <a:cubicBezTo>
                  <a:pt x="161" y="3141"/>
                  <a:pt x="145" y="3150"/>
                  <a:pt x="148" y="3150"/>
                </a:cubicBezTo>
                <a:cubicBezTo>
                  <a:pt x="150" y="3150"/>
                  <a:pt x="172" y="3140"/>
                  <a:pt x="197" y="3125"/>
                </a:cubicBezTo>
                <a:lnTo>
                  <a:pt x="197" y="3125"/>
                </a:lnTo>
                <a:cubicBezTo>
                  <a:pt x="64" y="3212"/>
                  <a:pt x="0" y="3348"/>
                  <a:pt x="68" y="3484"/>
                </a:cubicBezTo>
                <a:cubicBezTo>
                  <a:pt x="120" y="3572"/>
                  <a:pt x="225" y="3624"/>
                  <a:pt x="330" y="3642"/>
                </a:cubicBezTo>
                <a:lnTo>
                  <a:pt x="557" y="3642"/>
                </a:lnTo>
                <a:cubicBezTo>
                  <a:pt x="592" y="3642"/>
                  <a:pt x="610" y="3624"/>
                  <a:pt x="645" y="3624"/>
                </a:cubicBezTo>
                <a:cubicBezTo>
                  <a:pt x="697" y="3607"/>
                  <a:pt x="750" y="3607"/>
                  <a:pt x="732" y="3607"/>
                </a:cubicBezTo>
                <a:cubicBezTo>
                  <a:pt x="837" y="3589"/>
                  <a:pt x="925" y="3537"/>
                  <a:pt x="977" y="3449"/>
                </a:cubicBezTo>
                <a:cubicBezTo>
                  <a:pt x="1099" y="3275"/>
                  <a:pt x="995" y="3047"/>
                  <a:pt x="732" y="2978"/>
                </a:cubicBezTo>
                <a:close/>
                <a:moveTo>
                  <a:pt x="45509" y="2256"/>
                </a:moveTo>
                <a:cubicBezTo>
                  <a:pt x="45413" y="2256"/>
                  <a:pt x="45329" y="2288"/>
                  <a:pt x="45257" y="2331"/>
                </a:cubicBezTo>
                <a:cubicBezTo>
                  <a:pt x="45234" y="2326"/>
                  <a:pt x="45210" y="2324"/>
                  <a:pt x="45187" y="2324"/>
                </a:cubicBezTo>
                <a:cubicBezTo>
                  <a:pt x="45122" y="2324"/>
                  <a:pt x="45054" y="2340"/>
                  <a:pt x="44978" y="2366"/>
                </a:cubicBezTo>
                <a:cubicBezTo>
                  <a:pt x="44645" y="2471"/>
                  <a:pt x="44453" y="2715"/>
                  <a:pt x="44191" y="2890"/>
                </a:cubicBezTo>
                <a:cubicBezTo>
                  <a:pt x="43964" y="3065"/>
                  <a:pt x="44051" y="3432"/>
                  <a:pt x="44383" y="3484"/>
                </a:cubicBezTo>
                <a:cubicBezTo>
                  <a:pt x="44794" y="3540"/>
                  <a:pt x="45434" y="3676"/>
                  <a:pt x="46010" y="3676"/>
                </a:cubicBezTo>
                <a:cubicBezTo>
                  <a:pt x="46513" y="3676"/>
                  <a:pt x="46968" y="3573"/>
                  <a:pt x="47180" y="3222"/>
                </a:cubicBezTo>
                <a:cubicBezTo>
                  <a:pt x="47600" y="2523"/>
                  <a:pt x="46114" y="2348"/>
                  <a:pt x="45572" y="2261"/>
                </a:cubicBezTo>
                <a:cubicBezTo>
                  <a:pt x="45550" y="2258"/>
                  <a:pt x="45529" y="2256"/>
                  <a:pt x="45509" y="2256"/>
                </a:cubicBezTo>
                <a:close/>
                <a:moveTo>
                  <a:pt x="25684" y="3314"/>
                </a:moveTo>
                <a:cubicBezTo>
                  <a:pt x="25450" y="3314"/>
                  <a:pt x="25217" y="3343"/>
                  <a:pt x="25014" y="3397"/>
                </a:cubicBezTo>
                <a:cubicBezTo>
                  <a:pt x="24961" y="3380"/>
                  <a:pt x="24892" y="3362"/>
                  <a:pt x="24822" y="3362"/>
                </a:cubicBezTo>
                <a:cubicBezTo>
                  <a:pt x="24763" y="3359"/>
                  <a:pt x="24706" y="3358"/>
                  <a:pt x="24648" y="3358"/>
                </a:cubicBezTo>
                <a:cubicBezTo>
                  <a:pt x="24361" y="3358"/>
                  <a:pt x="24084" y="3394"/>
                  <a:pt x="23808" y="3467"/>
                </a:cubicBezTo>
                <a:cubicBezTo>
                  <a:pt x="23406" y="3572"/>
                  <a:pt x="23406" y="4009"/>
                  <a:pt x="23808" y="4131"/>
                </a:cubicBezTo>
                <a:cubicBezTo>
                  <a:pt x="24326" y="4258"/>
                  <a:pt x="24941" y="4328"/>
                  <a:pt x="25544" y="4328"/>
                </a:cubicBezTo>
                <a:cubicBezTo>
                  <a:pt x="25936" y="4328"/>
                  <a:pt x="26323" y="4298"/>
                  <a:pt x="26675" y="4236"/>
                </a:cubicBezTo>
                <a:cubicBezTo>
                  <a:pt x="27007" y="4166"/>
                  <a:pt x="27042" y="3852"/>
                  <a:pt x="26849" y="3677"/>
                </a:cubicBezTo>
                <a:cubicBezTo>
                  <a:pt x="26596" y="3423"/>
                  <a:pt x="26138" y="3314"/>
                  <a:pt x="25684" y="3314"/>
                </a:cubicBezTo>
                <a:close/>
                <a:moveTo>
                  <a:pt x="18912" y="6183"/>
                </a:moveTo>
                <a:cubicBezTo>
                  <a:pt x="18840" y="6183"/>
                  <a:pt x="18763" y="6202"/>
                  <a:pt x="18686" y="6246"/>
                </a:cubicBezTo>
                <a:cubicBezTo>
                  <a:pt x="18633" y="6281"/>
                  <a:pt x="18581" y="6299"/>
                  <a:pt x="18511" y="6316"/>
                </a:cubicBezTo>
                <a:cubicBezTo>
                  <a:pt x="17959" y="6316"/>
                  <a:pt x="17952" y="6981"/>
                  <a:pt x="18490" y="6981"/>
                </a:cubicBezTo>
                <a:cubicBezTo>
                  <a:pt x="18497" y="6981"/>
                  <a:pt x="18504" y="6981"/>
                  <a:pt x="18511" y="6981"/>
                </a:cubicBezTo>
                <a:cubicBezTo>
                  <a:pt x="18881" y="6981"/>
                  <a:pt x="19300" y="7071"/>
                  <a:pt x="19695" y="7071"/>
                </a:cubicBezTo>
                <a:cubicBezTo>
                  <a:pt x="19972" y="7071"/>
                  <a:pt x="20238" y="7027"/>
                  <a:pt x="20469" y="6876"/>
                </a:cubicBezTo>
                <a:cubicBezTo>
                  <a:pt x="20661" y="6736"/>
                  <a:pt x="20591" y="6474"/>
                  <a:pt x="20381" y="6369"/>
                </a:cubicBezTo>
                <a:cubicBezTo>
                  <a:pt x="20179" y="6282"/>
                  <a:pt x="19967" y="6243"/>
                  <a:pt x="19752" y="6243"/>
                </a:cubicBezTo>
                <a:cubicBezTo>
                  <a:pt x="19577" y="6243"/>
                  <a:pt x="19400" y="6269"/>
                  <a:pt x="19228" y="6316"/>
                </a:cubicBezTo>
                <a:cubicBezTo>
                  <a:pt x="19150" y="6239"/>
                  <a:pt x="19038" y="6183"/>
                  <a:pt x="18912" y="618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0" name="Google Shape;670;p53"/>
          <p:cNvSpPr txBox="1">
            <a:spLocks noGrp="1"/>
          </p:cNvSpPr>
          <p:nvPr>
            <p:ph type="title"/>
          </p:nvPr>
        </p:nvSpPr>
        <p:spPr>
          <a:xfrm>
            <a:off x="2193148" y="1616000"/>
            <a:ext cx="4302900" cy="174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mbria" panose="02040503050406030204" pitchFamily="18" charset="0"/>
                <a:ea typeface="Cambria" panose="02040503050406030204" pitchFamily="18" charset="0"/>
              </a:rPr>
              <a:t>Awesome words</a:t>
            </a:r>
            <a:endParaRPr>
              <a:latin typeface="Cambria" panose="02040503050406030204" pitchFamily="18" charset="0"/>
              <a:ea typeface="Cambria" panose="02040503050406030204" pitchFamily="18" charset="0"/>
            </a:endParaRPr>
          </a:p>
        </p:txBody>
      </p:sp>
      <p:grpSp>
        <p:nvGrpSpPr>
          <p:cNvPr id="671" name="Google Shape;671;p53"/>
          <p:cNvGrpSpPr/>
          <p:nvPr/>
        </p:nvGrpSpPr>
        <p:grpSpPr>
          <a:xfrm>
            <a:off x="340528" y="3360802"/>
            <a:ext cx="3536784" cy="1661902"/>
            <a:chOff x="1518250" y="2842025"/>
            <a:chExt cx="1286150" cy="604350"/>
          </a:xfrm>
        </p:grpSpPr>
        <p:sp>
          <p:nvSpPr>
            <p:cNvPr id="672" name="Google Shape;672;p53"/>
            <p:cNvSpPr/>
            <p:nvPr/>
          </p:nvSpPr>
          <p:spPr>
            <a:xfrm>
              <a:off x="2162375" y="3136275"/>
              <a:ext cx="205000" cy="310100"/>
            </a:xfrm>
            <a:custGeom>
              <a:avLst/>
              <a:gdLst/>
              <a:ahLst/>
              <a:cxnLst/>
              <a:rect l="l" t="t" r="r" b="b"/>
              <a:pathLst>
                <a:path w="8200" h="12404" extrusionOk="0">
                  <a:moveTo>
                    <a:pt x="6378" y="0"/>
                  </a:moveTo>
                  <a:cubicBezTo>
                    <a:pt x="6207" y="0"/>
                    <a:pt x="6036" y="15"/>
                    <a:pt x="5874" y="37"/>
                  </a:cubicBezTo>
                  <a:cubicBezTo>
                    <a:pt x="4825" y="177"/>
                    <a:pt x="4074" y="1033"/>
                    <a:pt x="4301" y="2012"/>
                  </a:cubicBezTo>
                  <a:cubicBezTo>
                    <a:pt x="4266" y="2047"/>
                    <a:pt x="4248" y="2082"/>
                    <a:pt x="4248" y="2135"/>
                  </a:cubicBezTo>
                  <a:cubicBezTo>
                    <a:pt x="4353" y="3079"/>
                    <a:pt x="4790" y="3970"/>
                    <a:pt x="5385" y="4722"/>
                  </a:cubicBezTo>
                  <a:cubicBezTo>
                    <a:pt x="4983" y="4862"/>
                    <a:pt x="4563" y="4914"/>
                    <a:pt x="4196" y="5211"/>
                  </a:cubicBezTo>
                  <a:cubicBezTo>
                    <a:pt x="3671" y="5614"/>
                    <a:pt x="3217" y="6138"/>
                    <a:pt x="2762" y="6627"/>
                  </a:cubicBezTo>
                  <a:cubicBezTo>
                    <a:pt x="2518" y="6680"/>
                    <a:pt x="2273" y="6715"/>
                    <a:pt x="2011" y="6732"/>
                  </a:cubicBezTo>
                  <a:cubicBezTo>
                    <a:pt x="1783" y="6767"/>
                    <a:pt x="1556" y="6785"/>
                    <a:pt x="1364" y="6907"/>
                  </a:cubicBezTo>
                  <a:cubicBezTo>
                    <a:pt x="1049" y="7099"/>
                    <a:pt x="979" y="7344"/>
                    <a:pt x="1014" y="7676"/>
                  </a:cubicBezTo>
                  <a:cubicBezTo>
                    <a:pt x="1067" y="8131"/>
                    <a:pt x="1084" y="8376"/>
                    <a:pt x="909" y="8813"/>
                  </a:cubicBezTo>
                  <a:cubicBezTo>
                    <a:pt x="770" y="9162"/>
                    <a:pt x="647" y="9529"/>
                    <a:pt x="507" y="9879"/>
                  </a:cubicBezTo>
                  <a:cubicBezTo>
                    <a:pt x="332" y="10403"/>
                    <a:pt x="0" y="11050"/>
                    <a:pt x="0" y="11610"/>
                  </a:cubicBezTo>
                  <a:cubicBezTo>
                    <a:pt x="18" y="11959"/>
                    <a:pt x="158" y="12117"/>
                    <a:pt x="472" y="12221"/>
                  </a:cubicBezTo>
                  <a:cubicBezTo>
                    <a:pt x="715" y="12312"/>
                    <a:pt x="957" y="12403"/>
                    <a:pt x="1210" y="12403"/>
                  </a:cubicBezTo>
                  <a:cubicBezTo>
                    <a:pt x="1250" y="12403"/>
                    <a:pt x="1289" y="12401"/>
                    <a:pt x="1329" y="12396"/>
                  </a:cubicBezTo>
                  <a:cubicBezTo>
                    <a:pt x="1626" y="12361"/>
                    <a:pt x="1923" y="12221"/>
                    <a:pt x="2238" y="12221"/>
                  </a:cubicBezTo>
                  <a:cubicBezTo>
                    <a:pt x="2413" y="12239"/>
                    <a:pt x="2570" y="12274"/>
                    <a:pt x="2727" y="12274"/>
                  </a:cubicBezTo>
                  <a:cubicBezTo>
                    <a:pt x="2770" y="12274"/>
                    <a:pt x="2813" y="12275"/>
                    <a:pt x="2855" y="12275"/>
                  </a:cubicBezTo>
                  <a:cubicBezTo>
                    <a:pt x="3004" y="12275"/>
                    <a:pt x="3151" y="12264"/>
                    <a:pt x="3287" y="12169"/>
                  </a:cubicBezTo>
                  <a:cubicBezTo>
                    <a:pt x="3549" y="11959"/>
                    <a:pt x="3549" y="11592"/>
                    <a:pt x="3532" y="11277"/>
                  </a:cubicBezTo>
                  <a:cubicBezTo>
                    <a:pt x="3514" y="11190"/>
                    <a:pt x="3462" y="11120"/>
                    <a:pt x="3374" y="11120"/>
                  </a:cubicBezTo>
                  <a:cubicBezTo>
                    <a:pt x="3112" y="11103"/>
                    <a:pt x="2832" y="10998"/>
                    <a:pt x="2588" y="10945"/>
                  </a:cubicBezTo>
                  <a:cubicBezTo>
                    <a:pt x="2508" y="11025"/>
                    <a:pt x="2425" y="11064"/>
                    <a:pt x="2340" y="11064"/>
                  </a:cubicBezTo>
                  <a:cubicBezTo>
                    <a:pt x="2238" y="11064"/>
                    <a:pt x="2133" y="11007"/>
                    <a:pt x="2028" y="10893"/>
                  </a:cubicBezTo>
                  <a:lnTo>
                    <a:pt x="2011" y="10631"/>
                  </a:lnTo>
                  <a:cubicBezTo>
                    <a:pt x="1941" y="10403"/>
                    <a:pt x="1976" y="10071"/>
                    <a:pt x="1976" y="9827"/>
                  </a:cubicBezTo>
                  <a:cubicBezTo>
                    <a:pt x="1958" y="9372"/>
                    <a:pt x="1888" y="8848"/>
                    <a:pt x="2011" y="8393"/>
                  </a:cubicBezTo>
                  <a:cubicBezTo>
                    <a:pt x="2063" y="8201"/>
                    <a:pt x="2186" y="8078"/>
                    <a:pt x="2343" y="7991"/>
                  </a:cubicBezTo>
                  <a:cubicBezTo>
                    <a:pt x="3864" y="7851"/>
                    <a:pt x="5734" y="7519"/>
                    <a:pt x="6853" y="6470"/>
                  </a:cubicBezTo>
                  <a:cubicBezTo>
                    <a:pt x="7989" y="5404"/>
                    <a:pt x="8199" y="3761"/>
                    <a:pt x="8042" y="2292"/>
                  </a:cubicBezTo>
                  <a:cubicBezTo>
                    <a:pt x="7989" y="1680"/>
                    <a:pt x="7972" y="754"/>
                    <a:pt x="7447" y="317"/>
                  </a:cubicBezTo>
                  <a:cubicBezTo>
                    <a:pt x="7145" y="75"/>
                    <a:pt x="6760" y="0"/>
                    <a:pt x="63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3" name="Google Shape;673;p53"/>
            <p:cNvSpPr/>
            <p:nvPr/>
          </p:nvSpPr>
          <p:spPr>
            <a:xfrm>
              <a:off x="2537300" y="3109075"/>
              <a:ext cx="201100" cy="144975"/>
            </a:xfrm>
            <a:custGeom>
              <a:avLst/>
              <a:gdLst/>
              <a:ahLst/>
              <a:cxnLst/>
              <a:rect l="l" t="t" r="r" b="b"/>
              <a:pathLst>
                <a:path w="8044" h="5799" extrusionOk="0">
                  <a:moveTo>
                    <a:pt x="5500" y="0"/>
                  </a:moveTo>
                  <a:cubicBezTo>
                    <a:pt x="5274" y="0"/>
                    <a:pt x="5045" y="67"/>
                    <a:pt x="4810" y="129"/>
                  </a:cubicBezTo>
                  <a:cubicBezTo>
                    <a:pt x="3656" y="391"/>
                    <a:pt x="2502" y="653"/>
                    <a:pt x="1348" y="950"/>
                  </a:cubicBezTo>
                  <a:cubicBezTo>
                    <a:pt x="1331" y="898"/>
                    <a:pt x="1278" y="828"/>
                    <a:pt x="1191" y="828"/>
                  </a:cubicBezTo>
                  <a:cubicBezTo>
                    <a:pt x="1117" y="816"/>
                    <a:pt x="1041" y="810"/>
                    <a:pt x="965" y="810"/>
                  </a:cubicBezTo>
                  <a:cubicBezTo>
                    <a:pt x="481" y="810"/>
                    <a:pt x="1" y="1056"/>
                    <a:pt x="212" y="1614"/>
                  </a:cubicBezTo>
                  <a:lnTo>
                    <a:pt x="230" y="1614"/>
                  </a:lnTo>
                  <a:cubicBezTo>
                    <a:pt x="457" y="2209"/>
                    <a:pt x="1139" y="2541"/>
                    <a:pt x="1750" y="2576"/>
                  </a:cubicBezTo>
                  <a:cubicBezTo>
                    <a:pt x="1785" y="2578"/>
                    <a:pt x="1820" y="2578"/>
                    <a:pt x="1854" y="2578"/>
                  </a:cubicBezTo>
                  <a:cubicBezTo>
                    <a:pt x="2940" y="2578"/>
                    <a:pt x="3790" y="1792"/>
                    <a:pt x="4705" y="1317"/>
                  </a:cubicBezTo>
                  <a:cubicBezTo>
                    <a:pt x="4954" y="1188"/>
                    <a:pt x="5152" y="1092"/>
                    <a:pt x="5353" y="1092"/>
                  </a:cubicBezTo>
                  <a:cubicBezTo>
                    <a:pt x="5506" y="1092"/>
                    <a:pt x="5661" y="1147"/>
                    <a:pt x="5841" y="1282"/>
                  </a:cubicBezTo>
                  <a:cubicBezTo>
                    <a:pt x="6103" y="1457"/>
                    <a:pt x="6348" y="1894"/>
                    <a:pt x="6488" y="2174"/>
                  </a:cubicBezTo>
                  <a:cubicBezTo>
                    <a:pt x="6925" y="3013"/>
                    <a:pt x="6733" y="3677"/>
                    <a:pt x="6086" y="4342"/>
                  </a:cubicBezTo>
                  <a:cubicBezTo>
                    <a:pt x="5981" y="4446"/>
                    <a:pt x="6051" y="4604"/>
                    <a:pt x="6191" y="4621"/>
                  </a:cubicBezTo>
                  <a:cubicBezTo>
                    <a:pt x="6261" y="4953"/>
                    <a:pt x="6226" y="5181"/>
                    <a:pt x="6068" y="5338"/>
                  </a:cubicBezTo>
                  <a:cubicBezTo>
                    <a:pt x="5998" y="5408"/>
                    <a:pt x="5929" y="5443"/>
                    <a:pt x="5841" y="5495"/>
                  </a:cubicBezTo>
                  <a:cubicBezTo>
                    <a:pt x="5693" y="5584"/>
                    <a:pt x="5771" y="5798"/>
                    <a:pt x="5915" y="5798"/>
                  </a:cubicBezTo>
                  <a:cubicBezTo>
                    <a:pt x="5941" y="5798"/>
                    <a:pt x="5969" y="5791"/>
                    <a:pt x="5998" y="5775"/>
                  </a:cubicBezTo>
                  <a:cubicBezTo>
                    <a:pt x="6033" y="5758"/>
                    <a:pt x="6068" y="5740"/>
                    <a:pt x="6103" y="5723"/>
                  </a:cubicBezTo>
                  <a:lnTo>
                    <a:pt x="6156" y="5688"/>
                  </a:lnTo>
                  <a:cubicBezTo>
                    <a:pt x="6278" y="5600"/>
                    <a:pt x="6418" y="5513"/>
                    <a:pt x="6505" y="5408"/>
                  </a:cubicBezTo>
                  <a:cubicBezTo>
                    <a:pt x="7012" y="4953"/>
                    <a:pt x="7327" y="4324"/>
                    <a:pt x="7589" y="3712"/>
                  </a:cubicBezTo>
                  <a:cubicBezTo>
                    <a:pt x="8044" y="2611"/>
                    <a:pt x="7379" y="1947"/>
                    <a:pt x="6768" y="1090"/>
                  </a:cubicBezTo>
                  <a:cubicBezTo>
                    <a:pt x="6540" y="775"/>
                    <a:pt x="6313" y="338"/>
                    <a:pt x="5981" y="129"/>
                  </a:cubicBezTo>
                  <a:cubicBezTo>
                    <a:pt x="5821" y="34"/>
                    <a:pt x="5661" y="0"/>
                    <a:pt x="55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4" name="Google Shape;674;p53"/>
            <p:cNvSpPr/>
            <p:nvPr/>
          </p:nvSpPr>
          <p:spPr>
            <a:xfrm>
              <a:off x="1557350" y="2904175"/>
              <a:ext cx="1246475" cy="316850"/>
            </a:xfrm>
            <a:custGeom>
              <a:avLst/>
              <a:gdLst/>
              <a:ahLst/>
              <a:cxnLst/>
              <a:rect l="l" t="t" r="r" b="b"/>
              <a:pathLst>
                <a:path w="49859" h="12674" extrusionOk="0">
                  <a:moveTo>
                    <a:pt x="43565" y="1"/>
                  </a:moveTo>
                  <a:cubicBezTo>
                    <a:pt x="43503" y="1"/>
                    <a:pt x="43441" y="2"/>
                    <a:pt x="43378" y="3"/>
                  </a:cubicBezTo>
                  <a:cubicBezTo>
                    <a:pt x="42732" y="21"/>
                    <a:pt x="41700" y="91"/>
                    <a:pt x="41368" y="755"/>
                  </a:cubicBezTo>
                  <a:cubicBezTo>
                    <a:pt x="41193" y="1070"/>
                    <a:pt x="41263" y="1507"/>
                    <a:pt x="41193" y="1857"/>
                  </a:cubicBezTo>
                  <a:cubicBezTo>
                    <a:pt x="41088" y="2538"/>
                    <a:pt x="40844" y="3203"/>
                    <a:pt x="40459" y="3762"/>
                  </a:cubicBezTo>
                  <a:cubicBezTo>
                    <a:pt x="39515" y="5143"/>
                    <a:pt x="38047" y="4933"/>
                    <a:pt x="36578" y="4968"/>
                  </a:cubicBezTo>
                  <a:cubicBezTo>
                    <a:pt x="35477" y="5003"/>
                    <a:pt x="34393" y="5265"/>
                    <a:pt x="33309" y="5493"/>
                  </a:cubicBezTo>
                  <a:cubicBezTo>
                    <a:pt x="32016" y="5755"/>
                    <a:pt x="30757" y="5720"/>
                    <a:pt x="29446" y="5825"/>
                  </a:cubicBezTo>
                  <a:cubicBezTo>
                    <a:pt x="29026" y="5860"/>
                    <a:pt x="28589" y="5947"/>
                    <a:pt x="28205" y="6139"/>
                  </a:cubicBezTo>
                  <a:cubicBezTo>
                    <a:pt x="27785" y="6349"/>
                    <a:pt x="27453" y="6699"/>
                    <a:pt x="27051" y="6926"/>
                  </a:cubicBezTo>
                  <a:cubicBezTo>
                    <a:pt x="26356" y="7053"/>
                    <a:pt x="25657" y="7113"/>
                    <a:pt x="24958" y="7113"/>
                  </a:cubicBezTo>
                  <a:cubicBezTo>
                    <a:pt x="23351" y="7113"/>
                    <a:pt x="21745" y="6798"/>
                    <a:pt x="20198" y="6262"/>
                  </a:cubicBezTo>
                  <a:cubicBezTo>
                    <a:pt x="17786" y="5423"/>
                    <a:pt x="15740" y="3989"/>
                    <a:pt x="13485" y="2853"/>
                  </a:cubicBezTo>
                  <a:cubicBezTo>
                    <a:pt x="11562" y="1899"/>
                    <a:pt x="9278" y="1495"/>
                    <a:pt x="7106" y="1495"/>
                  </a:cubicBezTo>
                  <a:cubicBezTo>
                    <a:pt x="6888" y="1495"/>
                    <a:pt x="6672" y="1499"/>
                    <a:pt x="6458" y="1507"/>
                  </a:cubicBezTo>
                  <a:cubicBezTo>
                    <a:pt x="4115" y="1594"/>
                    <a:pt x="1825" y="2398"/>
                    <a:pt x="95" y="4024"/>
                  </a:cubicBezTo>
                  <a:cubicBezTo>
                    <a:pt x="42" y="4077"/>
                    <a:pt x="60" y="4147"/>
                    <a:pt x="112" y="4182"/>
                  </a:cubicBezTo>
                  <a:cubicBezTo>
                    <a:pt x="95" y="4199"/>
                    <a:pt x="77" y="4199"/>
                    <a:pt x="60" y="4216"/>
                  </a:cubicBezTo>
                  <a:cubicBezTo>
                    <a:pt x="0" y="4276"/>
                    <a:pt x="54" y="4385"/>
                    <a:pt x="125" y="4385"/>
                  </a:cubicBezTo>
                  <a:cubicBezTo>
                    <a:pt x="138" y="4385"/>
                    <a:pt x="151" y="4382"/>
                    <a:pt x="165" y="4374"/>
                  </a:cubicBezTo>
                  <a:lnTo>
                    <a:pt x="165" y="4356"/>
                  </a:lnTo>
                  <a:cubicBezTo>
                    <a:pt x="2248" y="3050"/>
                    <a:pt x="4552" y="2201"/>
                    <a:pt x="6992" y="2201"/>
                  </a:cubicBezTo>
                  <a:cubicBezTo>
                    <a:pt x="7295" y="2201"/>
                    <a:pt x="7601" y="2214"/>
                    <a:pt x="7909" y="2241"/>
                  </a:cubicBezTo>
                  <a:cubicBezTo>
                    <a:pt x="9115" y="2346"/>
                    <a:pt x="10304" y="2661"/>
                    <a:pt x="11405" y="3150"/>
                  </a:cubicBezTo>
                  <a:cubicBezTo>
                    <a:pt x="12646" y="3710"/>
                    <a:pt x="13660" y="4549"/>
                    <a:pt x="14691" y="5405"/>
                  </a:cubicBezTo>
                  <a:cubicBezTo>
                    <a:pt x="16492" y="6891"/>
                    <a:pt x="18485" y="8080"/>
                    <a:pt x="20688" y="8866"/>
                  </a:cubicBezTo>
                  <a:cubicBezTo>
                    <a:pt x="22418" y="9461"/>
                    <a:pt x="24271" y="9758"/>
                    <a:pt x="26002" y="10370"/>
                  </a:cubicBezTo>
                  <a:cubicBezTo>
                    <a:pt x="26229" y="10580"/>
                    <a:pt x="26456" y="10807"/>
                    <a:pt x="26666" y="11034"/>
                  </a:cubicBezTo>
                  <a:cubicBezTo>
                    <a:pt x="27331" y="11733"/>
                    <a:pt x="28012" y="12275"/>
                    <a:pt x="28956" y="12520"/>
                  </a:cubicBezTo>
                  <a:cubicBezTo>
                    <a:pt x="29336" y="12621"/>
                    <a:pt x="29729" y="12673"/>
                    <a:pt x="30123" y="12673"/>
                  </a:cubicBezTo>
                  <a:cubicBezTo>
                    <a:pt x="30617" y="12673"/>
                    <a:pt x="31111" y="12590"/>
                    <a:pt x="31578" y="12415"/>
                  </a:cubicBezTo>
                  <a:cubicBezTo>
                    <a:pt x="32575" y="12048"/>
                    <a:pt x="33362" y="11191"/>
                    <a:pt x="34393" y="10929"/>
                  </a:cubicBezTo>
                  <a:cubicBezTo>
                    <a:pt x="34501" y="10921"/>
                    <a:pt x="34609" y="10918"/>
                    <a:pt x="34719" y="10918"/>
                  </a:cubicBezTo>
                  <a:cubicBezTo>
                    <a:pt x="35550" y="10918"/>
                    <a:pt x="36424" y="11128"/>
                    <a:pt x="37242" y="11174"/>
                  </a:cubicBezTo>
                  <a:cubicBezTo>
                    <a:pt x="37322" y="11178"/>
                    <a:pt x="37401" y="11180"/>
                    <a:pt x="37479" y="11180"/>
                  </a:cubicBezTo>
                  <a:cubicBezTo>
                    <a:pt x="38454" y="11180"/>
                    <a:pt x="39348" y="10876"/>
                    <a:pt x="40092" y="10213"/>
                  </a:cubicBezTo>
                  <a:cubicBezTo>
                    <a:pt x="41875" y="8674"/>
                    <a:pt x="42329" y="6139"/>
                    <a:pt x="43448" y="4147"/>
                  </a:cubicBezTo>
                  <a:cubicBezTo>
                    <a:pt x="43641" y="3919"/>
                    <a:pt x="43850" y="3692"/>
                    <a:pt x="44095" y="3500"/>
                  </a:cubicBezTo>
                  <a:cubicBezTo>
                    <a:pt x="44340" y="3290"/>
                    <a:pt x="44585" y="3133"/>
                    <a:pt x="44829" y="2940"/>
                  </a:cubicBezTo>
                  <a:cubicBezTo>
                    <a:pt x="45896" y="2870"/>
                    <a:pt x="46962" y="2853"/>
                    <a:pt x="48011" y="2573"/>
                  </a:cubicBezTo>
                  <a:cubicBezTo>
                    <a:pt x="48465" y="2451"/>
                    <a:pt x="49235" y="2329"/>
                    <a:pt x="49549" y="1909"/>
                  </a:cubicBezTo>
                  <a:cubicBezTo>
                    <a:pt x="49812" y="1542"/>
                    <a:pt x="49637" y="1052"/>
                    <a:pt x="49812" y="668"/>
                  </a:cubicBezTo>
                  <a:cubicBezTo>
                    <a:pt x="49858" y="590"/>
                    <a:pt x="49793" y="525"/>
                    <a:pt x="49716" y="525"/>
                  </a:cubicBezTo>
                  <a:cubicBezTo>
                    <a:pt x="49707" y="525"/>
                    <a:pt x="49698" y="526"/>
                    <a:pt x="49689" y="528"/>
                  </a:cubicBezTo>
                  <a:cubicBezTo>
                    <a:pt x="49689" y="493"/>
                    <a:pt x="49654" y="458"/>
                    <a:pt x="49619" y="441"/>
                  </a:cubicBezTo>
                  <a:cubicBezTo>
                    <a:pt x="49192" y="247"/>
                    <a:pt x="48757" y="195"/>
                    <a:pt x="48314" y="195"/>
                  </a:cubicBezTo>
                  <a:cubicBezTo>
                    <a:pt x="47798" y="195"/>
                    <a:pt x="47271" y="266"/>
                    <a:pt x="46735" y="266"/>
                  </a:cubicBezTo>
                  <a:cubicBezTo>
                    <a:pt x="45678" y="266"/>
                    <a:pt x="44621" y="1"/>
                    <a:pt x="435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5" name="Google Shape;675;p53"/>
            <p:cNvSpPr/>
            <p:nvPr/>
          </p:nvSpPr>
          <p:spPr>
            <a:xfrm>
              <a:off x="1518250" y="2842025"/>
              <a:ext cx="1286150" cy="564500"/>
            </a:xfrm>
            <a:custGeom>
              <a:avLst/>
              <a:gdLst/>
              <a:ahLst/>
              <a:cxnLst/>
              <a:rect l="l" t="t" r="r" b="b"/>
              <a:pathLst>
                <a:path w="51446" h="22580" extrusionOk="0">
                  <a:moveTo>
                    <a:pt x="46826" y="0"/>
                  </a:moveTo>
                  <a:cubicBezTo>
                    <a:pt x="46783" y="0"/>
                    <a:pt x="46737" y="3"/>
                    <a:pt x="46691" y="7"/>
                  </a:cubicBezTo>
                  <a:cubicBezTo>
                    <a:pt x="46131" y="77"/>
                    <a:pt x="45659" y="392"/>
                    <a:pt x="45205" y="724"/>
                  </a:cubicBezTo>
                  <a:cubicBezTo>
                    <a:pt x="44016" y="916"/>
                    <a:pt x="42827" y="1336"/>
                    <a:pt x="42180" y="2385"/>
                  </a:cubicBezTo>
                  <a:cubicBezTo>
                    <a:pt x="41411" y="3626"/>
                    <a:pt x="41988" y="5391"/>
                    <a:pt x="41114" y="6545"/>
                  </a:cubicBezTo>
                  <a:cubicBezTo>
                    <a:pt x="40448" y="6765"/>
                    <a:pt x="39779" y="6827"/>
                    <a:pt x="39102" y="6827"/>
                  </a:cubicBezTo>
                  <a:cubicBezTo>
                    <a:pt x="38216" y="6827"/>
                    <a:pt x="37316" y="6720"/>
                    <a:pt x="36394" y="6720"/>
                  </a:cubicBezTo>
                  <a:cubicBezTo>
                    <a:pt x="36365" y="6720"/>
                    <a:pt x="36337" y="6720"/>
                    <a:pt x="36308" y="6720"/>
                  </a:cubicBezTo>
                  <a:cubicBezTo>
                    <a:pt x="34696" y="6720"/>
                    <a:pt x="33150" y="7199"/>
                    <a:pt x="31604" y="7612"/>
                  </a:cubicBezTo>
                  <a:cubicBezTo>
                    <a:pt x="29821" y="8101"/>
                    <a:pt x="28108" y="8241"/>
                    <a:pt x="26272" y="8258"/>
                  </a:cubicBezTo>
                  <a:cubicBezTo>
                    <a:pt x="25486" y="8269"/>
                    <a:pt x="24694" y="8297"/>
                    <a:pt x="23903" y="8297"/>
                  </a:cubicBezTo>
                  <a:cubicBezTo>
                    <a:pt x="23357" y="8297"/>
                    <a:pt x="22812" y="8284"/>
                    <a:pt x="22269" y="8241"/>
                  </a:cubicBezTo>
                  <a:cubicBezTo>
                    <a:pt x="18738" y="7122"/>
                    <a:pt x="15469" y="5024"/>
                    <a:pt x="11868" y="4063"/>
                  </a:cubicBezTo>
                  <a:cubicBezTo>
                    <a:pt x="10870" y="3792"/>
                    <a:pt x="9858" y="3661"/>
                    <a:pt x="8856" y="3661"/>
                  </a:cubicBezTo>
                  <a:cubicBezTo>
                    <a:pt x="5524" y="3661"/>
                    <a:pt x="2307" y="5117"/>
                    <a:pt x="103" y="7751"/>
                  </a:cubicBezTo>
                  <a:cubicBezTo>
                    <a:pt x="0" y="7868"/>
                    <a:pt x="69" y="8034"/>
                    <a:pt x="197" y="8034"/>
                  </a:cubicBezTo>
                  <a:cubicBezTo>
                    <a:pt x="222" y="8034"/>
                    <a:pt x="249" y="8028"/>
                    <a:pt x="278" y="8014"/>
                  </a:cubicBezTo>
                  <a:cubicBezTo>
                    <a:pt x="1414" y="7454"/>
                    <a:pt x="2288" y="6493"/>
                    <a:pt x="3354" y="5846"/>
                  </a:cubicBezTo>
                  <a:cubicBezTo>
                    <a:pt x="4456" y="5182"/>
                    <a:pt x="5697" y="4745"/>
                    <a:pt x="6973" y="4535"/>
                  </a:cubicBezTo>
                  <a:cubicBezTo>
                    <a:pt x="7587" y="4433"/>
                    <a:pt x="8205" y="4385"/>
                    <a:pt x="8822" y="4385"/>
                  </a:cubicBezTo>
                  <a:cubicBezTo>
                    <a:pt x="10645" y="4385"/>
                    <a:pt x="12460" y="4804"/>
                    <a:pt x="14158" y="5496"/>
                  </a:cubicBezTo>
                  <a:cubicBezTo>
                    <a:pt x="16465" y="6440"/>
                    <a:pt x="18318" y="7996"/>
                    <a:pt x="20486" y="9167"/>
                  </a:cubicBezTo>
                  <a:cubicBezTo>
                    <a:pt x="22309" y="10153"/>
                    <a:pt x="24363" y="10660"/>
                    <a:pt x="26431" y="10660"/>
                  </a:cubicBezTo>
                  <a:cubicBezTo>
                    <a:pt x="26564" y="10660"/>
                    <a:pt x="26698" y="10657"/>
                    <a:pt x="26832" y="10653"/>
                  </a:cubicBezTo>
                  <a:cubicBezTo>
                    <a:pt x="26849" y="10653"/>
                    <a:pt x="26867" y="10653"/>
                    <a:pt x="26884" y="10671"/>
                  </a:cubicBezTo>
                  <a:cubicBezTo>
                    <a:pt x="27304" y="11824"/>
                    <a:pt x="28125" y="12821"/>
                    <a:pt x="29069" y="13573"/>
                  </a:cubicBezTo>
                  <a:cubicBezTo>
                    <a:pt x="29681" y="14045"/>
                    <a:pt x="30345" y="14447"/>
                    <a:pt x="31045" y="14761"/>
                  </a:cubicBezTo>
                  <a:cubicBezTo>
                    <a:pt x="31849" y="15128"/>
                    <a:pt x="32705" y="15426"/>
                    <a:pt x="33282" y="16107"/>
                  </a:cubicBezTo>
                  <a:cubicBezTo>
                    <a:pt x="33370" y="16684"/>
                    <a:pt x="33335" y="17331"/>
                    <a:pt x="33265" y="17821"/>
                  </a:cubicBezTo>
                  <a:cubicBezTo>
                    <a:pt x="33195" y="18380"/>
                    <a:pt x="32740" y="18834"/>
                    <a:pt x="32688" y="19411"/>
                  </a:cubicBezTo>
                  <a:cubicBezTo>
                    <a:pt x="32670" y="19621"/>
                    <a:pt x="32688" y="19726"/>
                    <a:pt x="32828" y="19883"/>
                  </a:cubicBezTo>
                  <a:cubicBezTo>
                    <a:pt x="33090" y="20198"/>
                    <a:pt x="33580" y="20443"/>
                    <a:pt x="34017" y="20653"/>
                  </a:cubicBezTo>
                  <a:cubicBezTo>
                    <a:pt x="34751" y="21282"/>
                    <a:pt x="35398" y="22156"/>
                    <a:pt x="36342" y="22453"/>
                  </a:cubicBezTo>
                  <a:cubicBezTo>
                    <a:pt x="36561" y="22530"/>
                    <a:pt x="36795" y="22579"/>
                    <a:pt x="37029" y="22579"/>
                  </a:cubicBezTo>
                  <a:cubicBezTo>
                    <a:pt x="37168" y="22579"/>
                    <a:pt x="37306" y="22562"/>
                    <a:pt x="37443" y="22523"/>
                  </a:cubicBezTo>
                  <a:cubicBezTo>
                    <a:pt x="37967" y="22366"/>
                    <a:pt x="38212" y="21894"/>
                    <a:pt x="38667" y="21649"/>
                  </a:cubicBezTo>
                  <a:cubicBezTo>
                    <a:pt x="38737" y="21614"/>
                    <a:pt x="38771" y="21544"/>
                    <a:pt x="38754" y="21474"/>
                  </a:cubicBezTo>
                  <a:cubicBezTo>
                    <a:pt x="38719" y="21159"/>
                    <a:pt x="38754" y="20670"/>
                    <a:pt x="38404" y="20548"/>
                  </a:cubicBezTo>
                  <a:cubicBezTo>
                    <a:pt x="38366" y="20531"/>
                    <a:pt x="38327" y="20525"/>
                    <a:pt x="38288" y="20525"/>
                  </a:cubicBezTo>
                  <a:cubicBezTo>
                    <a:pt x="38204" y="20525"/>
                    <a:pt x="38121" y="20553"/>
                    <a:pt x="38037" y="20565"/>
                  </a:cubicBezTo>
                  <a:cubicBezTo>
                    <a:pt x="37880" y="20618"/>
                    <a:pt x="37758" y="20705"/>
                    <a:pt x="37600" y="20740"/>
                  </a:cubicBezTo>
                  <a:cubicBezTo>
                    <a:pt x="37571" y="20744"/>
                    <a:pt x="37542" y="20745"/>
                    <a:pt x="37514" y="20745"/>
                  </a:cubicBezTo>
                  <a:cubicBezTo>
                    <a:pt x="37279" y="20745"/>
                    <a:pt x="37102" y="20620"/>
                    <a:pt x="36883" y="20495"/>
                  </a:cubicBezTo>
                  <a:cubicBezTo>
                    <a:pt x="36761" y="20425"/>
                    <a:pt x="36709" y="20338"/>
                    <a:pt x="36534" y="20320"/>
                  </a:cubicBezTo>
                  <a:cubicBezTo>
                    <a:pt x="36481" y="20303"/>
                    <a:pt x="36446" y="20303"/>
                    <a:pt x="36394" y="20303"/>
                  </a:cubicBezTo>
                  <a:cubicBezTo>
                    <a:pt x="36342" y="20181"/>
                    <a:pt x="36289" y="20058"/>
                    <a:pt x="36254" y="19918"/>
                  </a:cubicBezTo>
                  <a:cubicBezTo>
                    <a:pt x="36219" y="19848"/>
                    <a:pt x="36167" y="19813"/>
                    <a:pt x="36079" y="19813"/>
                  </a:cubicBezTo>
                  <a:cubicBezTo>
                    <a:pt x="35852" y="19848"/>
                    <a:pt x="35695" y="20041"/>
                    <a:pt x="35660" y="20268"/>
                  </a:cubicBezTo>
                  <a:cubicBezTo>
                    <a:pt x="35660" y="20320"/>
                    <a:pt x="35660" y="20373"/>
                    <a:pt x="35660" y="20443"/>
                  </a:cubicBezTo>
                  <a:cubicBezTo>
                    <a:pt x="35572" y="20425"/>
                    <a:pt x="35450" y="20390"/>
                    <a:pt x="35293" y="20320"/>
                  </a:cubicBezTo>
                  <a:cubicBezTo>
                    <a:pt x="34838" y="20076"/>
                    <a:pt x="34524" y="19639"/>
                    <a:pt x="34156" y="19272"/>
                  </a:cubicBezTo>
                  <a:cubicBezTo>
                    <a:pt x="34803" y="18310"/>
                    <a:pt x="35555" y="17471"/>
                    <a:pt x="36394" y="16667"/>
                  </a:cubicBezTo>
                  <a:cubicBezTo>
                    <a:pt x="36988" y="16125"/>
                    <a:pt x="37286" y="15583"/>
                    <a:pt x="37023" y="14779"/>
                  </a:cubicBezTo>
                  <a:cubicBezTo>
                    <a:pt x="36534" y="13275"/>
                    <a:pt x="35730" y="11755"/>
                    <a:pt x="34803" y="10391"/>
                  </a:cubicBezTo>
                  <a:cubicBezTo>
                    <a:pt x="35380" y="10146"/>
                    <a:pt x="35957" y="9919"/>
                    <a:pt x="36569" y="9779"/>
                  </a:cubicBezTo>
                  <a:cubicBezTo>
                    <a:pt x="36837" y="9716"/>
                    <a:pt x="37099" y="9689"/>
                    <a:pt x="37358" y="9689"/>
                  </a:cubicBezTo>
                  <a:cubicBezTo>
                    <a:pt x="38246" y="9689"/>
                    <a:pt x="39086" y="10014"/>
                    <a:pt x="39925" y="10339"/>
                  </a:cubicBezTo>
                  <a:cubicBezTo>
                    <a:pt x="40013" y="10583"/>
                    <a:pt x="40170" y="10811"/>
                    <a:pt x="40380" y="11003"/>
                  </a:cubicBezTo>
                  <a:cubicBezTo>
                    <a:pt x="40537" y="11265"/>
                    <a:pt x="40764" y="11527"/>
                    <a:pt x="40922" y="11772"/>
                  </a:cubicBezTo>
                  <a:cubicBezTo>
                    <a:pt x="41306" y="12366"/>
                    <a:pt x="41464" y="13048"/>
                    <a:pt x="41603" y="13747"/>
                  </a:cubicBezTo>
                  <a:cubicBezTo>
                    <a:pt x="41708" y="14202"/>
                    <a:pt x="41726" y="14779"/>
                    <a:pt x="41971" y="15181"/>
                  </a:cubicBezTo>
                  <a:cubicBezTo>
                    <a:pt x="42154" y="15465"/>
                    <a:pt x="42394" y="15577"/>
                    <a:pt x="42645" y="15577"/>
                  </a:cubicBezTo>
                  <a:cubicBezTo>
                    <a:pt x="43041" y="15577"/>
                    <a:pt x="43462" y="15299"/>
                    <a:pt x="43719" y="14989"/>
                  </a:cubicBezTo>
                  <a:cubicBezTo>
                    <a:pt x="44051" y="14587"/>
                    <a:pt x="44296" y="14149"/>
                    <a:pt x="44715" y="13835"/>
                  </a:cubicBezTo>
                  <a:cubicBezTo>
                    <a:pt x="45275" y="13398"/>
                    <a:pt x="45974" y="13188"/>
                    <a:pt x="46673" y="13171"/>
                  </a:cubicBezTo>
                  <a:cubicBezTo>
                    <a:pt x="46988" y="13240"/>
                    <a:pt x="47302" y="13275"/>
                    <a:pt x="47600" y="13363"/>
                  </a:cubicBezTo>
                  <a:cubicBezTo>
                    <a:pt x="48037" y="13468"/>
                    <a:pt x="48369" y="13712"/>
                    <a:pt x="48701" y="13992"/>
                  </a:cubicBezTo>
                  <a:cubicBezTo>
                    <a:pt x="49418" y="14587"/>
                    <a:pt x="49767" y="15478"/>
                    <a:pt x="49120" y="16282"/>
                  </a:cubicBezTo>
                  <a:cubicBezTo>
                    <a:pt x="49025" y="16391"/>
                    <a:pt x="49152" y="16531"/>
                    <a:pt x="49278" y="16531"/>
                  </a:cubicBezTo>
                  <a:cubicBezTo>
                    <a:pt x="49315" y="16531"/>
                    <a:pt x="49351" y="16519"/>
                    <a:pt x="49383" y="16492"/>
                  </a:cubicBezTo>
                  <a:cubicBezTo>
                    <a:pt x="49750" y="16160"/>
                    <a:pt x="50397" y="15810"/>
                    <a:pt x="50362" y="15251"/>
                  </a:cubicBezTo>
                  <a:cubicBezTo>
                    <a:pt x="50327" y="14901"/>
                    <a:pt x="50222" y="14534"/>
                    <a:pt x="50152" y="14184"/>
                  </a:cubicBezTo>
                  <a:cubicBezTo>
                    <a:pt x="50082" y="13835"/>
                    <a:pt x="50047" y="13398"/>
                    <a:pt x="49890" y="13066"/>
                  </a:cubicBezTo>
                  <a:cubicBezTo>
                    <a:pt x="49697" y="12629"/>
                    <a:pt x="49243" y="12489"/>
                    <a:pt x="48823" y="12349"/>
                  </a:cubicBezTo>
                  <a:cubicBezTo>
                    <a:pt x="48124" y="12104"/>
                    <a:pt x="47390" y="11947"/>
                    <a:pt x="46656" y="11929"/>
                  </a:cubicBezTo>
                  <a:lnTo>
                    <a:pt x="46638" y="11929"/>
                  </a:lnTo>
                  <a:cubicBezTo>
                    <a:pt x="46636" y="11926"/>
                    <a:pt x="46631" y="11924"/>
                    <a:pt x="46621" y="11924"/>
                  </a:cubicBezTo>
                  <a:cubicBezTo>
                    <a:pt x="46531" y="11924"/>
                    <a:pt x="46113" y="12070"/>
                    <a:pt x="45939" y="12244"/>
                  </a:cubicBezTo>
                  <a:cubicBezTo>
                    <a:pt x="45607" y="12541"/>
                    <a:pt x="45275" y="12768"/>
                    <a:pt x="44890" y="12978"/>
                  </a:cubicBezTo>
                  <a:cubicBezTo>
                    <a:pt x="44383" y="13223"/>
                    <a:pt x="43859" y="13450"/>
                    <a:pt x="43387" y="13747"/>
                  </a:cubicBezTo>
                  <a:cubicBezTo>
                    <a:pt x="43037" y="13031"/>
                    <a:pt x="42810" y="12279"/>
                    <a:pt x="42722" y="11492"/>
                  </a:cubicBezTo>
                  <a:cubicBezTo>
                    <a:pt x="42687" y="11213"/>
                    <a:pt x="42687" y="10915"/>
                    <a:pt x="42670" y="10636"/>
                  </a:cubicBezTo>
                  <a:cubicBezTo>
                    <a:pt x="42687" y="10443"/>
                    <a:pt x="42670" y="10251"/>
                    <a:pt x="42652" y="10059"/>
                  </a:cubicBezTo>
                  <a:cubicBezTo>
                    <a:pt x="42652" y="10041"/>
                    <a:pt x="42652" y="10024"/>
                    <a:pt x="42652" y="10006"/>
                  </a:cubicBezTo>
                  <a:cubicBezTo>
                    <a:pt x="42652" y="9989"/>
                    <a:pt x="42652" y="9971"/>
                    <a:pt x="42652" y="9954"/>
                  </a:cubicBezTo>
                  <a:cubicBezTo>
                    <a:pt x="42652" y="9884"/>
                    <a:pt x="42635" y="9814"/>
                    <a:pt x="42635" y="9762"/>
                  </a:cubicBezTo>
                  <a:cubicBezTo>
                    <a:pt x="42705" y="9080"/>
                    <a:pt x="42670" y="8363"/>
                    <a:pt x="42740" y="7664"/>
                  </a:cubicBezTo>
                  <a:cubicBezTo>
                    <a:pt x="42862" y="6370"/>
                    <a:pt x="43247" y="5147"/>
                    <a:pt x="43876" y="4010"/>
                  </a:cubicBezTo>
                  <a:cubicBezTo>
                    <a:pt x="43946" y="3923"/>
                    <a:pt x="44033" y="3853"/>
                    <a:pt x="44121" y="3783"/>
                  </a:cubicBezTo>
                  <a:cubicBezTo>
                    <a:pt x="44225" y="3776"/>
                    <a:pt x="44331" y="3774"/>
                    <a:pt x="44436" y="3774"/>
                  </a:cubicBezTo>
                  <a:cubicBezTo>
                    <a:pt x="44823" y="3774"/>
                    <a:pt x="45215" y="3810"/>
                    <a:pt x="45600" y="3810"/>
                  </a:cubicBezTo>
                  <a:cubicBezTo>
                    <a:pt x="45917" y="3810"/>
                    <a:pt x="46231" y="3785"/>
                    <a:pt x="46533" y="3696"/>
                  </a:cubicBezTo>
                  <a:cubicBezTo>
                    <a:pt x="47302" y="3783"/>
                    <a:pt x="48054" y="4098"/>
                    <a:pt x="48823" y="4098"/>
                  </a:cubicBezTo>
                  <a:cubicBezTo>
                    <a:pt x="49750" y="4098"/>
                    <a:pt x="50589" y="3801"/>
                    <a:pt x="51323" y="3259"/>
                  </a:cubicBezTo>
                  <a:cubicBezTo>
                    <a:pt x="51358" y="3224"/>
                    <a:pt x="51376" y="3189"/>
                    <a:pt x="51358" y="3136"/>
                  </a:cubicBezTo>
                  <a:cubicBezTo>
                    <a:pt x="51410" y="3119"/>
                    <a:pt x="51445" y="3049"/>
                    <a:pt x="51410" y="2979"/>
                  </a:cubicBezTo>
                  <a:cubicBezTo>
                    <a:pt x="51061" y="2175"/>
                    <a:pt x="50362" y="1563"/>
                    <a:pt x="49662" y="1091"/>
                  </a:cubicBezTo>
                  <a:cubicBezTo>
                    <a:pt x="49208" y="794"/>
                    <a:pt x="48753" y="759"/>
                    <a:pt x="48281" y="759"/>
                  </a:cubicBezTo>
                  <a:cubicBezTo>
                    <a:pt x="47807" y="448"/>
                    <a:pt x="47456" y="0"/>
                    <a:pt x="468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6" name="Google Shape;676;p53"/>
            <p:cNvSpPr/>
            <p:nvPr/>
          </p:nvSpPr>
          <p:spPr>
            <a:xfrm>
              <a:off x="2638300" y="2879775"/>
              <a:ext cx="28000" cy="24900"/>
            </a:xfrm>
            <a:custGeom>
              <a:avLst/>
              <a:gdLst/>
              <a:ahLst/>
              <a:cxnLst/>
              <a:rect l="l" t="t" r="r" b="b"/>
              <a:pathLst>
                <a:path w="1120" h="996" extrusionOk="0">
                  <a:moveTo>
                    <a:pt x="446" y="0"/>
                  </a:moveTo>
                  <a:cubicBezTo>
                    <a:pt x="261" y="0"/>
                    <a:pt x="87" y="92"/>
                    <a:pt x="35" y="298"/>
                  </a:cubicBezTo>
                  <a:cubicBezTo>
                    <a:pt x="1" y="455"/>
                    <a:pt x="53" y="665"/>
                    <a:pt x="123" y="805"/>
                  </a:cubicBezTo>
                  <a:cubicBezTo>
                    <a:pt x="207" y="937"/>
                    <a:pt x="325" y="995"/>
                    <a:pt x="453" y="995"/>
                  </a:cubicBezTo>
                  <a:cubicBezTo>
                    <a:pt x="511" y="995"/>
                    <a:pt x="570" y="984"/>
                    <a:pt x="630" y="962"/>
                  </a:cubicBezTo>
                  <a:cubicBezTo>
                    <a:pt x="805" y="910"/>
                    <a:pt x="997" y="805"/>
                    <a:pt x="1049" y="630"/>
                  </a:cubicBezTo>
                  <a:cubicBezTo>
                    <a:pt x="1119" y="438"/>
                    <a:pt x="1032" y="245"/>
                    <a:pt x="875" y="140"/>
                  </a:cubicBezTo>
                  <a:cubicBezTo>
                    <a:pt x="822" y="105"/>
                    <a:pt x="735" y="53"/>
                    <a:pt x="647" y="36"/>
                  </a:cubicBezTo>
                  <a:cubicBezTo>
                    <a:pt x="582" y="12"/>
                    <a:pt x="513"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7" name="Google Shape;677;p53"/>
            <p:cNvSpPr/>
            <p:nvPr/>
          </p:nvSpPr>
          <p:spPr>
            <a:xfrm>
              <a:off x="2647475" y="2883500"/>
              <a:ext cx="9325" cy="18150"/>
            </a:xfrm>
            <a:custGeom>
              <a:avLst/>
              <a:gdLst/>
              <a:ahLst/>
              <a:cxnLst/>
              <a:rect l="l" t="t" r="r" b="b"/>
              <a:pathLst>
                <a:path w="373" h="726" extrusionOk="0">
                  <a:moveTo>
                    <a:pt x="128" y="0"/>
                  </a:moveTo>
                  <a:cubicBezTo>
                    <a:pt x="94" y="0"/>
                    <a:pt x="59" y="14"/>
                    <a:pt x="36" y="44"/>
                  </a:cubicBezTo>
                  <a:cubicBezTo>
                    <a:pt x="18" y="79"/>
                    <a:pt x="1" y="114"/>
                    <a:pt x="1" y="149"/>
                  </a:cubicBezTo>
                  <a:lnTo>
                    <a:pt x="18" y="184"/>
                  </a:lnTo>
                  <a:cubicBezTo>
                    <a:pt x="1" y="341"/>
                    <a:pt x="36" y="498"/>
                    <a:pt x="106" y="656"/>
                  </a:cubicBezTo>
                  <a:cubicBezTo>
                    <a:pt x="124" y="705"/>
                    <a:pt x="164" y="726"/>
                    <a:pt x="206" y="726"/>
                  </a:cubicBezTo>
                  <a:cubicBezTo>
                    <a:pt x="285" y="726"/>
                    <a:pt x="373" y="653"/>
                    <a:pt x="350" y="551"/>
                  </a:cubicBezTo>
                  <a:cubicBezTo>
                    <a:pt x="315" y="446"/>
                    <a:pt x="298" y="341"/>
                    <a:pt x="263" y="236"/>
                  </a:cubicBezTo>
                  <a:cubicBezTo>
                    <a:pt x="263" y="201"/>
                    <a:pt x="263" y="166"/>
                    <a:pt x="263" y="131"/>
                  </a:cubicBezTo>
                  <a:cubicBezTo>
                    <a:pt x="263" y="51"/>
                    <a:pt x="195" y="0"/>
                    <a:pt x="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8" name="Google Shape;678;p53"/>
            <p:cNvSpPr/>
            <p:nvPr/>
          </p:nvSpPr>
          <p:spPr>
            <a:xfrm>
              <a:off x="2224000" y="3388750"/>
              <a:ext cx="37600" cy="33375"/>
            </a:xfrm>
            <a:custGeom>
              <a:avLst/>
              <a:gdLst/>
              <a:ahLst/>
              <a:cxnLst/>
              <a:rect l="l" t="t" r="r" b="b"/>
              <a:pathLst>
                <a:path w="1504" h="1335" extrusionOk="0">
                  <a:moveTo>
                    <a:pt x="979" y="0"/>
                  </a:moveTo>
                  <a:cubicBezTo>
                    <a:pt x="956" y="0"/>
                    <a:pt x="933" y="3"/>
                    <a:pt x="909" y="7"/>
                  </a:cubicBezTo>
                  <a:cubicBezTo>
                    <a:pt x="665" y="25"/>
                    <a:pt x="455" y="217"/>
                    <a:pt x="315" y="409"/>
                  </a:cubicBezTo>
                  <a:cubicBezTo>
                    <a:pt x="175" y="602"/>
                    <a:pt x="0" y="846"/>
                    <a:pt x="88" y="1091"/>
                  </a:cubicBezTo>
                  <a:cubicBezTo>
                    <a:pt x="139" y="1246"/>
                    <a:pt x="268" y="1334"/>
                    <a:pt x="409" y="1334"/>
                  </a:cubicBezTo>
                  <a:cubicBezTo>
                    <a:pt x="458" y="1334"/>
                    <a:pt x="510" y="1324"/>
                    <a:pt x="560" y="1301"/>
                  </a:cubicBezTo>
                  <a:cubicBezTo>
                    <a:pt x="595" y="1283"/>
                    <a:pt x="630" y="1231"/>
                    <a:pt x="630" y="1178"/>
                  </a:cubicBezTo>
                  <a:cubicBezTo>
                    <a:pt x="658" y="882"/>
                    <a:pt x="788" y="427"/>
                    <a:pt x="1095" y="427"/>
                  </a:cubicBezTo>
                  <a:cubicBezTo>
                    <a:pt x="1168" y="427"/>
                    <a:pt x="1252" y="453"/>
                    <a:pt x="1346" y="514"/>
                  </a:cubicBezTo>
                  <a:cubicBezTo>
                    <a:pt x="1399" y="514"/>
                    <a:pt x="1451" y="479"/>
                    <a:pt x="1486" y="444"/>
                  </a:cubicBezTo>
                  <a:cubicBezTo>
                    <a:pt x="1504" y="357"/>
                    <a:pt x="1416" y="269"/>
                    <a:pt x="1364" y="217"/>
                  </a:cubicBezTo>
                  <a:cubicBezTo>
                    <a:pt x="1294" y="147"/>
                    <a:pt x="1224" y="95"/>
                    <a:pt x="1154" y="42"/>
                  </a:cubicBezTo>
                  <a:cubicBezTo>
                    <a:pt x="1103" y="17"/>
                    <a:pt x="1042" y="0"/>
                    <a:pt x="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9" name="Google Shape;679;p53"/>
            <p:cNvSpPr/>
            <p:nvPr/>
          </p:nvSpPr>
          <p:spPr>
            <a:xfrm>
              <a:off x="2388325" y="3299775"/>
              <a:ext cx="36725" cy="53325"/>
            </a:xfrm>
            <a:custGeom>
              <a:avLst/>
              <a:gdLst/>
              <a:ahLst/>
              <a:cxnLst/>
              <a:rect l="l" t="t" r="r" b="b"/>
              <a:pathLst>
                <a:path w="1469" h="2133" extrusionOk="0">
                  <a:moveTo>
                    <a:pt x="874" y="0"/>
                  </a:moveTo>
                  <a:cubicBezTo>
                    <a:pt x="804" y="35"/>
                    <a:pt x="752" y="52"/>
                    <a:pt x="682" y="105"/>
                  </a:cubicBezTo>
                  <a:cubicBezTo>
                    <a:pt x="472" y="262"/>
                    <a:pt x="262" y="542"/>
                    <a:pt x="175" y="787"/>
                  </a:cubicBezTo>
                  <a:cubicBezTo>
                    <a:pt x="0" y="1329"/>
                    <a:pt x="542" y="1853"/>
                    <a:pt x="962" y="2115"/>
                  </a:cubicBezTo>
                  <a:cubicBezTo>
                    <a:pt x="985" y="2127"/>
                    <a:pt x="1010" y="2133"/>
                    <a:pt x="1035" y="2133"/>
                  </a:cubicBezTo>
                  <a:cubicBezTo>
                    <a:pt x="1084" y="2133"/>
                    <a:pt x="1131" y="2109"/>
                    <a:pt x="1154" y="2063"/>
                  </a:cubicBezTo>
                  <a:cubicBezTo>
                    <a:pt x="1276" y="1871"/>
                    <a:pt x="1364" y="1661"/>
                    <a:pt x="1189" y="1486"/>
                  </a:cubicBezTo>
                  <a:cubicBezTo>
                    <a:pt x="1014" y="1311"/>
                    <a:pt x="822" y="1259"/>
                    <a:pt x="769" y="996"/>
                  </a:cubicBezTo>
                  <a:cubicBezTo>
                    <a:pt x="734" y="682"/>
                    <a:pt x="892" y="402"/>
                    <a:pt x="1136" y="227"/>
                  </a:cubicBezTo>
                  <a:cubicBezTo>
                    <a:pt x="1171" y="210"/>
                    <a:pt x="1206" y="210"/>
                    <a:pt x="1259" y="192"/>
                  </a:cubicBezTo>
                  <a:cubicBezTo>
                    <a:pt x="1294" y="192"/>
                    <a:pt x="1329" y="192"/>
                    <a:pt x="1364" y="175"/>
                  </a:cubicBezTo>
                  <a:lnTo>
                    <a:pt x="1399" y="175"/>
                  </a:lnTo>
                  <a:cubicBezTo>
                    <a:pt x="1416" y="157"/>
                    <a:pt x="1434" y="157"/>
                    <a:pt x="1451" y="140"/>
                  </a:cubicBezTo>
                  <a:cubicBezTo>
                    <a:pt x="1469" y="105"/>
                    <a:pt x="1451" y="70"/>
                    <a:pt x="1434" y="35"/>
                  </a:cubicBezTo>
                  <a:cubicBezTo>
                    <a:pt x="1434" y="35"/>
                    <a:pt x="1434" y="18"/>
                    <a:pt x="1416" y="18"/>
                  </a:cubicBezTo>
                  <a:cubicBezTo>
                    <a:pt x="1241" y="18"/>
                    <a:pt x="1049" y="18"/>
                    <a:pt x="8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80" name="Google Shape;680;p53"/>
            <p:cNvSpPr/>
            <p:nvPr/>
          </p:nvSpPr>
          <p:spPr>
            <a:xfrm>
              <a:off x="2475725" y="3348825"/>
              <a:ext cx="34550" cy="18925"/>
            </a:xfrm>
            <a:custGeom>
              <a:avLst/>
              <a:gdLst/>
              <a:ahLst/>
              <a:cxnLst/>
              <a:rect l="l" t="t" r="r" b="b"/>
              <a:pathLst>
                <a:path w="1382" h="757" extrusionOk="0">
                  <a:moveTo>
                    <a:pt x="717" y="1"/>
                  </a:moveTo>
                  <a:cubicBezTo>
                    <a:pt x="421" y="1"/>
                    <a:pt x="136" y="162"/>
                    <a:pt x="0" y="485"/>
                  </a:cubicBezTo>
                  <a:cubicBezTo>
                    <a:pt x="0" y="520"/>
                    <a:pt x="0" y="538"/>
                    <a:pt x="18" y="573"/>
                  </a:cubicBezTo>
                  <a:cubicBezTo>
                    <a:pt x="35" y="608"/>
                    <a:pt x="53" y="660"/>
                    <a:pt x="105" y="695"/>
                  </a:cubicBezTo>
                  <a:cubicBezTo>
                    <a:pt x="150" y="740"/>
                    <a:pt x="194" y="756"/>
                    <a:pt x="239" y="756"/>
                  </a:cubicBezTo>
                  <a:cubicBezTo>
                    <a:pt x="317" y="756"/>
                    <a:pt x="395" y="705"/>
                    <a:pt x="472" y="660"/>
                  </a:cubicBezTo>
                  <a:cubicBezTo>
                    <a:pt x="700" y="538"/>
                    <a:pt x="927" y="468"/>
                    <a:pt x="1189" y="450"/>
                  </a:cubicBezTo>
                  <a:cubicBezTo>
                    <a:pt x="1294" y="450"/>
                    <a:pt x="1381" y="311"/>
                    <a:pt x="1294" y="223"/>
                  </a:cubicBezTo>
                  <a:cubicBezTo>
                    <a:pt x="1125" y="75"/>
                    <a:pt x="91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81" name="Google Shape;681;p53"/>
            <p:cNvSpPr/>
            <p:nvPr/>
          </p:nvSpPr>
          <p:spPr>
            <a:xfrm>
              <a:off x="2473950" y="3377150"/>
              <a:ext cx="27575" cy="12225"/>
            </a:xfrm>
            <a:custGeom>
              <a:avLst/>
              <a:gdLst/>
              <a:ahLst/>
              <a:cxnLst/>
              <a:rect l="l" t="t" r="r" b="b"/>
              <a:pathLst>
                <a:path w="1103" h="489" extrusionOk="0">
                  <a:moveTo>
                    <a:pt x="433" y="1"/>
                  </a:moveTo>
                  <a:cubicBezTo>
                    <a:pt x="198" y="1"/>
                    <a:pt x="1" y="74"/>
                    <a:pt x="19" y="349"/>
                  </a:cubicBezTo>
                  <a:cubicBezTo>
                    <a:pt x="19" y="419"/>
                    <a:pt x="54" y="489"/>
                    <a:pt x="141" y="489"/>
                  </a:cubicBezTo>
                  <a:cubicBezTo>
                    <a:pt x="316" y="489"/>
                    <a:pt x="491" y="471"/>
                    <a:pt x="648" y="419"/>
                  </a:cubicBezTo>
                  <a:cubicBezTo>
                    <a:pt x="718" y="384"/>
                    <a:pt x="806" y="349"/>
                    <a:pt x="858" y="314"/>
                  </a:cubicBezTo>
                  <a:cubicBezTo>
                    <a:pt x="911" y="279"/>
                    <a:pt x="1033" y="226"/>
                    <a:pt x="1103" y="174"/>
                  </a:cubicBezTo>
                  <a:cubicBezTo>
                    <a:pt x="1085" y="122"/>
                    <a:pt x="1068" y="104"/>
                    <a:pt x="1033" y="87"/>
                  </a:cubicBezTo>
                  <a:cubicBezTo>
                    <a:pt x="891" y="62"/>
                    <a:pt x="647" y="1"/>
                    <a:pt x="4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82" name="Google Shape;682;p53"/>
            <p:cNvSpPr/>
            <p:nvPr/>
          </p:nvSpPr>
          <p:spPr>
            <a:xfrm>
              <a:off x="2237100" y="3421325"/>
              <a:ext cx="35875" cy="16125"/>
            </a:xfrm>
            <a:custGeom>
              <a:avLst/>
              <a:gdLst/>
              <a:ahLst/>
              <a:cxnLst/>
              <a:rect l="l" t="t" r="r" b="b"/>
              <a:pathLst>
                <a:path w="1435" h="645" extrusionOk="0">
                  <a:moveTo>
                    <a:pt x="509" y="1"/>
                  </a:moveTo>
                  <a:cubicBezTo>
                    <a:pt x="312" y="1"/>
                    <a:pt x="142" y="71"/>
                    <a:pt x="71" y="278"/>
                  </a:cubicBezTo>
                  <a:cubicBezTo>
                    <a:pt x="1" y="470"/>
                    <a:pt x="141" y="627"/>
                    <a:pt x="333" y="645"/>
                  </a:cubicBezTo>
                  <a:cubicBezTo>
                    <a:pt x="647" y="645"/>
                    <a:pt x="980" y="592"/>
                    <a:pt x="1294" y="575"/>
                  </a:cubicBezTo>
                  <a:cubicBezTo>
                    <a:pt x="1294" y="575"/>
                    <a:pt x="1294" y="557"/>
                    <a:pt x="1312" y="557"/>
                  </a:cubicBezTo>
                  <a:cubicBezTo>
                    <a:pt x="1434" y="452"/>
                    <a:pt x="1417" y="347"/>
                    <a:pt x="1329" y="243"/>
                  </a:cubicBezTo>
                  <a:cubicBezTo>
                    <a:pt x="1143" y="149"/>
                    <a:pt x="797" y="1"/>
                    <a:pt x="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683" name="Google Shape;683;p53"/>
            <p:cNvGrpSpPr/>
            <p:nvPr/>
          </p:nvGrpSpPr>
          <p:grpSpPr>
            <a:xfrm>
              <a:off x="1968775" y="2860100"/>
              <a:ext cx="678725" cy="420900"/>
              <a:chOff x="1968775" y="2860100"/>
              <a:chExt cx="678725" cy="420900"/>
            </a:xfrm>
          </p:grpSpPr>
          <p:sp>
            <p:nvSpPr>
              <p:cNvPr id="684" name="Google Shape;684;p53"/>
              <p:cNvSpPr/>
              <p:nvPr/>
            </p:nvSpPr>
            <p:spPr>
              <a:xfrm>
                <a:off x="2250650" y="3130375"/>
                <a:ext cx="114300" cy="75450"/>
              </a:xfrm>
              <a:custGeom>
                <a:avLst/>
                <a:gdLst/>
                <a:ahLst/>
                <a:cxnLst/>
                <a:rect l="l" t="t" r="r" b="b"/>
                <a:pathLst>
                  <a:path w="4572" h="3018" extrusionOk="0">
                    <a:moveTo>
                      <a:pt x="3730" y="1"/>
                    </a:moveTo>
                    <a:cubicBezTo>
                      <a:pt x="3431" y="1"/>
                      <a:pt x="3113" y="42"/>
                      <a:pt x="3007" y="63"/>
                    </a:cubicBezTo>
                    <a:cubicBezTo>
                      <a:pt x="1766" y="378"/>
                      <a:pt x="805" y="1252"/>
                      <a:pt x="1" y="2213"/>
                    </a:cubicBezTo>
                    <a:cubicBezTo>
                      <a:pt x="420" y="2511"/>
                      <a:pt x="857" y="2790"/>
                      <a:pt x="1312" y="3018"/>
                    </a:cubicBezTo>
                    <a:cubicBezTo>
                      <a:pt x="1696" y="2668"/>
                      <a:pt x="1993" y="2143"/>
                      <a:pt x="2361" y="1794"/>
                    </a:cubicBezTo>
                    <a:cubicBezTo>
                      <a:pt x="2623" y="1532"/>
                      <a:pt x="2920" y="1287"/>
                      <a:pt x="3235" y="1060"/>
                    </a:cubicBezTo>
                    <a:cubicBezTo>
                      <a:pt x="3514" y="850"/>
                      <a:pt x="3951" y="710"/>
                      <a:pt x="4196" y="465"/>
                    </a:cubicBezTo>
                    <a:cubicBezTo>
                      <a:pt x="4571" y="90"/>
                      <a:pt x="4170" y="1"/>
                      <a:pt x="3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85" name="Google Shape;685;p53"/>
              <p:cNvSpPr/>
              <p:nvPr/>
            </p:nvSpPr>
            <p:spPr>
              <a:xfrm>
                <a:off x="2197775" y="3086000"/>
                <a:ext cx="142500" cy="68250"/>
              </a:xfrm>
              <a:custGeom>
                <a:avLst/>
                <a:gdLst/>
                <a:ahLst/>
                <a:cxnLst/>
                <a:rect l="l" t="t" r="r" b="b"/>
                <a:pathLst>
                  <a:path w="5700" h="2730" extrusionOk="0">
                    <a:moveTo>
                      <a:pt x="4170" y="1"/>
                    </a:moveTo>
                    <a:cubicBezTo>
                      <a:pt x="3837" y="1"/>
                      <a:pt x="3520" y="37"/>
                      <a:pt x="3304" y="73"/>
                    </a:cubicBezTo>
                    <a:cubicBezTo>
                      <a:pt x="2116" y="265"/>
                      <a:pt x="1067" y="912"/>
                      <a:pt x="88" y="1593"/>
                    </a:cubicBezTo>
                    <a:cubicBezTo>
                      <a:pt x="70" y="1593"/>
                      <a:pt x="53" y="1576"/>
                      <a:pt x="35" y="1576"/>
                    </a:cubicBezTo>
                    <a:lnTo>
                      <a:pt x="0" y="1576"/>
                    </a:lnTo>
                    <a:cubicBezTo>
                      <a:pt x="210" y="1996"/>
                      <a:pt x="472" y="2380"/>
                      <a:pt x="787" y="2730"/>
                    </a:cubicBezTo>
                    <a:cubicBezTo>
                      <a:pt x="892" y="2677"/>
                      <a:pt x="997" y="2590"/>
                      <a:pt x="1102" y="2503"/>
                    </a:cubicBezTo>
                    <a:cubicBezTo>
                      <a:pt x="1574" y="2170"/>
                      <a:pt x="2011" y="1891"/>
                      <a:pt x="2535" y="1646"/>
                    </a:cubicBezTo>
                    <a:cubicBezTo>
                      <a:pt x="3442" y="1226"/>
                      <a:pt x="4381" y="822"/>
                      <a:pt x="5399" y="822"/>
                    </a:cubicBezTo>
                    <a:cubicBezTo>
                      <a:pt x="5441" y="822"/>
                      <a:pt x="5483" y="823"/>
                      <a:pt x="5524" y="824"/>
                    </a:cubicBezTo>
                    <a:cubicBezTo>
                      <a:pt x="5612" y="824"/>
                      <a:pt x="5699" y="737"/>
                      <a:pt x="5664" y="632"/>
                    </a:cubicBezTo>
                    <a:lnTo>
                      <a:pt x="5664" y="632"/>
                    </a:lnTo>
                    <a:lnTo>
                      <a:pt x="5664" y="650"/>
                    </a:lnTo>
                    <a:cubicBezTo>
                      <a:pt x="5503" y="133"/>
                      <a:pt x="4807" y="1"/>
                      <a:pt x="4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86" name="Google Shape;686;p53"/>
              <p:cNvSpPr/>
              <p:nvPr/>
            </p:nvSpPr>
            <p:spPr>
              <a:xfrm>
                <a:off x="2317950" y="3178400"/>
                <a:ext cx="61650" cy="63275"/>
              </a:xfrm>
              <a:custGeom>
                <a:avLst/>
                <a:gdLst/>
                <a:ahLst/>
                <a:cxnLst/>
                <a:rect l="l" t="t" r="r" b="b"/>
                <a:pathLst>
                  <a:path w="2466" h="2531" extrusionOk="0">
                    <a:moveTo>
                      <a:pt x="2075" y="0"/>
                    </a:moveTo>
                    <a:cubicBezTo>
                      <a:pt x="1929" y="0"/>
                      <a:pt x="1763" y="81"/>
                      <a:pt x="1644" y="135"/>
                    </a:cubicBezTo>
                    <a:cubicBezTo>
                      <a:pt x="840" y="450"/>
                      <a:pt x="385" y="1027"/>
                      <a:pt x="1" y="1726"/>
                    </a:cubicBezTo>
                    <a:cubicBezTo>
                      <a:pt x="438" y="1936"/>
                      <a:pt x="840" y="2180"/>
                      <a:pt x="1172" y="2530"/>
                    </a:cubicBezTo>
                    <a:cubicBezTo>
                      <a:pt x="1207" y="2425"/>
                      <a:pt x="1242" y="2338"/>
                      <a:pt x="1294" y="2233"/>
                    </a:cubicBezTo>
                    <a:cubicBezTo>
                      <a:pt x="1487" y="1743"/>
                      <a:pt x="1749" y="1271"/>
                      <a:pt x="2046" y="834"/>
                    </a:cubicBezTo>
                    <a:cubicBezTo>
                      <a:pt x="2168" y="660"/>
                      <a:pt x="2466" y="362"/>
                      <a:pt x="2308" y="118"/>
                    </a:cubicBezTo>
                    <a:cubicBezTo>
                      <a:pt x="2248" y="31"/>
                      <a:pt x="2165" y="0"/>
                      <a:pt x="2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87" name="Google Shape;687;p53"/>
              <p:cNvSpPr/>
              <p:nvPr/>
            </p:nvSpPr>
            <p:spPr>
              <a:xfrm>
                <a:off x="2445125" y="3010000"/>
                <a:ext cx="53775" cy="47150"/>
              </a:xfrm>
              <a:custGeom>
                <a:avLst/>
                <a:gdLst/>
                <a:ahLst/>
                <a:cxnLst/>
                <a:rect l="l" t="t" r="r" b="b"/>
                <a:pathLst>
                  <a:path w="2151" h="1886" extrusionOk="0">
                    <a:moveTo>
                      <a:pt x="1" y="1"/>
                    </a:moveTo>
                    <a:cubicBezTo>
                      <a:pt x="18" y="36"/>
                      <a:pt x="18" y="53"/>
                      <a:pt x="18" y="71"/>
                    </a:cubicBezTo>
                    <a:cubicBezTo>
                      <a:pt x="193" y="560"/>
                      <a:pt x="840" y="805"/>
                      <a:pt x="1155" y="1190"/>
                    </a:cubicBezTo>
                    <a:cubicBezTo>
                      <a:pt x="1377" y="1444"/>
                      <a:pt x="1527" y="1886"/>
                      <a:pt x="1880" y="1886"/>
                    </a:cubicBezTo>
                    <a:cubicBezTo>
                      <a:pt x="1916" y="1886"/>
                      <a:pt x="1954" y="1881"/>
                      <a:pt x="1994" y="1871"/>
                    </a:cubicBezTo>
                    <a:cubicBezTo>
                      <a:pt x="2081" y="1854"/>
                      <a:pt x="2151" y="1749"/>
                      <a:pt x="2099" y="1662"/>
                    </a:cubicBezTo>
                    <a:cubicBezTo>
                      <a:pt x="1766" y="1155"/>
                      <a:pt x="1452" y="648"/>
                      <a:pt x="1329" y="71"/>
                    </a:cubicBezTo>
                    <a:cubicBezTo>
                      <a:pt x="892" y="53"/>
                      <a:pt x="455" y="1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88" name="Google Shape;688;p53"/>
              <p:cNvSpPr/>
              <p:nvPr/>
            </p:nvSpPr>
            <p:spPr>
              <a:xfrm>
                <a:off x="2550900" y="2860100"/>
                <a:ext cx="96600" cy="137250"/>
              </a:xfrm>
              <a:custGeom>
                <a:avLst/>
                <a:gdLst/>
                <a:ahLst/>
                <a:cxnLst/>
                <a:rect l="l" t="t" r="r" b="b"/>
                <a:pathLst>
                  <a:path w="3864" h="5490" extrusionOk="0">
                    <a:moveTo>
                      <a:pt x="3864" y="1"/>
                    </a:moveTo>
                    <a:lnTo>
                      <a:pt x="3864" y="1"/>
                    </a:lnTo>
                    <a:cubicBezTo>
                      <a:pt x="2692" y="193"/>
                      <a:pt x="1521" y="613"/>
                      <a:pt x="874" y="1662"/>
                    </a:cubicBezTo>
                    <a:cubicBezTo>
                      <a:pt x="175" y="2780"/>
                      <a:pt x="595" y="4354"/>
                      <a:pt x="0" y="5490"/>
                    </a:cubicBezTo>
                    <a:cubicBezTo>
                      <a:pt x="367" y="5315"/>
                      <a:pt x="700" y="4756"/>
                      <a:pt x="822" y="4476"/>
                    </a:cubicBezTo>
                    <a:cubicBezTo>
                      <a:pt x="944" y="4196"/>
                      <a:pt x="1014" y="3917"/>
                      <a:pt x="1049" y="3620"/>
                    </a:cubicBezTo>
                    <a:cubicBezTo>
                      <a:pt x="1067" y="3322"/>
                      <a:pt x="997" y="3200"/>
                      <a:pt x="1224" y="2903"/>
                    </a:cubicBezTo>
                    <a:cubicBezTo>
                      <a:pt x="1259" y="2850"/>
                      <a:pt x="1399" y="2833"/>
                      <a:pt x="1434" y="2763"/>
                    </a:cubicBezTo>
                    <a:cubicBezTo>
                      <a:pt x="1591" y="2413"/>
                      <a:pt x="1504" y="1976"/>
                      <a:pt x="1766" y="1644"/>
                    </a:cubicBezTo>
                    <a:cubicBezTo>
                      <a:pt x="1993" y="1364"/>
                      <a:pt x="2395" y="1469"/>
                      <a:pt x="2640" y="1225"/>
                    </a:cubicBezTo>
                    <a:cubicBezTo>
                      <a:pt x="2727" y="1120"/>
                      <a:pt x="2762" y="997"/>
                      <a:pt x="2850" y="892"/>
                    </a:cubicBezTo>
                    <a:cubicBezTo>
                      <a:pt x="2990" y="718"/>
                      <a:pt x="3164" y="630"/>
                      <a:pt x="3339" y="490"/>
                    </a:cubicBezTo>
                    <a:cubicBezTo>
                      <a:pt x="3549" y="333"/>
                      <a:pt x="3724" y="176"/>
                      <a:pt x="38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89" name="Google Shape;689;p53"/>
              <p:cNvSpPr/>
              <p:nvPr/>
            </p:nvSpPr>
            <p:spPr>
              <a:xfrm>
                <a:off x="2015100" y="3025300"/>
                <a:ext cx="23175" cy="29000"/>
              </a:xfrm>
              <a:custGeom>
                <a:avLst/>
                <a:gdLst/>
                <a:ahLst/>
                <a:cxnLst/>
                <a:rect l="l" t="t" r="r" b="b"/>
                <a:pathLst>
                  <a:path w="927" h="1160" extrusionOk="0">
                    <a:moveTo>
                      <a:pt x="0" y="1"/>
                    </a:moveTo>
                    <a:cubicBezTo>
                      <a:pt x="0" y="420"/>
                      <a:pt x="105" y="840"/>
                      <a:pt x="350" y="1102"/>
                    </a:cubicBezTo>
                    <a:cubicBezTo>
                      <a:pt x="383" y="1142"/>
                      <a:pt x="424" y="1159"/>
                      <a:pt x="465" y="1159"/>
                    </a:cubicBezTo>
                    <a:cubicBezTo>
                      <a:pt x="531" y="1159"/>
                      <a:pt x="597" y="1115"/>
                      <a:pt x="629" y="1050"/>
                    </a:cubicBezTo>
                    <a:cubicBezTo>
                      <a:pt x="717" y="805"/>
                      <a:pt x="822" y="595"/>
                      <a:pt x="927" y="385"/>
                    </a:cubicBezTo>
                    <a:cubicBezTo>
                      <a:pt x="612" y="263"/>
                      <a:pt x="315" y="14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0" name="Google Shape;690;p53"/>
              <p:cNvSpPr/>
              <p:nvPr/>
            </p:nvSpPr>
            <p:spPr>
              <a:xfrm>
                <a:off x="1968775" y="3004775"/>
                <a:ext cx="17050" cy="18625"/>
              </a:xfrm>
              <a:custGeom>
                <a:avLst/>
                <a:gdLst/>
                <a:ahLst/>
                <a:cxnLst/>
                <a:rect l="l" t="t" r="r" b="b"/>
                <a:pathLst>
                  <a:path w="682" h="745" extrusionOk="0">
                    <a:moveTo>
                      <a:pt x="0" y="0"/>
                    </a:moveTo>
                    <a:lnTo>
                      <a:pt x="0" y="0"/>
                    </a:lnTo>
                    <a:cubicBezTo>
                      <a:pt x="35" y="210"/>
                      <a:pt x="88" y="420"/>
                      <a:pt x="140" y="630"/>
                    </a:cubicBezTo>
                    <a:cubicBezTo>
                      <a:pt x="161" y="702"/>
                      <a:pt x="231" y="744"/>
                      <a:pt x="303" y="744"/>
                    </a:cubicBezTo>
                    <a:cubicBezTo>
                      <a:pt x="352" y="744"/>
                      <a:pt x="402" y="725"/>
                      <a:pt x="437" y="682"/>
                    </a:cubicBezTo>
                    <a:lnTo>
                      <a:pt x="682" y="315"/>
                    </a:lnTo>
                    <a:cubicBezTo>
                      <a:pt x="455" y="210"/>
                      <a:pt x="227" y="10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1" name="Google Shape;691;p53"/>
              <p:cNvSpPr/>
              <p:nvPr/>
            </p:nvSpPr>
            <p:spPr>
              <a:xfrm>
                <a:off x="2508500" y="3007825"/>
                <a:ext cx="35900" cy="48375"/>
              </a:xfrm>
              <a:custGeom>
                <a:avLst/>
                <a:gdLst/>
                <a:ahLst/>
                <a:cxnLst/>
                <a:rect l="l" t="t" r="r" b="b"/>
                <a:pathLst>
                  <a:path w="1436" h="1935" extrusionOk="0">
                    <a:moveTo>
                      <a:pt x="1154" y="1"/>
                    </a:moveTo>
                    <a:lnTo>
                      <a:pt x="1154" y="1"/>
                    </a:lnTo>
                    <a:cubicBezTo>
                      <a:pt x="770" y="88"/>
                      <a:pt x="385" y="140"/>
                      <a:pt x="1" y="175"/>
                    </a:cubicBezTo>
                    <a:cubicBezTo>
                      <a:pt x="123" y="385"/>
                      <a:pt x="263" y="595"/>
                      <a:pt x="368" y="770"/>
                    </a:cubicBezTo>
                    <a:cubicBezTo>
                      <a:pt x="595" y="1172"/>
                      <a:pt x="875" y="1539"/>
                      <a:pt x="1154" y="1889"/>
                    </a:cubicBezTo>
                    <a:cubicBezTo>
                      <a:pt x="1181" y="1921"/>
                      <a:pt x="1220" y="1935"/>
                      <a:pt x="1258" y="1935"/>
                    </a:cubicBezTo>
                    <a:cubicBezTo>
                      <a:pt x="1346" y="1935"/>
                      <a:pt x="1435" y="1863"/>
                      <a:pt x="1399" y="1766"/>
                    </a:cubicBezTo>
                    <a:cubicBezTo>
                      <a:pt x="1189" y="1172"/>
                      <a:pt x="1119" y="595"/>
                      <a:pt x="1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2" name="Google Shape;692;p53"/>
              <p:cNvSpPr/>
              <p:nvPr/>
            </p:nvSpPr>
            <p:spPr>
              <a:xfrm>
                <a:off x="2389200" y="3010000"/>
                <a:ext cx="53775" cy="50000"/>
              </a:xfrm>
              <a:custGeom>
                <a:avLst/>
                <a:gdLst/>
                <a:ahLst/>
                <a:cxnLst/>
                <a:rect l="l" t="t" r="r" b="b"/>
                <a:pathLst>
                  <a:path w="2151" h="2000" extrusionOk="0">
                    <a:moveTo>
                      <a:pt x="1067" y="1"/>
                    </a:moveTo>
                    <a:cubicBezTo>
                      <a:pt x="717" y="18"/>
                      <a:pt x="367" y="53"/>
                      <a:pt x="0" y="106"/>
                    </a:cubicBezTo>
                    <a:cubicBezTo>
                      <a:pt x="18" y="141"/>
                      <a:pt x="35" y="158"/>
                      <a:pt x="35" y="176"/>
                    </a:cubicBezTo>
                    <a:cubicBezTo>
                      <a:pt x="280" y="648"/>
                      <a:pt x="769" y="1067"/>
                      <a:pt x="1136" y="1452"/>
                    </a:cubicBezTo>
                    <a:cubicBezTo>
                      <a:pt x="1363" y="1711"/>
                      <a:pt x="1575" y="2000"/>
                      <a:pt x="1924" y="2000"/>
                    </a:cubicBezTo>
                    <a:cubicBezTo>
                      <a:pt x="1952" y="2000"/>
                      <a:pt x="1981" y="1998"/>
                      <a:pt x="2011" y="1994"/>
                    </a:cubicBezTo>
                    <a:cubicBezTo>
                      <a:pt x="2115" y="1976"/>
                      <a:pt x="2150" y="1854"/>
                      <a:pt x="2115" y="1767"/>
                    </a:cubicBezTo>
                    <a:cubicBezTo>
                      <a:pt x="1958" y="1452"/>
                      <a:pt x="1731" y="1207"/>
                      <a:pt x="1486" y="945"/>
                    </a:cubicBezTo>
                    <a:cubicBezTo>
                      <a:pt x="1189" y="648"/>
                      <a:pt x="1084" y="351"/>
                      <a:pt x="10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3" name="Google Shape;693;p53"/>
              <p:cNvSpPr/>
              <p:nvPr/>
            </p:nvSpPr>
            <p:spPr>
              <a:xfrm>
                <a:off x="2159300" y="3047600"/>
                <a:ext cx="36750" cy="33875"/>
              </a:xfrm>
              <a:custGeom>
                <a:avLst/>
                <a:gdLst/>
                <a:ahLst/>
                <a:cxnLst/>
                <a:rect l="l" t="t" r="r" b="b"/>
                <a:pathLst>
                  <a:path w="1470" h="1355" extrusionOk="0">
                    <a:moveTo>
                      <a:pt x="1469" y="0"/>
                    </a:moveTo>
                    <a:lnTo>
                      <a:pt x="1469" y="0"/>
                    </a:lnTo>
                    <a:cubicBezTo>
                      <a:pt x="1190" y="18"/>
                      <a:pt x="910" y="18"/>
                      <a:pt x="630" y="35"/>
                    </a:cubicBezTo>
                    <a:lnTo>
                      <a:pt x="141" y="35"/>
                    </a:lnTo>
                    <a:cubicBezTo>
                      <a:pt x="1" y="507"/>
                      <a:pt x="193" y="1032"/>
                      <a:pt x="595" y="1329"/>
                    </a:cubicBezTo>
                    <a:cubicBezTo>
                      <a:pt x="619" y="1346"/>
                      <a:pt x="648" y="1354"/>
                      <a:pt x="678" y="1354"/>
                    </a:cubicBezTo>
                    <a:cubicBezTo>
                      <a:pt x="737" y="1354"/>
                      <a:pt x="799" y="1323"/>
                      <a:pt x="823" y="1276"/>
                    </a:cubicBezTo>
                    <a:cubicBezTo>
                      <a:pt x="1050" y="857"/>
                      <a:pt x="1260" y="437"/>
                      <a:pt x="14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4" name="Google Shape;694;p53"/>
              <p:cNvSpPr/>
              <p:nvPr/>
            </p:nvSpPr>
            <p:spPr>
              <a:xfrm>
                <a:off x="2123050" y="3048900"/>
                <a:ext cx="24925" cy="27525"/>
              </a:xfrm>
              <a:custGeom>
                <a:avLst/>
                <a:gdLst/>
                <a:ahLst/>
                <a:cxnLst/>
                <a:rect l="l" t="t" r="r" b="b"/>
                <a:pathLst>
                  <a:path w="997" h="1101" extrusionOk="0">
                    <a:moveTo>
                      <a:pt x="996" y="1"/>
                    </a:moveTo>
                    <a:cubicBezTo>
                      <a:pt x="664" y="1"/>
                      <a:pt x="332" y="18"/>
                      <a:pt x="18" y="18"/>
                    </a:cubicBezTo>
                    <a:cubicBezTo>
                      <a:pt x="0" y="246"/>
                      <a:pt x="0" y="490"/>
                      <a:pt x="35" y="700"/>
                    </a:cubicBezTo>
                    <a:cubicBezTo>
                      <a:pt x="80" y="915"/>
                      <a:pt x="265" y="1101"/>
                      <a:pt x="446" y="1101"/>
                    </a:cubicBezTo>
                    <a:cubicBezTo>
                      <a:pt x="545" y="1101"/>
                      <a:pt x="643" y="1046"/>
                      <a:pt x="717" y="910"/>
                    </a:cubicBezTo>
                    <a:cubicBezTo>
                      <a:pt x="839" y="683"/>
                      <a:pt x="839" y="403"/>
                      <a:pt x="927" y="158"/>
                    </a:cubicBezTo>
                    <a:cubicBezTo>
                      <a:pt x="944" y="106"/>
                      <a:pt x="979" y="53"/>
                      <a:pt x="9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5" name="Google Shape;695;p53"/>
              <p:cNvSpPr/>
              <p:nvPr/>
            </p:nvSpPr>
            <p:spPr>
              <a:xfrm>
                <a:off x="2072775" y="3047150"/>
                <a:ext cx="28425" cy="24400"/>
              </a:xfrm>
              <a:custGeom>
                <a:avLst/>
                <a:gdLst/>
                <a:ahLst/>
                <a:cxnLst/>
                <a:rect l="l" t="t" r="r" b="b"/>
                <a:pathLst>
                  <a:path w="1137" h="976" extrusionOk="0">
                    <a:moveTo>
                      <a:pt x="1" y="1"/>
                    </a:moveTo>
                    <a:cubicBezTo>
                      <a:pt x="158" y="316"/>
                      <a:pt x="350" y="595"/>
                      <a:pt x="525" y="892"/>
                    </a:cubicBezTo>
                    <a:cubicBezTo>
                      <a:pt x="558" y="949"/>
                      <a:pt x="613" y="976"/>
                      <a:pt x="668" y="976"/>
                    </a:cubicBezTo>
                    <a:cubicBezTo>
                      <a:pt x="731" y="976"/>
                      <a:pt x="794" y="940"/>
                      <a:pt x="822" y="875"/>
                    </a:cubicBezTo>
                    <a:cubicBezTo>
                      <a:pt x="927" y="613"/>
                      <a:pt x="1032" y="350"/>
                      <a:pt x="1137" y="88"/>
                    </a:cubicBezTo>
                    <a:cubicBezTo>
                      <a:pt x="787" y="71"/>
                      <a:pt x="438" y="53"/>
                      <a:pt x="88" y="36"/>
                    </a:cubicBezTo>
                    <a:cubicBezTo>
                      <a:pt x="53" y="18"/>
                      <a:pt x="18" y="1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6" name="Google Shape;696;p53"/>
              <p:cNvSpPr/>
              <p:nvPr/>
            </p:nvSpPr>
            <p:spPr>
              <a:xfrm>
                <a:off x="2328875" y="3017875"/>
                <a:ext cx="53775" cy="63800"/>
              </a:xfrm>
              <a:custGeom>
                <a:avLst/>
                <a:gdLst/>
                <a:ahLst/>
                <a:cxnLst/>
                <a:rect l="l" t="t" r="r" b="b"/>
                <a:pathLst>
                  <a:path w="2151" h="2552" extrusionOk="0">
                    <a:moveTo>
                      <a:pt x="1329" y="1"/>
                    </a:moveTo>
                    <a:cubicBezTo>
                      <a:pt x="892" y="106"/>
                      <a:pt x="438" y="228"/>
                      <a:pt x="1" y="350"/>
                    </a:cubicBezTo>
                    <a:cubicBezTo>
                      <a:pt x="193" y="822"/>
                      <a:pt x="578" y="1259"/>
                      <a:pt x="822" y="1591"/>
                    </a:cubicBezTo>
                    <a:cubicBezTo>
                      <a:pt x="890" y="1672"/>
                      <a:pt x="1497" y="2552"/>
                      <a:pt x="1860" y="2552"/>
                    </a:cubicBezTo>
                    <a:cubicBezTo>
                      <a:pt x="1968" y="2552"/>
                      <a:pt x="2054" y="2474"/>
                      <a:pt x="2099" y="2273"/>
                    </a:cubicBezTo>
                    <a:cubicBezTo>
                      <a:pt x="2151" y="1993"/>
                      <a:pt x="1749" y="1644"/>
                      <a:pt x="1644" y="1434"/>
                    </a:cubicBezTo>
                    <a:lnTo>
                      <a:pt x="1644" y="1417"/>
                    </a:lnTo>
                    <a:cubicBezTo>
                      <a:pt x="1417" y="980"/>
                      <a:pt x="1329" y="490"/>
                      <a:pt x="13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7" name="Google Shape;697;p53"/>
              <p:cNvSpPr/>
              <p:nvPr/>
            </p:nvSpPr>
            <p:spPr>
              <a:xfrm>
                <a:off x="2564450" y="3192575"/>
                <a:ext cx="27975" cy="38750"/>
              </a:xfrm>
              <a:custGeom>
                <a:avLst/>
                <a:gdLst/>
                <a:ahLst/>
                <a:cxnLst/>
                <a:rect l="l" t="t" r="r" b="b"/>
                <a:pathLst>
                  <a:path w="1119" h="1550" extrusionOk="0">
                    <a:moveTo>
                      <a:pt x="872" y="0"/>
                    </a:moveTo>
                    <a:cubicBezTo>
                      <a:pt x="720" y="0"/>
                      <a:pt x="529" y="128"/>
                      <a:pt x="437" y="250"/>
                    </a:cubicBezTo>
                    <a:cubicBezTo>
                      <a:pt x="280" y="442"/>
                      <a:pt x="140" y="669"/>
                      <a:pt x="0" y="897"/>
                    </a:cubicBezTo>
                    <a:cubicBezTo>
                      <a:pt x="35" y="1002"/>
                      <a:pt x="88" y="1089"/>
                      <a:pt x="123" y="1159"/>
                    </a:cubicBezTo>
                    <a:cubicBezTo>
                      <a:pt x="307" y="1435"/>
                      <a:pt x="532" y="1550"/>
                      <a:pt x="761" y="1550"/>
                    </a:cubicBezTo>
                    <a:cubicBezTo>
                      <a:pt x="793" y="1550"/>
                      <a:pt x="825" y="1548"/>
                      <a:pt x="857" y="1543"/>
                    </a:cubicBezTo>
                    <a:cubicBezTo>
                      <a:pt x="874" y="1439"/>
                      <a:pt x="874" y="1316"/>
                      <a:pt x="892" y="1211"/>
                    </a:cubicBezTo>
                    <a:cubicBezTo>
                      <a:pt x="927" y="914"/>
                      <a:pt x="1119" y="547"/>
                      <a:pt x="1084" y="250"/>
                    </a:cubicBezTo>
                    <a:cubicBezTo>
                      <a:pt x="1069" y="67"/>
                      <a:pt x="981" y="0"/>
                      <a:pt x="8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8" name="Google Shape;698;p53"/>
              <p:cNvSpPr/>
              <p:nvPr/>
            </p:nvSpPr>
            <p:spPr>
              <a:xfrm>
                <a:off x="2613400" y="3171725"/>
                <a:ext cx="21875" cy="38900"/>
              </a:xfrm>
              <a:custGeom>
                <a:avLst/>
                <a:gdLst/>
                <a:ahLst/>
                <a:cxnLst/>
                <a:rect l="l" t="t" r="r" b="b"/>
                <a:pathLst>
                  <a:path w="875" h="1556" extrusionOk="0">
                    <a:moveTo>
                      <a:pt x="647" y="0"/>
                    </a:moveTo>
                    <a:cubicBezTo>
                      <a:pt x="420" y="105"/>
                      <a:pt x="210" y="210"/>
                      <a:pt x="0" y="315"/>
                    </a:cubicBezTo>
                    <a:cubicBezTo>
                      <a:pt x="122" y="717"/>
                      <a:pt x="175" y="1119"/>
                      <a:pt x="105" y="1538"/>
                    </a:cubicBezTo>
                    <a:lnTo>
                      <a:pt x="105" y="1556"/>
                    </a:lnTo>
                    <a:cubicBezTo>
                      <a:pt x="332" y="1224"/>
                      <a:pt x="559" y="909"/>
                      <a:pt x="874" y="664"/>
                    </a:cubicBezTo>
                    <a:cubicBezTo>
                      <a:pt x="874" y="594"/>
                      <a:pt x="874" y="542"/>
                      <a:pt x="874" y="489"/>
                    </a:cubicBezTo>
                    <a:cubicBezTo>
                      <a:pt x="857" y="297"/>
                      <a:pt x="769" y="122"/>
                      <a:pt x="6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9" name="Google Shape;699;p53"/>
              <p:cNvSpPr/>
              <p:nvPr/>
            </p:nvSpPr>
            <p:spPr>
              <a:xfrm>
                <a:off x="2550450" y="3143000"/>
                <a:ext cx="31900" cy="37475"/>
              </a:xfrm>
              <a:custGeom>
                <a:avLst/>
                <a:gdLst/>
                <a:ahLst/>
                <a:cxnLst/>
                <a:rect l="l" t="t" r="r" b="b"/>
                <a:pathLst>
                  <a:path w="1276" h="1499" extrusionOk="0">
                    <a:moveTo>
                      <a:pt x="741" y="1"/>
                    </a:moveTo>
                    <a:cubicBezTo>
                      <a:pt x="660" y="1"/>
                      <a:pt x="575" y="21"/>
                      <a:pt x="490" y="65"/>
                    </a:cubicBezTo>
                    <a:cubicBezTo>
                      <a:pt x="315" y="170"/>
                      <a:pt x="158" y="327"/>
                      <a:pt x="1" y="485"/>
                    </a:cubicBezTo>
                    <a:cubicBezTo>
                      <a:pt x="123" y="817"/>
                      <a:pt x="211" y="1167"/>
                      <a:pt x="280" y="1499"/>
                    </a:cubicBezTo>
                    <a:cubicBezTo>
                      <a:pt x="350" y="1411"/>
                      <a:pt x="438" y="1306"/>
                      <a:pt x="525" y="1236"/>
                    </a:cubicBezTo>
                    <a:cubicBezTo>
                      <a:pt x="735" y="1044"/>
                      <a:pt x="1032" y="904"/>
                      <a:pt x="1137" y="642"/>
                    </a:cubicBezTo>
                    <a:cubicBezTo>
                      <a:pt x="1275" y="283"/>
                      <a:pt x="1043" y="1"/>
                      <a:pt x="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00" name="Google Shape;700;p53"/>
              <p:cNvSpPr/>
              <p:nvPr/>
            </p:nvSpPr>
            <p:spPr>
              <a:xfrm>
                <a:off x="2521175" y="3095800"/>
                <a:ext cx="54650" cy="34425"/>
              </a:xfrm>
              <a:custGeom>
                <a:avLst/>
                <a:gdLst/>
                <a:ahLst/>
                <a:cxnLst/>
                <a:rect l="l" t="t" r="r" b="b"/>
                <a:pathLst>
                  <a:path w="2186" h="1377" extrusionOk="0">
                    <a:moveTo>
                      <a:pt x="1705" y="0"/>
                    </a:moveTo>
                    <a:cubicBezTo>
                      <a:pt x="1113" y="0"/>
                      <a:pt x="431" y="137"/>
                      <a:pt x="1" y="537"/>
                    </a:cubicBezTo>
                    <a:cubicBezTo>
                      <a:pt x="70" y="642"/>
                      <a:pt x="158" y="747"/>
                      <a:pt x="263" y="834"/>
                    </a:cubicBezTo>
                    <a:cubicBezTo>
                      <a:pt x="368" y="1027"/>
                      <a:pt x="507" y="1201"/>
                      <a:pt x="630" y="1376"/>
                    </a:cubicBezTo>
                    <a:cubicBezTo>
                      <a:pt x="840" y="1097"/>
                      <a:pt x="1102" y="869"/>
                      <a:pt x="1434" y="729"/>
                    </a:cubicBezTo>
                    <a:cubicBezTo>
                      <a:pt x="1731" y="607"/>
                      <a:pt x="2046" y="555"/>
                      <a:pt x="2151" y="223"/>
                    </a:cubicBezTo>
                    <a:cubicBezTo>
                      <a:pt x="2186" y="118"/>
                      <a:pt x="2116" y="30"/>
                      <a:pt x="2011" y="13"/>
                    </a:cubicBezTo>
                    <a:cubicBezTo>
                      <a:pt x="1913" y="5"/>
                      <a:pt x="1810" y="0"/>
                      <a:pt x="17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01" name="Google Shape;701;p53"/>
              <p:cNvSpPr/>
              <p:nvPr/>
            </p:nvSpPr>
            <p:spPr>
              <a:xfrm>
                <a:off x="2389200" y="3205375"/>
                <a:ext cx="57700" cy="32800"/>
              </a:xfrm>
              <a:custGeom>
                <a:avLst/>
                <a:gdLst/>
                <a:ahLst/>
                <a:cxnLst/>
                <a:rect l="l" t="t" r="r" b="b"/>
                <a:pathLst>
                  <a:path w="2308" h="1312" extrusionOk="0">
                    <a:moveTo>
                      <a:pt x="2098" y="0"/>
                    </a:moveTo>
                    <a:cubicBezTo>
                      <a:pt x="1556" y="420"/>
                      <a:pt x="962" y="717"/>
                      <a:pt x="210" y="787"/>
                    </a:cubicBezTo>
                    <a:cubicBezTo>
                      <a:pt x="123" y="787"/>
                      <a:pt x="0" y="857"/>
                      <a:pt x="35" y="979"/>
                    </a:cubicBezTo>
                    <a:cubicBezTo>
                      <a:pt x="127" y="1245"/>
                      <a:pt x="334" y="1312"/>
                      <a:pt x="565" y="1312"/>
                    </a:cubicBezTo>
                    <a:cubicBezTo>
                      <a:pt x="683" y="1312"/>
                      <a:pt x="808" y="1294"/>
                      <a:pt x="927" y="1276"/>
                    </a:cubicBezTo>
                    <a:cubicBezTo>
                      <a:pt x="1346" y="1224"/>
                      <a:pt x="1818" y="1206"/>
                      <a:pt x="2238" y="1119"/>
                    </a:cubicBezTo>
                    <a:cubicBezTo>
                      <a:pt x="2308" y="857"/>
                      <a:pt x="2290" y="577"/>
                      <a:pt x="2185" y="245"/>
                    </a:cubicBezTo>
                    <a:cubicBezTo>
                      <a:pt x="2168" y="157"/>
                      <a:pt x="2133" y="87"/>
                      <a:pt x="2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02" name="Google Shape;702;p53"/>
              <p:cNvSpPr/>
              <p:nvPr/>
            </p:nvSpPr>
            <p:spPr>
              <a:xfrm>
                <a:off x="2381750" y="3254300"/>
                <a:ext cx="51175" cy="26700"/>
              </a:xfrm>
              <a:custGeom>
                <a:avLst/>
                <a:gdLst/>
                <a:ahLst/>
                <a:cxnLst/>
                <a:rect l="l" t="t" r="r" b="b"/>
                <a:pathLst>
                  <a:path w="2047" h="1068" extrusionOk="0">
                    <a:moveTo>
                      <a:pt x="2046" y="1"/>
                    </a:moveTo>
                    <a:lnTo>
                      <a:pt x="2046" y="1"/>
                    </a:lnTo>
                    <a:cubicBezTo>
                      <a:pt x="1434" y="71"/>
                      <a:pt x="805" y="88"/>
                      <a:pt x="193" y="141"/>
                    </a:cubicBezTo>
                    <a:cubicBezTo>
                      <a:pt x="106" y="141"/>
                      <a:pt x="1" y="228"/>
                      <a:pt x="36" y="333"/>
                    </a:cubicBezTo>
                    <a:cubicBezTo>
                      <a:pt x="158" y="823"/>
                      <a:pt x="543" y="997"/>
                      <a:pt x="980" y="1067"/>
                    </a:cubicBezTo>
                    <a:cubicBezTo>
                      <a:pt x="1260" y="770"/>
                      <a:pt x="1557" y="473"/>
                      <a:pt x="1854" y="176"/>
                    </a:cubicBezTo>
                    <a:cubicBezTo>
                      <a:pt x="1924" y="123"/>
                      <a:pt x="1976" y="53"/>
                      <a:pt x="2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03" name="Google Shape;703;p53"/>
              <p:cNvSpPr/>
              <p:nvPr/>
            </p:nvSpPr>
            <p:spPr>
              <a:xfrm>
                <a:off x="2225300" y="3042800"/>
                <a:ext cx="28875" cy="42175"/>
              </a:xfrm>
              <a:custGeom>
                <a:avLst/>
                <a:gdLst/>
                <a:ahLst/>
                <a:cxnLst/>
                <a:rect l="l" t="t" r="r" b="b"/>
                <a:pathLst>
                  <a:path w="1155" h="1687" extrusionOk="0">
                    <a:moveTo>
                      <a:pt x="1154" y="0"/>
                    </a:moveTo>
                    <a:cubicBezTo>
                      <a:pt x="770" y="52"/>
                      <a:pt x="385" y="105"/>
                      <a:pt x="1" y="140"/>
                    </a:cubicBezTo>
                    <a:cubicBezTo>
                      <a:pt x="71" y="699"/>
                      <a:pt x="368" y="1241"/>
                      <a:pt x="770" y="1643"/>
                    </a:cubicBezTo>
                    <a:cubicBezTo>
                      <a:pt x="805" y="1672"/>
                      <a:pt x="848" y="1686"/>
                      <a:pt x="889" y="1686"/>
                    </a:cubicBezTo>
                    <a:cubicBezTo>
                      <a:pt x="972" y="1686"/>
                      <a:pt x="1050" y="1632"/>
                      <a:pt x="1050" y="1538"/>
                    </a:cubicBezTo>
                    <a:cubicBezTo>
                      <a:pt x="1085" y="1031"/>
                      <a:pt x="1119" y="524"/>
                      <a:pt x="1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04" name="Google Shape;704;p53"/>
              <p:cNvSpPr/>
              <p:nvPr/>
            </p:nvSpPr>
            <p:spPr>
              <a:xfrm>
                <a:off x="2281250" y="3031875"/>
                <a:ext cx="44150" cy="42325"/>
              </a:xfrm>
              <a:custGeom>
                <a:avLst/>
                <a:gdLst/>
                <a:ahLst/>
                <a:cxnLst/>
                <a:rect l="l" t="t" r="r" b="b"/>
                <a:pathLst>
                  <a:path w="1766" h="1693" extrusionOk="0">
                    <a:moveTo>
                      <a:pt x="1137" y="0"/>
                    </a:moveTo>
                    <a:cubicBezTo>
                      <a:pt x="1119" y="0"/>
                      <a:pt x="1102" y="18"/>
                      <a:pt x="1084" y="18"/>
                    </a:cubicBezTo>
                    <a:lnTo>
                      <a:pt x="1067" y="18"/>
                    </a:lnTo>
                    <a:cubicBezTo>
                      <a:pt x="717" y="105"/>
                      <a:pt x="350" y="192"/>
                      <a:pt x="0" y="262"/>
                    </a:cubicBezTo>
                    <a:cubicBezTo>
                      <a:pt x="35" y="332"/>
                      <a:pt x="70" y="385"/>
                      <a:pt x="123" y="437"/>
                    </a:cubicBezTo>
                    <a:cubicBezTo>
                      <a:pt x="297" y="909"/>
                      <a:pt x="560" y="1364"/>
                      <a:pt x="997" y="1591"/>
                    </a:cubicBezTo>
                    <a:cubicBezTo>
                      <a:pt x="1103" y="1639"/>
                      <a:pt x="1236" y="1693"/>
                      <a:pt x="1357" y="1693"/>
                    </a:cubicBezTo>
                    <a:cubicBezTo>
                      <a:pt x="1455" y="1693"/>
                      <a:pt x="1546" y="1658"/>
                      <a:pt x="1609" y="1556"/>
                    </a:cubicBezTo>
                    <a:cubicBezTo>
                      <a:pt x="1766" y="1294"/>
                      <a:pt x="1451" y="839"/>
                      <a:pt x="1364" y="612"/>
                    </a:cubicBezTo>
                    <a:cubicBezTo>
                      <a:pt x="1311" y="472"/>
                      <a:pt x="1241" y="245"/>
                      <a:pt x="11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sp>
        <p:nvSpPr>
          <p:cNvPr id="705" name="Google Shape;705;p53"/>
          <p:cNvSpPr/>
          <p:nvPr/>
        </p:nvSpPr>
        <p:spPr>
          <a:xfrm rot="514657" flipH="1">
            <a:off x="6737740" y="2809521"/>
            <a:ext cx="2882312" cy="1543374"/>
          </a:xfrm>
          <a:custGeom>
            <a:avLst/>
            <a:gdLst/>
            <a:ahLst/>
            <a:cxnLst/>
            <a:rect l="l" t="t" r="r" b="b"/>
            <a:pathLst>
              <a:path w="52235" h="11231" extrusionOk="0">
                <a:moveTo>
                  <a:pt x="16067" y="1"/>
                </a:moveTo>
                <a:cubicBezTo>
                  <a:pt x="13605" y="1"/>
                  <a:pt x="11080" y="362"/>
                  <a:pt x="8706" y="806"/>
                </a:cubicBezTo>
                <a:cubicBezTo>
                  <a:pt x="6748" y="1173"/>
                  <a:pt x="4720" y="1645"/>
                  <a:pt x="3007" y="2501"/>
                </a:cubicBezTo>
                <a:cubicBezTo>
                  <a:pt x="402" y="2956"/>
                  <a:pt x="0" y="5788"/>
                  <a:pt x="1748" y="7326"/>
                </a:cubicBezTo>
                <a:cubicBezTo>
                  <a:pt x="3619" y="8969"/>
                  <a:pt x="6958" y="9232"/>
                  <a:pt x="9598" y="9354"/>
                </a:cubicBezTo>
                <a:cubicBezTo>
                  <a:pt x="10921" y="9419"/>
                  <a:pt x="12242" y="9446"/>
                  <a:pt x="13563" y="9446"/>
                </a:cubicBezTo>
                <a:cubicBezTo>
                  <a:pt x="16483" y="9446"/>
                  <a:pt x="19399" y="9317"/>
                  <a:pt x="22324" y="9197"/>
                </a:cubicBezTo>
                <a:cubicBezTo>
                  <a:pt x="23414" y="9147"/>
                  <a:pt x="24501" y="9124"/>
                  <a:pt x="25585" y="9124"/>
                </a:cubicBezTo>
                <a:cubicBezTo>
                  <a:pt x="29872" y="9124"/>
                  <a:pt x="34116" y="9485"/>
                  <a:pt x="38372" y="10001"/>
                </a:cubicBezTo>
                <a:cubicBezTo>
                  <a:pt x="40942" y="10315"/>
                  <a:pt x="43459" y="10805"/>
                  <a:pt x="46029" y="11067"/>
                </a:cubicBezTo>
                <a:cubicBezTo>
                  <a:pt x="46677" y="11131"/>
                  <a:pt x="47594" y="11231"/>
                  <a:pt x="48513" y="11231"/>
                </a:cubicBezTo>
                <a:cubicBezTo>
                  <a:pt x="49876" y="11231"/>
                  <a:pt x="51244" y="11010"/>
                  <a:pt x="51745" y="10123"/>
                </a:cubicBezTo>
                <a:cubicBezTo>
                  <a:pt x="52235" y="9249"/>
                  <a:pt x="51535" y="8165"/>
                  <a:pt x="50801" y="7536"/>
                </a:cubicBezTo>
                <a:cubicBezTo>
                  <a:pt x="49473" y="6365"/>
                  <a:pt x="47445" y="5998"/>
                  <a:pt x="46134" y="4826"/>
                </a:cubicBezTo>
                <a:cubicBezTo>
                  <a:pt x="44823" y="3655"/>
                  <a:pt x="43039" y="2414"/>
                  <a:pt x="41064" y="1924"/>
                </a:cubicBezTo>
                <a:cubicBezTo>
                  <a:pt x="39910" y="1645"/>
                  <a:pt x="38669" y="1662"/>
                  <a:pt x="37480" y="1610"/>
                </a:cubicBezTo>
                <a:cubicBezTo>
                  <a:pt x="36117" y="1540"/>
                  <a:pt x="34823" y="1243"/>
                  <a:pt x="33512" y="963"/>
                </a:cubicBezTo>
                <a:cubicBezTo>
                  <a:pt x="32373" y="720"/>
                  <a:pt x="31248" y="530"/>
                  <a:pt x="30067" y="530"/>
                </a:cubicBezTo>
                <a:cubicBezTo>
                  <a:pt x="29888" y="530"/>
                  <a:pt x="29708" y="534"/>
                  <a:pt x="29526" y="543"/>
                </a:cubicBezTo>
                <a:cubicBezTo>
                  <a:pt x="28204" y="625"/>
                  <a:pt x="26911" y="844"/>
                  <a:pt x="25593" y="844"/>
                </a:cubicBezTo>
                <a:cubicBezTo>
                  <a:pt x="25500" y="844"/>
                  <a:pt x="25407" y="843"/>
                  <a:pt x="25313" y="841"/>
                </a:cubicBezTo>
                <a:cubicBezTo>
                  <a:pt x="22254" y="753"/>
                  <a:pt x="19300" y="19"/>
                  <a:pt x="16241" y="2"/>
                </a:cubicBezTo>
                <a:cubicBezTo>
                  <a:pt x="16183" y="1"/>
                  <a:pt x="16125" y="1"/>
                  <a:pt x="16067"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3"/>
          <p:cNvSpPr/>
          <p:nvPr/>
        </p:nvSpPr>
        <p:spPr>
          <a:xfrm rot="-587120">
            <a:off x="6462046" y="2985963"/>
            <a:ext cx="1895058" cy="732309"/>
          </a:xfrm>
          <a:custGeom>
            <a:avLst/>
            <a:gdLst/>
            <a:ahLst/>
            <a:cxnLst/>
            <a:rect l="l" t="t" r="r" b="b"/>
            <a:pathLst>
              <a:path w="39386" h="12589" extrusionOk="0">
                <a:moveTo>
                  <a:pt x="13879" y="1"/>
                </a:moveTo>
                <a:cubicBezTo>
                  <a:pt x="12210" y="1"/>
                  <a:pt x="10492" y="369"/>
                  <a:pt x="9003" y="790"/>
                </a:cubicBezTo>
                <a:cubicBezTo>
                  <a:pt x="5944" y="1664"/>
                  <a:pt x="822" y="4933"/>
                  <a:pt x="875" y="4986"/>
                </a:cubicBezTo>
                <a:cubicBezTo>
                  <a:pt x="560" y="5318"/>
                  <a:pt x="333" y="5685"/>
                  <a:pt x="228" y="6104"/>
                </a:cubicBezTo>
                <a:cubicBezTo>
                  <a:pt x="1" y="7031"/>
                  <a:pt x="490" y="7957"/>
                  <a:pt x="1242" y="8709"/>
                </a:cubicBezTo>
                <a:cubicBezTo>
                  <a:pt x="3392" y="10789"/>
                  <a:pt x="7115" y="11489"/>
                  <a:pt x="10489" y="11961"/>
                </a:cubicBezTo>
                <a:cubicBezTo>
                  <a:pt x="13439" y="12368"/>
                  <a:pt x="16474" y="12588"/>
                  <a:pt x="19508" y="12588"/>
                </a:cubicBezTo>
                <a:cubicBezTo>
                  <a:pt x="23758" y="12588"/>
                  <a:pt x="28008" y="12157"/>
                  <a:pt x="32026" y="11209"/>
                </a:cubicBezTo>
                <a:cubicBezTo>
                  <a:pt x="34718" y="10580"/>
                  <a:pt x="38285" y="9601"/>
                  <a:pt x="39334" y="7520"/>
                </a:cubicBezTo>
                <a:cubicBezTo>
                  <a:pt x="39386" y="7433"/>
                  <a:pt x="39316" y="7276"/>
                  <a:pt x="39176" y="7241"/>
                </a:cubicBezTo>
                <a:cubicBezTo>
                  <a:pt x="37655" y="6769"/>
                  <a:pt x="36065" y="6471"/>
                  <a:pt x="34456" y="6209"/>
                </a:cubicBezTo>
                <a:cubicBezTo>
                  <a:pt x="32935" y="5930"/>
                  <a:pt x="31152" y="5772"/>
                  <a:pt x="29771" y="5213"/>
                </a:cubicBezTo>
                <a:cubicBezTo>
                  <a:pt x="28670" y="4758"/>
                  <a:pt x="27901" y="3989"/>
                  <a:pt x="26852" y="3500"/>
                </a:cubicBezTo>
                <a:cubicBezTo>
                  <a:pt x="25541" y="2905"/>
                  <a:pt x="24160" y="3255"/>
                  <a:pt x="22761" y="3010"/>
                </a:cubicBezTo>
                <a:cubicBezTo>
                  <a:pt x="20296" y="2573"/>
                  <a:pt x="18723" y="1105"/>
                  <a:pt x="16485" y="370"/>
                </a:cubicBezTo>
                <a:cubicBezTo>
                  <a:pt x="15660" y="107"/>
                  <a:pt x="14776" y="1"/>
                  <a:pt x="13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07" name="Google Shape;707;p53"/>
          <p:cNvSpPr/>
          <p:nvPr/>
        </p:nvSpPr>
        <p:spPr>
          <a:xfrm flipH="1">
            <a:off x="7117012" y="3256854"/>
            <a:ext cx="2310861" cy="269337"/>
          </a:xfrm>
          <a:custGeom>
            <a:avLst/>
            <a:gdLst/>
            <a:ahLst/>
            <a:cxnLst/>
            <a:rect l="l" t="t" r="r" b="b"/>
            <a:pathLst>
              <a:path w="47600" h="7072" extrusionOk="0">
                <a:moveTo>
                  <a:pt x="40782" y="583"/>
                </a:moveTo>
                <a:cubicBezTo>
                  <a:pt x="40765" y="583"/>
                  <a:pt x="40765" y="586"/>
                  <a:pt x="40765" y="600"/>
                </a:cubicBezTo>
                <a:cubicBezTo>
                  <a:pt x="40765" y="600"/>
                  <a:pt x="40765" y="600"/>
                  <a:pt x="40782" y="583"/>
                </a:cubicBezTo>
                <a:close/>
                <a:moveTo>
                  <a:pt x="44085" y="362"/>
                </a:moveTo>
                <a:cubicBezTo>
                  <a:pt x="44033" y="362"/>
                  <a:pt x="43981" y="365"/>
                  <a:pt x="43929" y="373"/>
                </a:cubicBezTo>
                <a:cubicBezTo>
                  <a:pt x="43719" y="390"/>
                  <a:pt x="43509" y="443"/>
                  <a:pt x="43299" y="460"/>
                </a:cubicBezTo>
                <a:cubicBezTo>
                  <a:pt x="42893" y="511"/>
                  <a:pt x="42962" y="1039"/>
                  <a:pt x="43350" y="1039"/>
                </a:cubicBezTo>
                <a:cubicBezTo>
                  <a:pt x="43362" y="1039"/>
                  <a:pt x="43374" y="1038"/>
                  <a:pt x="43387" y="1037"/>
                </a:cubicBezTo>
                <a:cubicBezTo>
                  <a:pt x="43544" y="1037"/>
                  <a:pt x="43719" y="1002"/>
                  <a:pt x="43894" y="1002"/>
                </a:cubicBezTo>
                <a:cubicBezTo>
                  <a:pt x="43964" y="1072"/>
                  <a:pt x="44086" y="1124"/>
                  <a:pt x="44226" y="1124"/>
                </a:cubicBezTo>
                <a:cubicBezTo>
                  <a:pt x="44251" y="1128"/>
                  <a:pt x="44276" y="1129"/>
                  <a:pt x="44301" y="1129"/>
                </a:cubicBezTo>
                <a:cubicBezTo>
                  <a:pt x="44420" y="1129"/>
                  <a:pt x="44542" y="1098"/>
                  <a:pt x="44628" y="1055"/>
                </a:cubicBezTo>
                <a:cubicBezTo>
                  <a:pt x="44873" y="915"/>
                  <a:pt x="44943" y="600"/>
                  <a:pt x="44628" y="478"/>
                </a:cubicBezTo>
                <a:cubicBezTo>
                  <a:pt x="44463" y="409"/>
                  <a:pt x="44276" y="362"/>
                  <a:pt x="44085" y="362"/>
                </a:cubicBezTo>
                <a:close/>
                <a:moveTo>
                  <a:pt x="41219" y="530"/>
                </a:moveTo>
                <a:cubicBezTo>
                  <a:pt x="41167" y="530"/>
                  <a:pt x="41097" y="530"/>
                  <a:pt x="41044" y="548"/>
                </a:cubicBezTo>
                <a:cubicBezTo>
                  <a:pt x="41009" y="565"/>
                  <a:pt x="40957" y="565"/>
                  <a:pt x="40922" y="565"/>
                </a:cubicBezTo>
                <a:cubicBezTo>
                  <a:pt x="40869" y="565"/>
                  <a:pt x="40835" y="565"/>
                  <a:pt x="40782" y="583"/>
                </a:cubicBezTo>
                <a:cubicBezTo>
                  <a:pt x="40782" y="583"/>
                  <a:pt x="40782" y="583"/>
                  <a:pt x="40782" y="583"/>
                </a:cubicBezTo>
                <a:lnTo>
                  <a:pt x="40782" y="583"/>
                </a:lnTo>
                <a:cubicBezTo>
                  <a:pt x="40786" y="583"/>
                  <a:pt x="40792" y="583"/>
                  <a:pt x="40800" y="583"/>
                </a:cubicBezTo>
                <a:lnTo>
                  <a:pt x="40835" y="583"/>
                </a:lnTo>
                <a:cubicBezTo>
                  <a:pt x="40782" y="600"/>
                  <a:pt x="40765" y="600"/>
                  <a:pt x="40765" y="600"/>
                </a:cubicBezTo>
                <a:cubicBezTo>
                  <a:pt x="40625" y="635"/>
                  <a:pt x="40502" y="705"/>
                  <a:pt x="40450" y="827"/>
                </a:cubicBezTo>
                <a:cubicBezTo>
                  <a:pt x="40397" y="1002"/>
                  <a:pt x="40520" y="1194"/>
                  <a:pt x="40747" y="1247"/>
                </a:cubicBezTo>
                <a:lnTo>
                  <a:pt x="40922" y="1247"/>
                </a:lnTo>
                <a:cubicBezTo>
                  <a:pt x="40955" y="1256"/>
                  <a:pt x="40989" y="1261"/>
                  <a:pt x="41023" y="1261"/>
                </a:cubicBezTo>
                <a:cubicBezTo>
                  <a:pt x="41117" y="1261"/>
                  <a:pt x="41212" y="1228"/>
                  <a:pt x="41289" y="1177"/>
                </a:cubicBezTo>
                <a:cubicBezTo>
                  <a:pt x="41307" y="1177"/>
                  <a:pt x="41307" y="1177"/>
                  <a:pt x="41324" y="1159"/>
                </a:cubicBezTo>
                <a:cubicBezTo>
                  <a:pt x="41516" y="1107"/>
                  <a:pt x="41656" y="985"/>
                  <a:pt x="41621" y="810"/>
                </a:cubicBezTo>
                <a:cubicBezTo>
                  <a:pt x="41586" y="652"/>
                  <a:pt x="41411" y="530"/>
                  <a:pt x="41219" y="530"/>
                </a:cubicBezTo>
                <a:close/>
                <a:moveTo>
                  <a:pt x="15529" y="834"/>
                </a:moveTo>
                <a:cubicBezTo>
                  <a:pt x="15419" y="834"/>
                  <a:pt x="15305" y="849"/>
                  <a:pt x="15189" y="880"/>
                </a:cubicBezTo>
                <a:cubicBezTo>
                  <a:pt x="14892" y="950"/>
                  <a:pt x="14857" y="1194"/>
                  <a:pt x="14962" y="1352"/>
                </a:cubicBezTo>
                <a:cubicBezTo>
                  <a:pt x="14945" y="1369"/>
                  <a:pt x="14910" y="1404"/>
                  <a:pt x="14892" y="1457"/>
                </a:cubicBezTo>
                <a:cubicBezTo>
                  <a:pt x="14808" y="1642"/>
                  <a:pt x="15032" y="1860"/>
                  <a:pt x="15283" y="1860"/>
                </a:cubicBezTo>
                <a:cubicBezTo>
                  <a:pt x="15293" y="1860"/>
                  <a:pt x="15302" y="1859"/>
                  <a:pt x="15312" y="1859"/>
                </a:cubicBezTo>
                <a:cubicBezTo>
                  <a:pt x="15364" y="1859"/>
                  <a:pt x="15417" y="1859"/>
                  <a:pt x="15469" y="1841"/>
                </a:cubicBezTo>
                <a:cubicBezTo>
                  <a:pt x="15504" y="1850"/>
                  <a:pt x="15539" y="1854"/>
                  <a:pt x="15574" y="1854"/>
                </a:cubicBezTo>
                <a:cubicBezTo>
                  <a:pt x="15609" y="1854"/>
                  <a:pt x="15644" y="1850"/>
                  <a:pt x="15679" y="1841"/>
                </a:cubicBezTo>
                <a:cubicBezTo>
                  <a:pt x="15714" y="1841"/>
                  <a:pt x="15749" y="1824"/>
                  <a:pt x="15784" y="1806"/>
                </a:cubicBezTo>
                <a:cubicBezTo>
                  <a:pt x="15854" y="1789"/>
                  <a:pt x="15906" y="1754"/>
                  <a:pt x="15959" y="1719"/>
                </a:cubicBezTo>
                <a:lnTo>
                  <a:pt x="15976" y="1719"/>
                </a:lnTo>
                <a:cubicBezTo>
                  <a:pt x="16086" y="1763"/>
                  <a:pt x="16202" y="1782"/>
                  <a:pt x="16321" y="1782"/>
                </a:cubicBezTo>
                <a:cubicBezTo>
                  <a:pt x="16487" y="1782"/>
                  <a:pt x="16660" y="1745"/>
                  <a:pt x="16833" y="1684"/>
                </a:cubicBezTo>
                <a:cubicBezTo>
                  <a:pt x="17187" y="1530"/>
                  <a:pt x="16998" y="1063"/>
                  <a:pt x="16648" y="1063"/>
                </a:cubicBezTo>
                <a:cubicBezTo>
                  <a:pt x="16602" y="1063"/>
                  <a:pt x="16552" y="1071"/>
                  <a:pt x="16500" y="1090"/>
                </a:cubicBezTo>
                <a:cubicBezTo>
                  <a:pt x="16466" y="1107"/>
                  <a:pt x="16343" y="1142"/>
                  <a:pt x="16343" y="1142"/>
                </a:cubicBezTo>
                <a:cubicBezTo>
                  <a:pt x="16326" y="1124"/>
                  <a:pt x="16308" y="1124"/>
                  <a:pt x="16308" y="1124"/>
                </a:cubicBezTo>
                <a:lnTo>
                  <a:pt x="16273" y="1107"/>
                </a:lnTo>
                <a:cubicBezTo>
                  <a:pt x="16221" y="1072"/>
                  <a:pt x="16168" y="1037"/>
                  <a:pt x="16116" y="1002"/>
                </a:cubicBezTo>
                <a:cubicBezTo>
                  <a:pt x="15934" y="888"/>
                  <a:pt x="15737" y="834"/>
                  <a:pt x="15529" y="834"/>
                </a:cubicBezTo>
                <a:close/>
                <a:moveTo>
                  <a:pt x="22610" y="1"/>
                </a:moveTo>
                <a:cubicBezTo>
                  <a:pt x="22516" y="1"/>
                  <a:pt x="22420" y="7"/>
                  <a:pt x="22322" y="23"/>
                </a:cubicBezTo>
                <a:cubicBezTo>
                  <a:pt x="21832" y="111"/>
                  <a:pt x="21308" y="373"/>
                  <a:pt x="21133" y="775"/>
                </a:cubicBezTo>
                <a:cubicBezTo>
                  <a:pt x="20772" y="1602"/>
                  <a:pt x="21873" y="1899"/>
                  <a:pt x="22733" y="1899"/>
                </a:cubicBezTo>
                <a:cubicBezTo>
                  <a:pt x="22873" y="1899"/>
                  <a:pt x="23006" y="1891"/>
                  <a:pt x="23126" y="1876"/>
                </a:cubicBezTo>
                <a:cubicBezTo>
                  <a:pt x="23397" y="1836"/>
                  <a:pt x="23657" y="1795"/>
                  <a:pt x="23931" y="1795"/>
                </a:cubicBezTo>
                <a:cubicBezTo>
                  <a:pt x="24011" y="1795"/>
                  <a:pt x="24092" y="1798"/>
                  <a:pt x="24175" y="1806"/>
                </a:cubicBezTo>
                <a:cubicBezTo>
                  <a:pt x="24386" y="1820"/>
                  <a:pt x="24597" y="1868"/>
                  <a:pt x="24808" y="1868"/>
                </a:cubicBezTo>
                <a:cubicBezTo>
                  <a:pt x="24859" y="1868"/>
                  <a:pt x="24910" y="1866"/>
                  <a:pt x="24961" y="1859"/>
                </a:cubicBezTo>
                <a:cubicBezTo>
                  <a:pt x="25398" y="1824"/>
                  <a:pt x="25748" y="1562"/>
                  <a:pt x="25748" y="1194"/>
                </a:cubicBezTo>
                <a:cubicBezTo>
                  <a:pt x="25766" y="478"/>
                  <a:pt x="24507" y="215"/>
                  <a:pt x="23808" y="128"/>
                </a:cubicBezTo>
                <a:cubicBezTo>
                  <a:pt x="23780" y="123"/>
                  <a:pt x="23751" y="121"/>
                  <a:pt x="23724" y="121"/>
                </a:cubicBezTo>
                <a:cubicBezTo>
                  <a:pt x="23649" y="121"/>
                  <a:pt x="23579" y="137"/>
                  <a:pt x="23528" y="163"/>
                </a:cubicBezTo>
                <a:cubicBezTo>
                  <a:pt x="23230" y="82"/>
                  <a:pt x="22932" y="1"/>
                  <a:pt x="22610" y="1"/>
                </a:cubicBezTo>
                <a:close/>
                <a:moveTo>
                  <a:pt x="18849" y="1627"/>
                </a:moveTo>
                <a:cubicBezTo>
                  <a:pt x="18778" y="1627"/>
                  <a:pt x="18708" y="1658"/>
                  <a:pt x="18651" y="1701"/>
                </a:cubicBezTo>
                <a:cubicBezTo>
                  <a:pt x="18546" y="1736"/>
                  <a:pt x="18458" y="1841"/>
                  <a:pt x="18458" y="1946"/>
                </a:cubicBezTo>
                <a:cubicBezTo>
                  <a:pt x="18458" y="2068"/>
                  <a:pt x="18546" y="2156"/>
                  <a:pt x="18668" y="2208"/>
                </a:cubicBezTo>
                <a:cubicBezTo>
                  <a:pt x="18738" y="2243"/>
                  <a:pt x="18808" y="2261"/>
                  <a:pt x="18913" y="2278"/>
                </a:cubicBezTo>
                <a:cubicBezTo>
                  <a:pt x="19053" y="2278"/>
                  <a:pt x="19193" y="2278"/>
                  <a:pt x="19350" y="2243"/>
                </a:cubicBezTo>
                <a:cubicBezTo>
                  <a:pt x="19542" y="2208"/>
                  <a:pt x="19682" y="2034"/>
                  <a:pt x="19612" y="1859"/>
                </a:cubicBezTo>
                <a:cubicBezTo>
                  <a:pt x="19560" y="1719"/>
                  <a:pt x="19420" y="1649"/>
                  <a:pt x="19228" y="1649"/>
                </a:cubicBezTo>
                <a:lnTo>
                  <a:pt x="19228" y="1631"/>
                </a:lnTo>
                <a:cubicBezTo>
                  <a:pt x="19193" y="1637"/>
                  <a:pt x="19158" y="1639"/>
                  <a:pt x="19122" y="1639"/>
                </a:cubicBezTo>
                <a:cubicBezTo>
                  <a:pt x="19051" y="1639"/>
                  <a:pt x="18977" y="1631"/>
                  <a:pt x="18895" y="1631"/>
                </a:cubicBezTo>
                <a:cubicBezTo>
                  <a:pt x="18880" y="1628"/>
                  <a:pt x="18864" y="1627"/>
                  <a:pt x="18849" y="1627"/>
                </a:cubicBezTo>
                <a:close/>
                <a:moveTo>
                  <a:pt x="41901" y="1509"/>
                </a:moveTo>
                <a:cubicBezTo>
                  <a:pt x="41726" y="1527"/>
                  <a:pt x="41586" y="1544"/>
                  <a:pt x="41411" y="1579"/>
                </a:cubicBezTo>
                <a:cubicBezTo>
                  <a:pt x="41376" y="1579"/>
                  <a:pt x="41341" y="1596"/>
                  <a:pt x="41324" y="1614"/>
                </a:cubicBezTo>
                <a:cubicBezTo>
                  <a:pt x="41202" y="1614"/>
                  <a:pt x="41097" y="1614"/>
                  <a:pt x="40992" y="1631"/>
                </a:cubicBezTo>
                <a:cubicBezTo>
                  <a:pt x="40852" y="1649"/>
                  <a:pt x="40712" y="1701"/>
                  <a:pt x="40625" y="1789"/>
                </a:cubicBezTo>
                <a:cubicBezTo>
                  <a:pt x="40572" y="1789"/>
                  <a:pt x="40520" y="1771"/>
                  <a:pt x="40467" y="1771"/>
                </a:cubicBezTo>
                <a:cubicBezTo>
                  <a:pt x="40455" y="1770"/>
                  <a:pt x="40443" y="1770"/>
                  <a:pt x="40431" y="1770"/>
                </a:cubicBezTo>
                <a:cubicBezTo>
                  <a:pt x="39989" y="1770"/>
                  <a:pt x="39885" y="2385"/>
                  <a:pt x="40345" y="2436"/>
                </a:cubicBezTo>
                <a:cubicBezTo>
                  <a:pt x="40485" y="2453"/>
                  <a:pt x="40607" y="2453"/>
                  <a:pt x="40730" y="2471"/>
                </a:cubicBezTo>
                <a:cubicBezTo>
                  <a:pt x="40765" y="2476"/>
                  <a:pt x="40801" y="2479"/>
                  <a:pt x="40837" y="2479"/>
                </a:cubicBezTo>
                <a:cubicBezTo>
                  <a:pt x="41012" y="2479"/>
                  <a:pt x="41178" y="2409"/>
                  <a:pt x="41237" y="2278"/>
                </a:cubicBezTo>
                <a:lnTo>
                  <a:pt x="41254" y="2278"/>
                </a:lnTo>
                <a:cubicBezTo>
                  <a:pt x="41265" y="2282"/>
                  <a:pt x="41278" y="2283"/>
                  <a:pt x="41293" y="2283"/>
                </a:cubicBezTo>
                <a:cubicBezTo>
                  <a:pt x="41353" y="2283"/>
                  <a:pt x="41443" y="2261"/>
                  <a:pt x="41499" y="2261"/>
                </a:cubicBezTo>
                <a:cubicBezTo>
                  <a:pt x="41639" y="2261"/>
                  <a:pt x="41761" y="2243"/>
                  <a:pt x="41901" y="2208"/>
                </a:cubicBezTo>
                <a:cubicBezTo>
                  <a:pt x="41918" y="2208"/>
                  <a:pt x="41936" y="2208"/>
                  <a:pt x="41953" y="2191"/>
                </a:cubicBezTo>
                <a:cubicBezTo>
                  <a:pt x="42041" y="2191"/>
                  <a:pt x="42111" y="2191"/>
                  <a:pt x="42181" y="2156"/>
                </a:cubicBezTo>
                <a:cubicBezTo>
                  <a:pt x="42443" y="2016"/>
                  <a:pt x="42425" y="1736"/>
                  <a:pt x="42198" y="1614"/>
                </a:cubicBezTo>
                <a:lnTo>
                  <a:pt x="42216" y="1614"/>
                </a:lnTo>
                <a:cubicBezTo>
                  <a:pt x="42128" y="1544"/>
                  <a:pt x="42023" y="1509"/>
                  <a:pt x="41901" y="1509"/>
                </a:cubicBezTo>
                <a:close/>
                <a:moveTo>
                  <a:pt x="35546" y="1173"/>
                </a:moveTo>
                <a:cubicBezTo>
                  <a:pt x="34952" y="1173"/>
                  <a:pt x="34295" y="1268"/>
                  <a:pt x="33908" y="1268"/>
                </a:cubicBezTo>
                <a:cubicBezTo>
                  <a:pt x="33865" y="1268"/>
                  <a:pt x="33825" y="1267"/>
                  <a:pt x="33790" y="1264"/>
                </a:cubicBezTo>
                <a:cubicBezTo>
                  <a:pt x="33720" y="1264"/>
                  <a:pt x="33667" y="1264"/>
                  <a:pt x="33615" y="1282"/>
                </a:cubicBezTo>
                <a:cubicBezTo>
                  <a:pt x="33274" y="1258"/>
                  <a:pt x="32828" y="1221"/>
                  <a:pt x="32402" y="1221"/>
                </a:cubicBezTo>
                <a:cubicBezTo>
                  <a:pt x="31561" y="1221"/>
                  <a:pt x="30796" y="1366"/>
                  <a:pt x="31062" y="2051"/>
                </a:cubicBezTo>
                <a:cubicBezTo>
                  <a:pt x="31278" y="2583"/>
                  <a:pt x="32284" y="2693"/>
                  <a:pt x="33101" y="2693"/>
                </a:cubicBezTo>
                <a:cubicBezTo>
                  <a:pt x="33410" y="2693"/>
                  <a:pt x="33693" y="2677"/>
                  <a:pt x="33894" y="2663"/>
                </a:cubicBezTo>
                <a:cubicBezTo>
                  <a:pt x="34559" y="2610"/>
                  <a:pt x="36884" y="2593"/>
                  <a:pt x="36831" y="1789"/>
                </a:cubicBezTo>
                <a:cubicBezTo>
                  <a:pt x="36788" y="1291"/>
                  <a:pt x="36206" y="1173"/>
                  <a:pt x="35546" y="1173"/>
                </a:cubicBezTo>
                <a:close/>
                <a:moveTo>
                  <a:pt x="11718" y="1445"/>
                </a:moveTo>
                <a:cubicBezTo>
                  <a:pt x="11232" y="1445"/>
                  <a:pt x="10722" y="1510"/>
                  <a:pt x="10295" y="1649"/>
                </a:cubicBezTo>
                <a:cubicBezTo>
                  <a:pt x="9770" y="1824"/>
                  <a:pt x="9333" y="2313"/>
                  <a:pt x="9893" y="2663"/>
                </a:cubicBezTo>
                <a:cubicBezTo>
                  <a:pt x="10110" y="2805"/>
                  <a:pt x="10405" y="2855"/>
                  <a:pt x="10710" y="2855"/>
                </a:cubicBezTo>
                <a:cubicBezTo>
                  <a:pt x="11041" y="2855"/>
                  <a:pt x="11385" y="2796"/>
                  <a:pt x="11658" y="2733"/>
                </a:cubicBezTo>
                <a:cubicBezTo>
                  <a:pt x="12130" y="2645"/>
                  <a:pt x="12934" y="2418"/>
                  <a:pt x="13022" y="1964"/>
                </a:cubicBezTo>
                <a:cubicBezTo>
                  <a:pt x="13039" y="1824"/>
                  <a:pt x="13004" y="1701"/>
                  <a:pt x="12847" y="1614"/>
                </a:cubicBezTo>
                <a:cubicBezTo>
                  <a:pt x="12690" y="1562"/>
                  <a:pt x="12567" y="1544"/>
                  <a:pt x="12427" y="1544"/>
                </a:cubicBezTo>
                <a:cubicBezTo>
                  <a:pt x="12375" y="1509"/>
                  <a:pt x="12322" y="1492"/>
                  <a:pt x="12270" y="1474"/>
                </a:cubicBezTo>
                <a:cubicBezTo>
                  <a:pt x="12094" y="1455"/>
                  <a:pt x="11908" y="1445"/>
                  <a:pt x="11718" y="1445"/>
                </a:cubicBezTo>
                <a:close/>
                <a:moveTo>
                  <a:pt x="45537" y="2873"/>
                </a:moveTo>
                <a:cubicBezTo>
                  <a:pt x="45694" y="2908"/>
                  <a:pt x="45852" y="2925"/>
                  <a:pt x="46009" y="2978"/>
                </a:cubicBezTo>
                <a:cubicBezTo>
                  <a:pt x="45869" y="2978"/>
                  <a:pt x="45747" y="2960"/>
                  <a:pt x="45624" y="2960"/>
                </a:cubicBezTo>
                <a:cubicBezTo>
                  <a:pt x="45572" y="2943"/>
                  <a:pt x="45502" y="2943"/>
                  <a:pt x="45450" y="2925"/>
                </a:cubicBezTo>
                <a:cubicBezTo>
                  <a:pt x="45485" y="2908"/>
                  <a:pt x="45520" y="2890"/>
                  <a:pt x="45537" y="2873"/>
                </a:cubicBezTo>
                <a:close/>
                <a:moveTo>
                  <a:pt x="208" y="3117"/>
                </a:moveTo>
                <a:cubicBezTo>
                  <a:pt x="204" y="3120"/>
                  <a:pt x="200" y="3122"/>
                  <a:pt x="197" y="3125"/>
                </a:cubicBezTo>
                <a:lnTo>
                  <a:pt x="197" y="3125"/>
                </a:lnTo>
                <a:cubicBezTo>
                  <a:pt x="200" y="3122"/>
                  <a:pt x="204" y="3120"/>
                  <a:pt x="208" y="3117"/>
                </a:cubicBezTo>
                <a:close/>
                <a:moveTo>
                  <a:pt x="38097" y="2513"/>
                </a:moveTo>
                <a:cubicBezTo>
                  <a:pt x="38060" y="2513"/>
                  <a:pt x="38023" y="2516"/>
                  <a:pt x="37985" y="2523"/>
                </a:cubicBezTo>
                <a:lnTo>
                  <a:pt x="37828" y="2523"/>
                </a:lnTo>
                <a:cubicBezTo>
                  <a:pt x="37775" y="2523"/>
                  <a:pt x="37740" y="2540"/>
                  <a:pt x="37688" y="2558"/>
                </a:cubicBezTo>
                <a:lnTo>
                  <a:pt x="37618" y="2558"/>
                </a:lnTo>
                <a:cubicBezTo>
                  <a:pt x="37408" y="2558"/>
                  <a:pt x="37198" y="2698"/>
                  <a:pt x="37198" y="2873"/>
                </a:cubicBezTo>
                <a:cubicBezTo>
                  <a:pt x="37216" y="3047"/>
                  <a:pt x="37391" y="3205"/>
                  <a:pt x="37618" y="3205"/>
                </a:cubicBezTo>
                <a:cubicBezTo>
                  <a:pt x="37863" y="3205"/>
                  <a:pt x="38072" y="3187"/>
                  <a:pt x="38282" y="3082"/>
                </a:cubicBezTo>
                <a:cubicBezTo>
                  <a:pt x="38457" y="3012"/>
                  <a:pt x="38527" y="2838"/>
                  <a:pt x="38457" y="2698"/>
                </a:cubicBezTo>
                <a:cubicBezTo>
                  <a:pt x="38387" y="2571"/>
                  <a:pt x="38249" y="2513"/>
                  <a:pt x="38097" y="2513"/>
                </a:cubicBezTo>
                <a:close/>
                <a:moveTo>
                  <a:pt x="4691" y="2379"/>
                </a:moveTo>
                <a:cubicBezTo>
                  <a:pt x="4666" y="2379"/>
                  <a:pt x="4640" y="2380"/>
                  <a:pt x="4613" y="2383"/>
                </a:cubicBezTo>
                <a:cubicBezTo>
                  <a:pt x="4473" y="2383"/>
                  <a:pt x="4368" y="2418"/>
                  <a:pt x="4299" y="2488"/>
                </a:cubicBezTo>
                <a:cubicBezTo>
                  <a:pt x="4054" y="2506"/>
                  <a:pt x="3809" y="2558"/>
                  <a:pt x="3564" y="2645"/>
                </a:cubicBezTo>
                <a:cubicBezTo>
                  <a:pt x="3267" y="2750"/>
                  <a:pt x="3320" y="3100"/>
                  <a:pt x="3564" y="3222"/>
                </a:cubicBezTo>
                <a:cubicBezTo>
                  <a:pt x="3807" y="3328"/>
                  <a:pt x="4108" y="3388"/>
                  <a:pt x="4406" y="3388"/>
                </a:cubicBezTo>
                <a:cubicBezTo>
                  <a:pt x="4795" y="3388"/>
                  <a:pt x="5179" y="3285"/>
                  <a:pt x="5417" y="3047"/>
                </a:cubicBezTo>
                <a:cubicBezTo>
                  <a:pt x="5557" y="2908"/>
                  <a:pt x="5610" y="2628"/>
                  <a:pt x="5330" y="2540"/>
                </a:cubicBezTo>
                <a:cubicBezTo>
                  <a:pt x="5225" y="2506"/>
                  <a:pt x="5120" y="2471"/>
                  <a:pt x="5015" y="2471"/>
                </a:cubicBezTo>
                <a:cubicBezTo>
                  <a:pt x="4914" y="2413"/>
                  <a:pt x="4812" y="2379"/>
                  <a:pt x="4691" y="2379"/>
                </a:cubicBezTo>
                <a:close/>
                <a:moveTo>
                  <a:pt x="732" y="2978"/>
                </a:moveTo>
                <a:lnTo>
                  <a:pt x="732" y="2995"/>
                </a:lnTo>
                <a:cubicBezTo>
                  <a:pt x="705" y="2984"/>
                  <a:pt x="676" y="2980"/>
                  <a:pt x="646" y="2980"/>
                </a:cubicBezTo>
                <a:cubicBezTo>
                  <a:pt x="580" y="2980"/>
                  <a:pt x="507" y="3000"/>
                  <a:pt x="435" y="3012"/>
                </a:cubicBezTo>
                <a:cubicBezTo>
                  <a:pt x="348" y="3012"/>
                  <a:pt x="278" y="3065"/>
                  <a:pt x="208" y="3117"/>
                </a:cubicBezTo>
                <a:cubicBezTo>
                  <a:pt x="208" y="3117"/>
                  <a:pt x="208" y="3117"/>
                  <a:pt x="208" y="3117"/>
                </a:cubicBezTo>
                <a:lnTo>
                  <a:pt x="208" y="3117"/>
                </a:lnTo>
                <a:cubicBezTo>
                  <a:pt x="161" y="3141"/>
                  <a:pt x="145" y="3150"/>
                  <a:pt x="148" y="3150"/>
                </a:cubicBezTo>
                <a:cubicBezTo>
                  <a:pt x="150" y="3150"/>
                  <a:pt x="172" y="3140"/>
                  <a:pt x="197" y="3125"/>
                </a:cubicBezTo>
                <a:lnTo>
                  <a:pt x="197" y="3125"/>
                </a:lnTo>
                <a:cubicBezTo>
                  <a:pt x="64" y="3212"/>
                  <a:pt x="0" y="3348"/>
                  <a:pt x="68" y="3484"/>
                </a:cubicBezTo>
                <a:cubicBezTo>
                  <a:pt x="120" y="3572"/>
                  <a:pt x="225" y="3624"/>
                  <a:pt x="330" y="3642"/>
                </a:cubicBezTo>
                <a:lnTo>
                  <a:pt x="557" y="3642"/>
                </a:lnTo>
                <a:cubicBezTo>
                  <a:pt x="592" y="3642"/>
                  <a:pt x="610" y="3624"/>
                  <a:pt x="645" y="3624"/>
                </a:cubicBezTo>
                <a:cubicBezTo>
                  <a:pt x="697" y="3607"/>
                  <a:pt x="750" y="3607"/>
                  <a:pt x="732" y="3607"/>
                </a:cubicBezTo>
                <a:cubicBezTo>
                  <a:pt x="837" y="3589"/>
                  <a:pt x="925" y="3537"/>
                  <a:pt x="977" y="3449"/>
                </a:cubicBezTo>
                <a:cubicBezTo>
                  <a:pt x="1099" y="3275"/>
                  <a:pt x="995" y="3047"/>
                  <a:pt x="732" y="2978"/>
                </a:cubicBezTo>
                <a:close/>
                <a:moveTo>
                  <a:pt x="45509" y="2256"/>
                </a:moveTo>
                <a:cubicBezTo>
                  <a:pt x="45413" y="2256"/>
                  <a:pt x="45329" y="2288"/>
                  <a:pt x="45257" y="2331"/>
                </a:cubicBezTo>
                <a:cubicBezTo>
                  <a:pt x="45234" y="2326"/>
                  <a:pt x="45210" y="2324"/>
                  <a:pt x="45187" y="2324"/>
                </a:cubicBezTo>
                <a:cubicBezTo>
                  <a:pt x="45122" y="2324"/>
                  <a:pt x="45054" y="2340"/>
                  <a:pt x="44978" y="2366"/>
                </a:cubicBezTo>
                <a:cubicBezTo>
                  <a:pt x="44645" y="2471"/>
                  <a:pt x="44453" y="2715"/>
                  <a:pt x="44191" y="2890"/>
                </a:cubicBezTo>
                <a:cubicBezTo>
                  <a:pt x="43964" y="3065"/>
                  <a:pt x="44051" y="3432"/>
                  <a:pt x="44383" y="3484"/>
                </a:cubicBezTo>
                <a:cubicBezTo>
                  <a:pt x="44794" y="3540"/>
                  <a:pt x="45434" y="3676"/>
                  <a:pt x="46010" y="3676"/>
                </a:cubicBezTo>
                <a:cubicBezTo>
                  <a:pt x="46513" y="3676"/>
                  <a:pt x="46968" y="3573"/>
                  <a:pt x="47180" y="3222"/>
                </a:cubicBezTo>
                <a:cubicBezTo>
                  <a:pt x="47600" y="2523"/>
                  <a:pt x="46114" y="2348"/>
                  <a:pt x="45572" y="2261"/>
                </a:cubicBezTo>
                <a:cubicBezTo>
                  <a:pt x="45550" y="2258"/>
                  <a:pt x="45529" y="2256"/>
                  <a:pt x="45509" y="2256"/>
                </a:cubicBezTo>
                <a:close/>
                <a:moveTo>
                  <a:pt x="25684" y="3314"/>
                </a:moveTo>
                <a:cubicBezTo>
                  <a:pt x="25450" y="3314"/>
                  <a:pt x="25217" y="3343"/>
                  <a:pt x="25014" y="3397"/>
                </a:cubicBezTo>
                <a:cubicBezTo>
                  <a:pt x="24961" y="3380"/>
                  <a:pt x="24892" y="3362"/>
                  <a:pt x="24822" y="3362"/>
                </a:cubicBezTo>
                <a:cubicBezTo>
                  <a:pt x="24763" y="3359"/>
                  <a:pt x="24706" y="3358"/>
                  <a:pt x="24648" y="3358"/>
                </a:cubicBezTo>
                <a:cubicBezTo>
                  <a:pt x="24361" y="3358"/>
                  <a:pt x="24084" y="3394"/>
                  <a:pt x="23808" y="3467"/>
                </a:cubicBezTo>
                <a:cubicBezTo>
                  <a:pt x="23406" y="3572"/>
                  <a:pt x="23406" y="4009"/>
                  <a:pt x="23808" y="4131"/>
                </a:cubicBezTo>
                <a:cubicBezTo>
                  <a:pt x="24326" y="4258"/>
                  <a:pt x="24941" y="4328"/>
                  <a:pt x="25544" y="4328"/>
                </a:cubicBezTo>
                <a:cubicBezTo>
                  <a:pt x="25936" y="4328"/>
                  <a:pt x="26323" y="4298"/>
                  <a:pt x="26675" y="4236"/>
                </a:cubicBezTo>
                <a:cubicBezTo>
                  <a:pt x="27007" y="4166"/>
                  <a:pt x="27042" y="3852"/>
                  <a:pt x="26849" y="3677"/>
                </a:cubicBezTo>
                <a:cubicBezTo>
                  <a:pt x="26596" y="3423"/>
                  <a:pt x="26138" y="3314"/>
                  <a:pt x="25684" y="3314"/>
                </a:cubicBezTo>
                <a:close/>
                <a:moveTo>
                  <a:pt x="18912" y="6183"/>
                </a:moveTo>
                <a:cubicBezTo>
                  <a:pt x="18840" y="6183"/>
                  <a:pt x="18763" y="6202"/>
                  <a:pt x="18686" y="6246"/>
                </a:cubicBezTo>
                <a:cubicBezTo>
                  <a:pt x="18633" y="6281"/>
                  <a:pt x="18581" y="6299"/>
                  <a:pt x="18511" y="6316"/>
                </a:cubicBezTo>
                <a:cubicBezTo>
                  <a:pt x="17959" y="6316"/>
                  <a:pt x="17952" y="6981"/>
                  <a:pt x="18490" y="6981"/>
                </a:cubicBezTo>
                <a:cubicBezTo>
                  <a:pt x="18497" y="6981"/>
                  <a:pt x="18504" y="6981"/>
                  <a:pt x="18511" y="6981"/>
                </a:cubicBezTo>
                <a:cubicBezTo>
                  <a:pt x="18881" y="6981"/>
                  <a:pt x="19300" y="7071"/>
                  <a:pt x="19695" y="7071"/>
                </a:cubicBezTo>
                <a:cubicBezTo>
                  <a:pt x="19972" y="7071"/>
                  <a:pt x="20238" y="7027"/>
                  <a:pt x="20469" y="6876"/>
                </a:cubicBezTo>
                <a:cubicBezTo>
                  <a:pt x="20661" y="6736"/>
                  <a:pt x="20591" y="6474"/>
                  <a:pt x="20381" y="6369"/>
                </a:cubicBezTo>
                <a:cubicBezTo>
                  <a:pt x="20179" y="6282"/>
                  <a:pt x="19967" y="6243"/>
                  <a:pt x="19752" y="6243"/>
                </a:cubicBezTo>
                <a:cubicBezTo>
                  <a:pt x="19577" y="6243"/>
                  <a:pt x="19400" y="6269"/>
                  <a:pt x="19228" y="6316"/>
                </a:cubicBezTo>
                <a:cubicBezTo>
                  <a:pt x="19150" y="6239"/>
                  <a:pt x="19038" y="6183"/>
                  <a:pt x="18912" y="61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3"/>
          <p:cNvSpPr/>
          <p:nvPr/>
        </p:nvSpPr>
        <p:spPr>
          <a:xfrm flipH="1">
            <a:off x="1109218" y="451427"/>
            <a:ext cx="1346525" cy="373523"/>
          </a:xfrm>
          <a:custGeom>
            <a:avLst/>
            <a:gdLst/>
            <a:ahLst/>
            <a:cxnLst/>
            <a:rect l="l" t="t" r="r" b="b"/>
            <a:pathLst>
              <a:path w="53861" h="11771" extrusionOk="0">
                <a:moveTo>
                  <a:pt x="32308" y="1"/>
                </a:moveTo>
                <a:cubicBezTo>
                  <a:pt x="28057" y="1"/>
                  <a:pt x="24664" y="2252"/>
                  <a:pt x="21240" y="3939"/>
                </a:cubicBezTo>
                <a:cubicBezTo>
                  <a:pt x="19440" y="4813"/>
                  <a:pt x="17464" y="5687"/>
                  <a:pt x="15349" y="6019"/>
                </a:cubicBezTo>
                <a:cubicBezTo>
                  <a:pt x="13828" y="6247"/>
                  <a:pt x="12237" y="6229"/>
                  <a:pt x="10682" y="6282"/>
                </a:cubicBezTo>
                <a:cubicBezTo>
                  <a:pt x="8689" y="6351"/>
                  <a:pt x="1294" y="7680"/>
                  <a:pt x="140" y="8519"/>
                </a:cubicBezTo>
                <a:cubicBezTo>
                  <a:pt x="0" y="8624"/>
                  <a:pt x="0" y="8764"/>
                  <a:pt x="70" y="8886"/>
                </a:cubicBezTo>
                <a:cubicBezTo>
                  <a:pt x="1172" y="10687"/>
                  <a:pt x="3969" y="11299"/>
                  <a:pt x="6329" y="11561"/>
                </a:cubicBezTo>
                <a:cubicBezTo>
                  <a:pt x="7701" y="11711"/>
                  <a:pt x="9084" y="11770"/>
                  <a:pt x="10469" y="11770"/>
                </a:cubicBezTo>
                <a:cubicBezTo>
                  <a:pt x="12472" y="11770"/>
                  <a:pt x="14476" y="11646"/>
                  <a:pt x="16450" y="11491"/>
                </a:cubicBezTo>
                <a:cubicBezTo>
                  <a:pt x="19300" y="11281"/>
                  <a:pt x="22132" y="10914"/>
                  <a:pt x="24964" y="10687"/>
                </a:cubicBezTo>
                <a:cubicBezTo>
                  <a:pt x="27122" y="10521"/>
                  <a:pt x="29291" y="10432"/>
                  <a:pt x="31460" y="10432"/>
                </a:cubicBezTo>
                <a:cubicBezTo>
                  <a:pt x="34546" y="10432"/>
                  <a:pt x="37631" y="10611"/>
                  <a:pt x="40679" y="11001"/>
                </a:cubicBezTo>
                <a:cubicBezTo>
                  <a:pt x="42018" y="11172"/>
                  <a:pt x="43373" y="11303"/>
                  <a:pt x="44729" y="11303"/>
                </a:cubicBezTo>
                <a:cubicBezTo>
                  <a:pt x="45729" y="11303"/>
                  <a:pt x="46730" y="11232"/>
                  <a:pt x="47724" y="11054"/>
                </a:cubicBezTo>
                <a:cubicBezTo>
                  <a:pt x="50137" y="10634"/>
                  <a:pt x="52165" y="9568"/>
                  <a:pt x="53721" y="8135"/>
                </a:cubicBezTo>
                <a:cubicBezTo>
                  <a:pt x="53860" y="7995"/>
                  <a:pt x="53860" y="7855"/>
                  <a:pt x="53721" y="7715"/>
                </a:cubicBezTo>
                <a:cubicBezTo>
                  <a:pt x="51413" y="5565"/>
                  <a:pt x="47480" y="4708"/>
                  <a:pt x="44246" y="3677"/>
                </a:cubicBezTo>
                <a:cubicBezTo>
                  <a:pt x="42463" y="3117"/>
                  <a:pt x="40854" y="2418"/>
                  <a:pt x="39211" y="1684"/>
                </a:cubicBezTo>
                <a:cubicBezTo>
                  <a:pt x="37323" y="827"/>
                  <a:pt x="35243" y="163"/>
                  <a:pt x="33040" y="23"/>
                </a:cubicBezTo>
                <a:cubicBezTo>
                  <a:pt x="32793" y="8"/>
                  <a:pt x="32549" y="1"/>
                  <a:pt x="32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09" name="Google Shape;709;p53"/>
          <p:cNvSpPr/>
          <p:nvPr/>
        </p:nvSpPr>
        <p:spPr>
          <a:xfrm>
            <a:off x="869413" y="694547"/>
            <a:ext cx="837403" cy="373525"/>
          </a:xfrm>
          <a:custGeom>
            <a:avLst/>
            <a:gdLst/>
            <a:ahLst/>
            <a:cxnLst/>
            <a:rect l="l" t="t" r="r" b="b"/>
            <a:pathLst>
              <a:path w="47600" h="7072" extrusionOk="0">
                <a:moveTo>
                  <a:pt x="40782" y="583"/>
                </a:moveTo>
                <a:cubicBezTo>
                  <a:pt x="40765" y="583"/>
                  <a:pt x="40765" y="586"/>
                  <a:pt x="40765" y="600"/>
                </a:cubicBezTo>
                <a:cubicBezTo>
                  <a:pt x="40765" y="600"/>
                  <a:pt x="40765" y="600"/>
                  <a:pt x="40782" y="583"/>
                </a:cubicBezTo>
                <a:close/>
                <a:moveTo>
                  <a:pt x="44085" y="362"/>
                </a:moveTo>
                <a:cubicBezTo>
                  <a:pt x="44033" y="362"/>
                  <a:pt x="43981" y="365"/>
                  <a:pt x="43929" y="373"/>
                </a:cubicBezTo>
                <a:cubicBezTo>
                  <a:pt x="43719" y="390"/>
                  <a:pt x="43509" y="443"/>
                  <a:pt x="43299" y="460"/>
                </a:cubicBezTo>
                <a:cubicBezTo>
                  <a:pt x="42893" y="511"/>
                  <a:pt x="42962" y="1039"/>
                  <a:pt x="43350" y="1039"/>
                </a:cubicBezTo>
                <a:cubicBezTo>
                  <a:pt x="43362" y="1039"/>
                  <a:pt x="43374" y="1038"/>
                  <a:pt x="43387" y="1037"/>
                </a:cubicBezTo>
                <a:cubicBezTo>
                  <a:pt x="43544" y="1037"/>
                  <a:pt x="43719" y="1002"/>
                  <a:pt x="43894" y="1002"/>
                </a:cubicBezTo>
                <a:cubicBezTo>
                  <a:pt x="43964" y="1072"/>
                  <a:pt x="44086" y="1124"/>
                  <a:pt x="44226" y="1124"/>
                </a:cubicBezTo>
                <a:cubicBezTo>
                  <a:pt x="44251" y="1128"/>
                  <a:pt x="44276" y="1129"/>
                  <a:pt x="44301" y="1129"/>
                </a:cubicBezTo>
                <a:cubicBezTo>
                  <a:pt x="44420" y="1129"/>
                  <a:pt x="44542" y="1098"/>
                  <a:pt x="44628" y="1055"/>
                </a:cubicBezTo>
                <a:cubicBezTo>
                  <a:pt x="44873" y="915"/>
                  <a:pt x="44943" y="600"/>
                  <a:pt x="44628" y="478"/>
                </a:cubicBezTo>
                <a:cubicBezTo>
                  <a:pt x="44463" y="409"/>
                  <a:pt x="44276" y="362"/>
                  <a:pt x="44085" y="362"/>
                </a:cubicBezTo>
                <a:close/>
                <a:moveTo>
                  <a:pt x="41219" y="530"/>
                </a:moveTo>
                <a:cubicBezTo>
                  <a:pt x="41167" y="530"/>
                  <a:pt x="41097" y="530"/>
                  <a:pt x="41044" y="548"/>
                </a:cubicBezTo>
                <a:cubicBezTo>
                  <a:pt x="41009" y="565"/>
                  <a:pt x="40957" y="565"/>
                  <a:pt x="40922" y="565"/>
                </a:cubicBezTo>
                <a:cubicBezTo>
                  <a:pt x="40869" y="565"/>
                  <a:pt x="40835" y="565"/>
                  <a:pt x="40782" y="583"/>
                </a:cubicBezTo>
                <a:cubicBezTo>
                  <a:pt x="40782" y="583"/>
                  <a:pt x="40782" y="583"/>
                  <a:pt x="40782" y="583"/>
                </a:cubicBezTo>
                <a:lnTo>
                  <a:pt x="40782" y="583"/>
                </a:lnTo>
                <a:cubicBezTo>
                  <a:pt x="40786" y="583"/>
                  <a:pt x="40792" y="583"/>
                  <a:pt x="40800" y="583"/>
                </a:cubicBezTo>
                <a:lnTo>
                  <a:pt x="40835" y="583"/>
                </a:lnTo>
                <a:cubicBezTo>
                  <a:pt x="40782" y="600"/>
                  <a:pt x="40765" y="600"/>
                  <a:pt x="40765" y="600"/>
                </a:cubicBezTo>
                <a:cubicBezTo>
                  <a:pt x="40625" y="635"/>
                  <a:pt x="40502" y="705"/>
                  <a:pt x="40450" y="827"/>
                </a:cubicBezTo>
                <a:cubicBezTo>
                  <a:pt x="40397" y="1002"/>
                  <a:pt x="40520" y="1194"/>
                  <a:pt x="40747" y="1247"/>
                </a:cubicBezTo>
                <a:lnTo>
                  <a:pt x="40922" y="1247"/>
                </a:lnTo>
                <a:cubicBezTo>
                  <a:pt x="40955" y="1256"/>
                  <a:pt x="40989" y="1261"/>
                  <a:pt x="41023" y="1261"/>
                </a:cubicBezTo>
                <a:cubicBezTo>
                  <a:pt x="41117" y="1261"/>
                  <a:pt x="41212" y="1228"/>
                  <a:pt x="41289" y="1177"/>
                </a:cubicBezTo>
                <a:cubicBezTo>
                  <a:pt x="41307" y="1177"/>
                  <a:pt x="41307" y="1177"/>
                  <a:pt x="41324" y="1159"/>
                </a:cubicBezTo>
                <a:cubicBezTo>
                  <a:pt x="41516" y="1107"/>
                  <a:pt x="41656" y="985"/>
                  <a:pt x="41621" y="810"/>
                </a:cubicBezTo>
                <a:cubicBezTo>
                  <a:pt x="41586" y="652"/>
                  <a:pt x="41411" y="530"/>
                  <a:pt x="41219" y="530"/>
                </a:cubicBezTo>
                <a:close/>
                <a:moveTo>
                  <a:pt x="15529" y="834"/>
                </a:moveTo>
                <a:cubicBezTo>
                  <a:pt x="15419" y="834"/>
                  <a:pt x="15305" y="849"/>
                  <a:pt x="15189" y="880"/>
                </a:cubicBezTo>
                <a:cubicBezTo>
                  <a:pt x="14892" y="950"/>
                  <a:pt x="14857" y="1194"/>
                  <a:pt x="14962" y="1352"/>
                </a:cubicBezTo>
                <a:cubicBezTo>
                  <a:pt x="14945" y="1369"/>
                  <a:pt x="14910" y="1404"/>
                  <a:pt x="14892" y="1457"/>
                </a:cubicBezTo>
                <a:cubicBezTo>
                  <a:pt x="14808" y="1642"/>
                  <a:pt x="15032" y="1860"/>
                  <a:pt x="15283" y="1860"/>
                </a:cubicBezTo>
                <a:cubicBezTo>
                  <a:pt x="15293" y="1860"/>
                  <a:pt x="15302" y="1859"/>
                  <a:pt x="15312" y="1859"/>
                </a:cubicBezTo>
                <a:cubicBezTo>
                  <a:pt x="15364" y="1859"/>
                  <a:pt x="15417" y="1859"/>
                  <a:pt x="15469" y="1841"/>
                </a:cubicBezTo>
                <a:cubicBezTo>
                  <a:pt x="15504" y="1850"/>
                  <a:pt x="15539" y="1854"/>
                  <a:pt x="15574" y="1854"/>
                </a:cubicBezTo>
                <a:cubicBezTo>
                  <a:pt x="15609" y="1854"/>
                  <a:pt x="15644" y="1850"/>
                  <a:pt x="15679" y="1841"/>
                </a:cubicBezTo>
                <a:cubicBezTo>
                  <a:pt x="15714" y="1841"/>
                  <a:pt x="15749" y="1824"/>
                  <a:pt x="15784" y="1806"/>
                </a:cubicBezTo>
                <a:cubicBezTo>
                  <a:pt x="15854" y="1789"/>
                  <a:pt x="15906" y="1754"/>
                  <a:pt x="15959" y="1719"/>
                </a:cubicBezTo>
                <a:lnTo>
                  <a:pt x="15976" y="1719"/>
                </a:lnTo>
                <a:cubicBezTo>
                  <a:pt x="16086" y="1763"/>
                  <a:pt x="16202" y="1782"/>
                  <a:pt x="16321" y="1782"/>
                </a:cubicBezTo>
                <a:cubicBezTo>
                  <a:pt x="16487" y="1782"/>
                  <a:pt x="16660" y="1745"/>
                  <a:pt x="16833" y="1684"/>
                </a:cubicBezTo>
                <a:cubicBezTo>
                  <a:pt x="17187" y="1530"/>
                  <a:pt x="16998" y="1063"/>
                  <a:pt x="16648" y="1063"/>
                </a:cubicBezTo>
                <a:cubicBezTo>
                  <a:pt x="16602" y="1063"/>
                  <a:pt x="16552" y="1071"/>
                  <a:pt x="16500" y="1090"/>
                </a:cubicBezTo>
                <a:cubicBezTo>
                  <a:pt x="16466" y="1107"/>
                  <a:pt x="16343" y="1142"/>
                  <a:pt x="16343" y="1142"/>
                </a:cubicBezTo>
                <a:cubicBezTo>
                  <a:pt x="16326" y="1124"/>
                  <a:pt x="16308" y="1124"/>
                  <a:pt x="16308" y="1124"/>
                </a:cubicBezTo>
                <a:lnTo>
                  <a:pt x="16273" y="1107"/>
                </a:lnTo>
                <a:cubicBezTo>
                  <a:pt x="16221" y="1072"/>
                  <a:pt x="16168" y="1037"/>
                  <a:pt x="16116" y="1002"/>
                </a:cubicBezTo>
                <a:cubicBezTo>
                  <a:pt x="15934" y="888"/>
                  <a:pt x="15737" y="834"/>
                  <a:pt x="15529" y="834"/>
                </a:cubicBezTo>
                <a:close/>
                <a:moveTo>
                  <a:pt x="22610" y="1"/>
                </a:moveTo>
                <a:cubicBezTo>
                  <a:pt x="22516" y="1"/>
                  <a:pt x="22420" y="7"/>
                  <a:pt x="22322" y="23"/>
                </a:cubicBezTo>
                <a:cubicBezTo>
                  <a:pt x="21832" y="111"/>
                  <a:pt x="21308" y="373"/>
                  <a:pt x="21133" y="775"/>
                </a:cubicBezTo>
                <a:cubicBezTo>
                  <a:pt x="20772" y="1602"/>
                  <a:pt x="21873" y="1899"/>
                  <a:pt x="22733" y="1899"/>
                </a:cubicBezTo>
                <a:cubicBezTo>
                  <a:pt x="22873" y="1899"/>
                  <a:pt x="23006" y="1891"/>
                  <a:pt x="23126" y="1876"/>
                </a:cubicBezTo>
                <a:cubicBezTo>
                  <a:pt x="23397" y="1836"/>
                  <a:pt x="23657" y="1795"/>
                  <a:pt x="23931" y="1795"/>
                </a:cubicBezTo>
                <a:cubicBezTo>
                  <a:pt x="24011" y="1795"/>
                  <a:pt x="24092" y="1798"/>
                  <a:pt x="24175" y="1806"/>
                </a:cubicBezTo>
                <a:cubicBezTo>
                  <a:pt x="24386" y="1820"/>
                  <a:pt x="24597" y="1868"/>
                  <a:pt x="24808" y="1868"/>
                </a:cubicBezTo>
                <a:cubicBezTo>
                  <a:pt x="24859" y="1868"/>
                  <a:pt x="24910" y="1866"/>
                  <a:pt x="24961" y="1859"/>
                </a:cubicBezTo>
                <a:cubicBezTo>
                  <a:pt x="25398" y="1824"/>
                  <a:pt x="25748" y="1562"/>
                  <a:pt x="25748" y="1194"/>
                </a:cubicBezTo>
                <a:cubicBezTo>
                  <a:pt x="25766" y="478"/>
                  <a:pt x="24507" y="215"/>
                  <a:pt x="23808" y="128"/>
                </a:cubicBezTo>
                <a:cubicBezTo>
                  <a:pt x="23780" y="123"/>
                  <a:pt x="23751" y="121"/>
                  <a:pt x="23724" y="121"/>
                </a:cubicBezTo>
                <a:cubicBezTo>
                  <a:pt x="23649" y="121"/>
                  <a:pt x="23579" y="137"/>
                  <a:pt x="23528" y="163"/>
                </a:cubicBezTo>
                <a:cubicBezTo>
                  <a:pt x="23230" y="82"/>
                  <a:pt x="22932" y="1"/>
                  <a:pt x="22610" y="1"/>
                </a:cubicBezTo>
                <a:close/>
                <a:moveTo>
                  <a:pt x="18849" y="1627"/>
                </a:moveTo>
                <a:cubicBezTo>
                  <a:pt x="18778" y="1627"/>
                  <a:pt x="18708" y="1658"/>
                  <a:pt x="18651" y="1701"/>
                </a:cubicBezTo>
                <a:cubicBezTo>
                  <a:pt x="18546" y="1736"/>
                  <a:pt x="18458" y="1841"/>
                  <a:pt x="18458" y="1946"/>
                </a:cubicBezTo>
                <a:cubicBezTo>
                  <a:pt x="18458" y="2068"/>
                  <a:pt x="18546" y="2156"/>
                  <a:pt x="18668" y="2208"/>
                </a:cubicBezTo>
                <a:cubicBezTo>
                  <a:pt x="18738" y="2243"/>
                  <a:pt x="18808" y="2261"/>
                  <a:pt x="18913" y="2278"/>
                </a:cubicBezTo>
                <a:cubicBezTo>
                  <a:pt x="19053" y="2278"/>
                  <a:pt x="19193" y="2278"/>
                  <a:pt x="19350" y="2243"/>
                </a:cubicBezTo>
                <a:cubicBezTo>
                  <a:pt x="19542" y="2208"/>
                  <a:pt x="19682" y="2034"/>
                  <a:pt x="19612" y="1859"/>
                </a:cubicBezTo>
                <a:cubicBezTo>
                  <a:pt x="19560" y="1719"/>
                  <a:pt x="19420" y="1649"/>
                  <a:pt x="19228" y="1649"/>
                </a:cubicBezTo>
                <a:lnTo>
                  <a:pt x="19228" y="1631"/>
                </a:lnTo>
                <a:cubicBezTo>
                  <a:pt x="19193" y="1637"/>
                  <a:pt x="19158" y="1639"/>
                  <a:pt x="19122" y="1639"/>
                </a:cubicBezTo>
                <a:cubicBezTo>
                  <a:pt x="19051" y="1639"/>
                  <a:pt x="18977" y="1631"/>
                  <a:pt x="18895" y="1631"/>
                </a:cubicBezTo>
                <a:cubicBezTo>
                  <a:pt x="18880" y="1628"/>
                  <a:pt x="18864" y="1627"/>
                  <a:pt x="18849" y="1627"/>
                </a:cubicBezTo>
                <a:close/>
                <a:moveTo>
                  <a:pt x="41901" y="1509"/>
                </a:moveTo>
                <a:cubicBezTo>
                  <a:pt x="41726" y="1527"/>
                  <a:pt x="41586" y="1544"/>
                  <a:pt x="41411" y="1579"/>
                </a:cubicBezTo>
                <a:cubicBezTo>
                  <a:pt x="41376" y="1579"/>
                  <a:pt x="41341" y="1596"/>
                  <a:pt x="41324" y="1614"/>
                </a:cubicBezTo>
                <a:cubicBezTo>
                  <a:pt x="41202" y="1614"/>
                  <a:pt x="41097" y="1614"/>
                  <a:pt x="40992" y="1631"/>
                </a:cubicBezTo>
                <a:cubicBezTo>
                  <a:pt x="40852" y="1649"/>
                  <a:pt x="40712" y="1701"/>
                  <a:pt x="40625" y="1789"/>
                </a:cubicBezTo>
                <a:cubicBezTo>
                  <a:pt x="40572" y="1789"/>
                  <a:pt x="40520" y="1771"/>
                  <a:pt x="40467" y="1771"/>
                </a:cubicBezTo>
                <a:cubicBezTo>
                  <a:pt x="40455" y="1770"/>
                  <a:pt x="40443" y="1770"/>
                  <a:pt x="40431" y="1770"/>
                </a:cubicBezTo>
                <a:cubicBezTo>
                  <a:pt x="39989" y="1770"/>
                  <a:pt x="39885" y="2385"/>
                  <a:pt x="40345" y="2436"/>
                </a:cubicBezTo>
                <a:cubicBezTo>
                  <a:pt x="40485" y="2453"/>
                  <a:pt x="40607" y="2453"/>
                  <a:pt x="40730" y="2471"/>
                </a:cubicBezTo>
                <a:cubicBezTo>
                  <a:pt x="40765" y="2476"/>
                  <a:pt x="40801" y="2479"/>
                  <a:pt x="40837" y="2479"/>
                </a:cubicBezTo>
                <a:cubicBezTo>
                  <a:pt x="41012" y="2479"/>
                  <a:pt x="41178" y="2409"/>
                  <a:pt x="41237" y="2278"/>
                </a:cubicBezTo>
                <a:lnTo>
                  <a:pt x="41254" y="2278"/>
                </a:lnTo>
                <a:cubicBezTo>
                  <a:pt x="41265" y="2282"/>
                  <a:pt x="41278" y="2283"/>
                  <a:pt x="41293" y="2283"/>
                </a:cubicBezTo>
                <a:cubicBezTo>
                  <a:pt x="41353" y="2283"/>
                  <a:pt x="41443" y="2261"/>
                  <a:pt x="41499" y="2261"/>
                </a:cubicBezTo>
                <a:cubicBezTo>
                  <a:pt x="41639" y="2261"/>
                  <a:pt x="41761" y="2243"/>
                  <a:pt x="41901" y="2208"/>
                </a:cubicBezTo>
                <a:cubicBezTo>
                  <a:pt x="41918" y="2208"/>
                  <a:pt x="41936" y="2208"/>
                  <a:pt x="41953" y="2191"/>
                </a:cubicBezTo>
                <a:cubicBezTo>
                  <a:pt x="42041" y="2191"/>
                  <a:pt x="42111" y="2191"/>
                  <a:pt x="42181" y="2156"/>
                </a:cubicBezTo>
                <a:cubicBezTo>
                  <a:pt x="42443" y="2016"/>
                  <a:pt x="42425" y="1736"/>
                  <a:pt x="42198" y="1614"/>
                </a:cubicBezTo>
                <a:lnTo>
                  <a:pt x="42216" y="1614"/>
                </a:lnTo>
                <a:cubicBezTo>
                  <a:pt x="42128" y="1544"/>
                  <a:pt x="42023" y="1509"/>
                  <a:pt x="41901" y="1509"/>
                </a:cubicBezTo>
                <a:close/>
                <a:moveTo>
                  <a:pt x="35546" y="1173"/>
                </a:moveTo>
                <a:cubicBezTo>
                  <a:pt x="34952" y="1173"/>
                  <a:pt x="34295" y="1268"/>
                  <a:pt x="33908" y="1268"/>
                </a:cubicBezTo>
                <a:cubicBezTo>
                  <a:pt x="33865" y="1268"/>
                  <a:pt x="33825" y="1267"/>
                  <a:pt x="33790" y="1264"/>
                </a:cubicBezTo>
                <a:cubicBezTo>
                  <a:pt x="33720" y="1264"/>
                  <a:pt x="33667" y="1264"/>
                  <a:pt x="33615" y="1282"/>
                </a:cubicBezTo>
                <a:cubicBezTo>
                  <a:pt x="33274" y="1258"/>
                  <a:pt x="32828" y="1221"/>
                  <a:pt x="32402" y="1221"/>
                </a:cubicBezTo>
                <a:cubicBezTo>
                  <a:pt x="31561" y="1221"/>
                  <a:pt x="30796" y="1366"/>
                  <a:pt x="31062" y="2051"/>
                </a:cubicBezTo>
                <a:cubicBezTo>
                  <a:pt x="31278" y="2583"/>
                  <a:pt x="32284" y="2693"/>
                  <a:pt x="33101" y="2693"/>
                </a:cubicBezTo>
                <a:cubicBezTo>
                  <a:pt x="33410" y="2693"/>
                  <a:pt x="33693" y="2677"/>
                  <a:pt x="33894" y="2663"/>
                </a:cubicBezTo>
                <a:cubicBezTo>
                  <a:pt x="34559" y="2610"/>
                  <a:pt x="36884" y="2593"/>
                  <a:pt x="36831" y="1789"/>
                </a:cubicBezTo>
                <a:cubicBezTo>
                  <a:pt x="36788" y="1291"/>
                  <a:pt x="36206" y="1173"/>
                  <a:pt x="35546" y="1173"/>
                </a:cubicBezTo>
                <a:close/>
                <a:moveTo>
                  <a:pt x="11718" y="1445"/>
                </a:moveTo>
                <a:cubicBezTo>
                  <a:pt x="11232" y="1445"/>
                  <a:pt x="10722" y="1510"/>
                  <a:pt x="10295" y="1649"/>
                </a:cubicBezTo>
                <a:cubicBezTo>
                  <a:pt x="9770" y="1824"/>
                  <a:pt x="9333" y="2313"/>
                  <a:pt x="9893" y="2663"/>
                </a:cubicBezTo>
                <a:cubicBezTo>
                  <a:pt x="10110" y="2805"/>
                  <a:pt x="10405" y="2855"/>
                  <a:pt x="10710" y="2855"/>
                </a:cubicBezTo>
                <a:cubicBezTo>
                  <a:pt x="11041" y="2855"/>
                  <a:pt x="11385" y="2796"/>
                  <a:pt x="11658" y="2733"/>
                </a:cubicBezTo>
                <a:cubicBezTo>
                  <a:pt x="12130" y="2645"/>
                  <a:pt x="12934" y="2418"/>
                  <a:pt x="13022" y="1964"/>
                </a:cubicBezTo>
                <a:cubicBezTo>
                  <a:pt x="13039" y="1824"/>
                  <a:pt x="13004" y="1701"/>
                  <a:pt x="12847" y="1614"/>
                </a:cubicBezTo>
                <a:cubicBezTo>
                  <a:pt x="12690" y="1562"/>
                  <a:pt x="12567" y="1544"/>
                  <a:pt x="12427" y="1544"/>
                </a:cubicBezTo>
                <a:cubicBezTo>
                  <a:pt x="12375" y="1509"/>
                  <a:pt x="12322" y="1492"/>
                  <a:pt x="12270" y="1474"/>
                </a:cubicBezTo>
                <a:cubicBezTo>
                  <a:pt x="12094" y="1455"/>
                  <a:pt x="11908" y="1445"/>
                  <a:pt x="11718" y="1445"/>
                </a:cubicBezTo>
                <a:close/>
                <a:moveTo>
                  <a:pt x="45537" y="2873"/>
                </a:moveTo>
                <a:cubicBezTo>
                  <a:pt x="45694" y="2908"/>
                  <a:pt x="45852" y="2925"/>
                  <a:pt x="46009" y="2978"/>
                </a:cubicBezTo>
                <a:cubicBezTo>
                  <a:pt x="45869" y="2978"/>
                  <a:pt x="45747" y="2960"/>
                  <a:pt x="45624" y="2960"/>
                </a:cubicBezTo>
                <a:cubicBezTo>
                  <a:pt x="45572" y="2943"/>
                  <a:pt x="45502" y="2943"/>
                  <a:pt x="45450" y="2925"/>
                </a:cubicBezTo>
                <a:cubicBezTo>
                  <a:pt x="45485" y="2908"/>
                  <a:pt x="45520" y="2890"/>
                  <a:pt x="45537" y="2873"/>
                </a:cubicBezTo>
                <a:close/>
                <a:moveTo>
                  <a:pt x="208" y="3117"/>
                </a:moveTo>
                <a:cubicBezTo>
                  <a:pt x="204" y="3120"/>
                  <a:pt x="200" y="3122"/>
                  <a:pt x="197" y="3125"/>
                </a:cubicBezTo>
                <a:lnTo>
                  <a:pt x="197" y="3125"/>
                </a:lnTo>
                <a:cubicBezTo>
                  <a:pt x="200" y="3122"/>
                  <a:pt x="204" y="3120"/>
                  <a:pt x="208" y="3117"/>
                </a:cubicBezTo>
                <a:close/>
                <a:moveTo>
                  <a:pt x="38097" y="2513"/>
                </a:moveTo>
                <a:cubicBezTo>
                  <a:pt x="38060" y="2513"/>
                  <a:pt x="38023" y="2516"/>
                  <a:pt x="37985" y="2523"/>
                </a:cubicBezTo>
                <a:lnTo>
                  <a:pt x="37828" y="2523"/>
                </a:lnTo>
                <a:cubicBezTo>
                  <a:pt x="37775" y="2523"/>
                  <a:pt x="37740" y="2540"/>
                  <a:pt x="37688" y="2558"/>
                </a:cubicBezTo>
                <a:lnTo>
                  <a:pt x="37618" y="2558"/>
                </a:lnTo>
                <a:cubicBezTo>
                  <a:pt x="37408" y="2558"/>
                  <a:pt x="37198" y="2698"/>
                  <a:pt x="37198" y="2873"/>
                </a:cubicBezTo>
                <a:cubicBezTo>
                  <a:pt x="37216" y="3047"/>
                  <a:pt x="37391" y="3205"/>
                  <a:pt x="37618" y="3205"/>
                </a:cubicBezTo>
                <a:cubicBezTo>
                  <a:pt x="37863" y="3205"/>
                  <a:pt x="38072" y="3187"/>
                  <a:pt x="38282" y="3082"/>
                </a:cubicBezTo>
                <a:cubicBezTo>
                  <a:pt x="38457" y="3012"/>
                  <a:pt x="38527" y="2838"/>
                  <a:pt x="38457" y="2698"/>
                </a:cubicBezTo>
                <a:cubicBezTo>
                  <a:pt x="38387" y="2571"/>
                  <a:pt x="38249" y="2513"/>
                  <a:pt x="38097" y="2513"/>
                </a:cubicBezTo>
                <a:close/>
                <a:moveTo>
                  <a:pt x="4691" y="2379"/>
                </a:moveTo>
                <a:cubicBezTo>
                  <a:pt x="4666" y="2379"/>
                  <a:pt x="4640" y="2380"/>
                  <a:pt x="4613" y="2383"/>
                </a:cubicBezTo>
                <a:cubicBezTo>
                  <a:pt x="4473" y="2383"/>
                  <a:pt x="4368" y="2418"/>
                  <a:pt x="4299" y="2488"/>
                </a:cubicBezTo>
                <a:cubicBezTo>
                  <a:pt x="4054" y="2506"/>
                  <a:pt x="3809" y="2558"/>
                  <a:pt x="3564" y="2645"/>
                </a:cubicBezTo>
                <a:cubicBezTo>
                  <a:pt x="3267" y="2750"/>
                  <a:pt x="3320" y="3100"/>
                  <a:pt x="3564" y="3222"/>
                </a:cubicBezTo>
                <a:cubicBezTo>
                  <a:pt x="3807" y="3328"/>
                  <a:pt x="4108" y="3388"/>
                  <a:pt x="4406" y="3388"/>
                </a:cubicBezTo>
                <a:cubicBezTo>
                  <a:pt x="4795" y="3388"/>
                  <a:pt x="5179" y="3285"/>
                  <a:pt x="5417" y="3047"/>
                </a:cubicBezTo>
                <a:cubicBezTo>
                  <a:pt x="5557" y="2908"/>
                  <a:pt x="5610" y="2628"/>
                  <a:pt x="5330" y="2540"/>
                </a:cubicBezTo>
                <a:cubicBezTo>
                  <a:pt x="5225" y="2506"/>
                  <a:pt x="5120" y="2471"/>
                  <a:pt x="5015" y="2471"/>
                </a:cubicBezTo>
                <a:cubicBezTo>
                  <a:pt x="4914" y="2413"/>
                  <a:pt x="4812" y="2379"/>
                  <a:pt x="4691" y="2379"/>
                </a:cubicBezTo>
                <a:close/>
                <a:moveTo>
                  <a:pt x="732" y="2978"/>
                </a:moveTo>
                <a:lnTo>
                  <a:pt x="732" y="2995"/>
                </a:lnTo>
                <a:cubicBezTo>
                  <a:pt x="705" y="2984"/>
                  <a:pt x="676" y="2980"/>
                  <a:pt x="646" y="2980"/>
                </a:cubicBezTo>
                <a:cubicBezTo>
                  <a:pt x="580" y="2980"/>
                  <a:pt x="507" y="3000"/>
                  <a:pt x="435" y="3012"/>
                </a:cubicBezTo>
                <a:cubicBezTo>
                  <a:pt x="348" y="3012"/>
                  <a:pt x="278" y="3065"/>
                  <a:pt x="208" y="3117"/>
                </a:cubicBezTo>
                <a:cubicBezTo>
                  <a:pt x="208" y="3117"/>
                  <a:pt x="208" y="3117"/>
                  <a:pt x="208" y="3117"/>
                </a:cubicBezTo>
                <a:lnTo>
                  <a:pt x="208" y="3117"/>
                </a:lnTo>
                <a:cubicBezTo>
                  <a:pt x="161" y="3141"/>
                  <a:pt x="145" y="3150"/>
                  <a:pt x="148" y="3150"/>
                </a:cubicBezTo>
                <a:cubicBezTo>
                  <a:pt x="150" y="3150"/>
                  <a:pt x="172" y="3140"/>
                  <a:pt x="197" y="3125"/>
                </a:cubicBezTo>
                <a:lnTo>
                  <a:pt x="197" y="3125"/>
                </a:lnTo>
                <a:cubicBezTo>
                  <a:pt x="64" y="3212"/>
                  <a:pt x="0" y="3348"/>
                  <a:pt x="68" y="3484"/>
                </a:cubicBezTo>
                <a:cubicBezTo>
                  <a:pt x="120" y="3572"/>
                  <a:pt x="225" y="3624"/>
                  <a:pt x="330" y="3642"/>
                </a:cubicBezTo>
                <a:lnTo>
                  <a:pt x="557" y="3642"/>
                </a:lnTo>
                <a:cubicBezTo>
                  <a:pt x="592" y="3642"/>
                  <a:pt x="610" y="3624"/>
                  <a:pt x="645" y="3624"/>
                </a:cubicBezTo>
                <a:cubicBezTo>
                  <a:pt x="697" y="3607"/>
                  <a:pt x="750" y="3607"/>
                  <a:pt x="732" y="3607"/>
                </a:cubicBezTo>
                <a:cubicBezTo>
                  <a:pt x="837" y="3589"/>
                  <a:pt x="925" y="3537"/>
                  <a:pt x="977" y="3449"/>
                </a:cubicBezTo>
                <a:cubicBezTo>
                  <a:pt x="1099" y="3275"/>
                  <a:pt x="995" y="3047"/>
                  <a:pt x="732" y="2978"/>
                </a:cubicBezTo>
                <a:close/>
                <a:moveTo>
                  <a:pt x="45509" y="2256"/>
                </a:moveTo>
                <a:cubicBezTo>
                  <a:pt x="45413" y="2256"/>
                  <a:pt x="45329" y="2288"/>
                  <a:pt x="45257" y="2331"/>
                </a:cubicBezTo>
                <a:cubicBezTo>
                  <a:pt x="45234" y="2326"/>
                  <a:pt x="45210" y="2324"/>
                  <a:pt x="45187" y="2324"/>
                </a:cubicBezTo>
                <a:cubicBezTo>
                  <a:pt x="45122" y="2324"/>
                  <a:pt x="45054" y="2340"/>
                  <a:pt x="44978" y="2366"/>
                </a:cubicBezTo>
                <a:cubicBezTo>
                  <a:pt x="44645" y="2471"/>
                  <a:pt x="44453" y="2715"/>
                  <a:pt x="44191" y="2890"/>
                </a:cubicBezTo>
                <a:cubicBezTo>
                  <a:pt x="43964" y="3065"/>
                  <a:pt x="44051" y="3432"/>
                  <a:pt x="44383" y="3484"/>
                </a:cubicBezTo>
                <a:cubicBezTo>
                  <a:pt x="44794" y="3540"/>
                  <a:pt x="45434" y="3676"/>
                  <a:pt x="46010" y="3676"/>
                </a:cubicBezTo>
                <a:cubicBezTo>
                  <a:pt x="46513" y="3676"/>
                  <a:pt x="46968" y="3573"/>
                  <a:pt x="47180" y="3222"/>
                </a:cubicBezTo>
                <a:cubicBezTo>
                  <a:pt x="47600" y="2523"/>
                  <a:pt x="46114" y="2348"/>
                  <a:pt x="45572" y="2261"/>
                </a:cubicBezTo>
                <a:cubicBezTo>
                  <a:pt x="45550" y="2258"/>
                  <a:pt x="45529" y="2256"/>
                  <a:pt x="45509" y="2256"/>
                </a:cubicBezTo>
                <a:close/>
                <a:moveTo>
                  <a:pt x="25684" y="3314"/>
                </a:moveTo>
                <a:cubicBezTo>
                  <a:pt x="25450" y="3314"/>
                  <a:pt x="25217" y="3343"/>
                  <a:pt x="25014" y="3397"/>
                </a:cubicBezTo>
                <a:cubicBezTo>
                  <a:pt x="24961" y="3380"/>
                  <a:pt x="24892" y="3362"/>
                  <a:pt x="24822" y="3362"/>
                </a:cubicBezTo>
                <a:cubicBezTo>
                  <a:pt x="24763" y="3359"/>
                  <a:pt x="24706" y="3358"/>
                  <a:pt x="24648" y="3358"/>
                </a:cubicBezTo>
                <a:cubicBezTo>
                  <a:pt x="24361" y="3358"/>
                  <a:pt x="24084" y="3394"/>
                  <a:pt x="23808" y="3467"/>
                </a:cubicBezTo>
                <a:cubicBezTo>
                  <a:pt x="23406" y="3572"/>
                  <a:pt x="23406" y="4009"/>
                  <a:pt x="23808" y="4131"/>
                </a:cubicBezTo>
                <a:cubicBezTo>
                  <a:pt x="24326" y="4258"/>
                  <a:pt x="24941" y="4328"/>
                  <a:pt x="25544" y="4328"/>
                </a:cubicBezTo>
                <a:cubicBezTo>
                  <a:pt x="25936" y="4328"/>
                  <a:pt x="26323" y="4298"/>
                  <a:pt x="26675" y="4236"/>
                </a:cubicBezTo>
                <a:cubicBezTo>
                  <a:pt x="27007" y="4166"/>
                  <a:pt x="27042" y="3852"/>
                  <a:pt x="26849" y="3677"/>
                </a:cubicBezTo>
                <a:cubicBezTo>
                  <a:pt x="26596" y="3423"/>
                  <a:pt x="26138" y="3314"/>
                  <a:pt x="25684" y="3314"/>
                </a:cubicBezTo>
                <a:close/>
                <a:moveTo>
                  <a:pt x="18912" y="6183"/>
                </a:moveTo>
                <a:cubicBezTo>
                  <a:pt x="18840" y="6183"/>
                  <a:pt x="18763" y="6202"/>
                  <a:pt x="18686" y="6246"/>
                </a:cubicBezTo>
                <a:cubicBezTo>
                  <a:pt x="18633" y="6281"/>
                  <a:pt x="18581" y="6299"/>
                  <a:pt x="18511" y="6316"/>
                </a:cubicBezTo>
                <a:cubicBezTo>
                  <a:pt x="17959" y="6316"/>
                  <a:pt x="17952" y="6981"/>
                  <a:pt x="18490" y="6981"/>
                </a:cubicBezTo>
                <a:cubicBezTo>
                  <a:pt x="18497" y="6981"/>
                  <a:pt x="18504" y="6981"/>
                  <a:pt x="18511" y="6981"/>
                </a:cubicBezTo>
                <a:cubicBezTo>
                  <a:pt x="18881" y="6981"/>
                  <a:pt x="19300" y="7071"/>
                  <a:pt x="19695" y="7071"/>
                </a:cubicBezTo>
                <a:cubicBezTo>
                  <a:pt x="19972" y="7071"/>
                  <a:pt x="20238" y="7027"/>
                  <a:pt x="20469" y="6876"/>
                </a:cubicBezTo>
                <a:cubicBezTo>
                  <a:pt x="20661" y="6736"/>
                  <a:pt x="20591" y="6474"/>
                  <a:pt x="20381" y="6369"/>
                </a:cubicBezTo>
                <a:cubicBezTo>
                  <a:pt x="20179" y="6282"/>
                  <a:pt x="19967" y="6243"/>
                  <a:pt x="19752" y="6243"/>
                </a:cubicBezTo>
                <a:cubicBezTo>
                  <a:pt x="19577" y="6243"/>
                  <a:pt x="19400" y="6269"/>
                  <a:pt x="19228" y="6316"/>
                </a:cubicBezTo>
                <a:cubicBezTo>
                  <a:pt x="19150" y="6239"/>
                  <a:pt x="19038" y="6183"/>
                  <a:pt x="18912" y="618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 name="Google Shape;483;p46">
            <a:extLst>
              <a:ext uri="{FF2B5EF4-FFF2-40B4-BE49-F238E27FC236}">
                <a16:creationId xmlns:a16="http://schemas.microsoft.com/office/drawing/2014/main" id="{FF37F604-448E-4137-B09E-D650F3F2EB07}"/>
              </a:ext>
            </a:extLst>
          </p:cNvPr>
          <p:cNvSpPr txBox="1">
            <a:spLocks/>
          </p:cNvSpPr>
          <p:nvPr/>
        </p:nvSpPr>
        <p:spPr>
          <a:xfrm>
            <a:off x="1714082" y="1764754"/>
            <a:ext cx="1268711" cy="1031773"/>
          </a:xfrm>
          <a:prstGeom prst="rect">
            <a:avLst/>
          </a:prstGeom>
          <a:solidFill>
            <a:schemeClr val="accent2">
              <a:lumMod val="60000"/>
              <a:lumOff val="40000"/>
            </a:schemeClr>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7200" b="1">
                <a:solidFill>
                  <a:srgbClr val="FFFFFF"/>
                </a:solidFill>
                <a:latin typeface="Cambria" panose="02040503050406030204" pitchFamily="18" charset="0"/>
                <a:ea typeface="Cambria" panose="02040503050406030204" pitchFamily="18" charset="0"/>
              </a:rPr>
              <a:t>02</a:t>
            </a:r>
          </a:p>
        </p:txBody>
      </p:sp>
      <p:sp>
        <p:nvSpPr>
          <p:cNvPr id="49" name="TextBox 48">
            <a:extLst>
              <a:ext uri="{FF2B5EF4-FFF2-40B4-BE49-F238E27FC236}">
                <a16:creationId xmlns:a16="http://schemas.microsoft.com/office/drawing/2014/main" id="{52B41E22-3568-4799-BF02-28B22A832F28}"/>
              </a:ext>
            </a:extLst>
          </p:cNvPr>
          <p:cNvSpPr txBox="1"/>
          <p:nvPr/>
        </p:nvSpPr>
        <p:spPr>
          <a:xfrm>
            <a:off x="3248754" y="1450709"/>
            <a:ext cx="4147610" cy="1651671"/>
          </a:xfrm>
          <a:prstGeom prst="rect">
            <a:avLst/>
          </a:prstGeom>
          <a:noFill/>
        </p:spPr>
        <p:txBody>
          <a:bodyPr wrap="square" rtlCol="0">
            <a:spAutoFit/>
          </a:bodyPr>
          <a:lstStyle/>
          <a:p>
            <a:pPr algn="ctr">
              <a:lnSpc>
                <a:spcPct val="150000"/>
              </a:lnSpc>
            </a:pPr>
            <a:r>
              <a:rPr lang="en-US" sz="3600" b="1" dirty="0">
                <a:solidFill>
                  <a:srgbClr val="FF0000"/>
                </a:solidFill>
                <a:latin typeface="Cambria" panose="02040503050406030204" pitchFamily="18" charset="0"/>
                <a:ea typeface="Cambria" panose="02040503050406030204" pitchFamily="18" charset="0"/>
              </a:rPr>
              <a:t>THỰC HÀNH VIẾT ĐOẠN VĂN</a:t>
            </a:r>
          </a:p>
        </p:txBody>
      </p:sp>
      <p:pic>
        <p:nvPicPr>
          <p:cNvPr id="52" name="Google Shape;220;p3">
            <a:extLst>
              <a:ext uri="{FF2B5EF4-FFF2-40B4-BE49-F238E27FC236}">
                <a16:creationId xmlns:a16="http://schemas.microsoft.com/office/drawing/2014/main" id="{D877954D-D590-4A3D-B1EF-953D8EF90EB2}"/>
              </a:ext>
            </a:extLst>
          </p:cNvPr>
          <p:cNvPicPr preferRelativeResize="0"/>
          <p:nvPr/>
        </p:nvPicPr>
        <p:blipFill rotWithShape="1">
          <a:blip r:embed="rId3">
            <a:alphaModFix/>
          </a:blip>
          <a:srcRect/>
          <a:stretch/>
        </p:blipFill>
        <p:spPr>
          <a:xfrm>
            <a:off x="1" y="5018314"/>
            <a:ext cx="500830" cy="1409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grpSp>
        <p:nvGrpSpPr>
          <p:cNvPr id="35" name="Group 34">
            <a:extLst>
              <a:ext uri="{FF2B5EF4-FFF2-40B4-BE49-F238E27FC236}">
                <a16:creationId xmlns:a16="http://schemas.microsoft.com/office/drawing/2014/main" id="{2685C95F-E96B-8AE7-E462-DB2CB2B683A8}"/>
              </a:ext>
            </a:extLst>
          </p:cNvPr>
          <p:cNvGrpSpPr/>
          <p:nvPr/>
        </p:nvGrpSpPr>
        <p:grpSpPr>
          <a:xfrm>
            <a:off x="876300" y="-11430"/>
            <a:ext cx="7315200" cy="1044212"/>
            <a:chOff x="863600" y="0"/>
            <a:chExt cx="7315200" cy="1142696"/>
          </a:xfrm>
        </p:grpSpPr>
        <p:cxnSp>
          <p:nvCxnSpPr>
            <p:cNvPr id="36" name="Straight Connector 35">
              <a:extLst>
                <a:ext uri="{FF2B5EF4-FFF2-40B4-BE49-F238E27FC236}">
                  <a16:creationId xmlns:a16="http://schemas.microsoft.com/office/drawing/2014/main" id="{5FEC2EEE-15FE-B8E6-A029-ECB2733CC6FC}"/>
                </a:ext>
              </a:extLst>
            </p:cNvPr>
            <p:cNvCxnSpPr/>
            <p:nvPr/>
          </p:nvCxnSpPr>
          <p:spPr>
            <a:xfrm flipV="1">
              <a:off x="3533141" y="0"/>
              <a:ext cx="0" cy="381000"/>
            </a:xfrm>
            <a:prstGeom prst="line">
              <a:avLst/>
            </a:prstGeom>
            <a:noFill/>
            <a:ln w="38100" cap="flat" cmpd="sng" algn="ctr">
              <a:solidFill>
                <a:srgbClr val="DB5E43">
                  <a:lumMod val="50000"/>
                </a:srgbClr>
              </a:solidFill>
              <a:prstDash val="solid"/>
            </a:ln>
            <a:effectLst/>
          </p:spPr>
        </p:cxnSp>
        <p:cxnSp>
          <p:nvCxnSpPr>
            <p:cNvPr id="37" name="Straight Connector 36">
              <a:extLst>
                <a:ext uri="{FF2B5EF4-FFF2-40B4-BE49-F238E27FC236}">
                  <a16:creationId xmlns:a16="http://schemas.microsoft.com/office/drawing/2014/main" id="{0EEBEE06-750B-0CC3-3FE4-65894C2F4E6C}"/>
                </a:ext>
              </a:extLst>
            </p:cNvPr>
            <p:cNvCxnSpPr/>
            <p:nvPr/>
          </p:nvCxnSpPr>
          <p:spPr>
            <a:xfrm flipV="1">
              <a:off x="5628006" y="0"/>
              <a:ext cx="0" cy="381000"/>
            </a:xfrm>
            <a:prstGeom prst="line">
              <a:avLst/>
            </a:prstGeom>
            <a:noFill/>
            <a:ln w="38100" cap="flat" cmpd="sng" algn="ctr">
              <a:solidFill>
                <a:srgbClr val="DB5E43">
                  <a:lumMod val="50000"/>
                </a:srgbClr>
              </a:solidFill>
              <a:prstDash val="solid"/>
            </a:ln>
            <a:effectLst/>
          </p:spPr>
        </p:cxnSp>
        <p:sp>
          <p:nvSpPr>
            <p:cNvPr id="39" name="Rounded Rectangle 12">
              <a:extLst>
                <a:ext uri="{FF2B5EF4-FFF2-40B4-BE49-F238E27FC236}">
                  <a16:creationId xmlns:a16="http://schemas.microsoft.com/office/drawing/2014/main" id="{9BF5CA3F-EB8C-3B8F-051C-03FB68845C6B}"/>
                </a:ext>
              </a:extLst>
            </p:cNvPr>
            <p:cNvSpPr/>
            <p:nvPr/>
          </p:nvSpPr>
          <p:spPr>
            <a:xfrm>
              <a:off x="863600" y="362189"/>
              <a:ext cx="7315200" cy="780507"/>
            </a:xfrm>
            <a:prstGeom prst="roundRect">
              <a:avLst>
                <a:gd name="adj" fmla="val 18641"/>
              </a:avLst>
            </a:prstGeom>
            <a:solidFill>
              <a:schemeClr val="accent1"/>
            </a:solidFill>
            <a:ln w="19050" cap="flat" cmpd="sng" algn="ctr">
              <a:solidFill>
                <a:schemeClr val="accent1"/>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a:ln>
                    <a:noFill/>
                  </a:ln>
                  <a:solidFill>
                    <a:srgbClr val="FFFFF3"/>
                  </a:solidFill>
                  <a:effectLst/>
                  <a:uLnTx/>
                  <a:uFillTx/>
                  <a:latin typeface="Cambria" panose="02040503050406030204" pitchFamily="18" charset="0"/>
                  <a:ea typeface="Cambria" panose="02040503050406030204" pitchFamily="18" charset="0"/>
                  <a:cs typeface="Arial" panose="020B0604020202020204" pitchFamily="34" charset="0"/>
                  <a:sym typeface="Arial"/>
                </a:rPr>
                <a:t>Chọn 1 trong 2 đề sau: </a:t>
              </a:r>
              <a:endParaRPr kumimoji="0" lang="en-US" sz="2400" b="1" i="0" u="none" strike="noStrike" kern="1200" cap="none" spc="0" normalizeH="0" baseline="0" noProof="0" dirty="0">
                <a:ln>
                  <a:noFill/>
                </a:ln>
                <a:solidFill>
                  <a:srgbClr val="FFFFF3"/>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p:txBody>
        </p:sp>
      </p:grpSp>
      <p:grpSp>
        <p:nvGrpSpPr>
          <p:cNvPr id="57" name="Group 56">
            <a:extLst>
              <a:ext uri="{FF2B5EF4-FFF2-40B4-BE49-F238E27FC236}">
                <a16:creationId xmlns:a16="http://schemas.microsoft.com/office/drawing/2014/main" id="{8E12831C-86B8-C738-7492-2C3F5B6BA96B}"/>
              </a:ext>
            </a:extLst>
          </p:cNvPr>
          <p:cNvGrpSpPr/>
          <p:nvPr/>
        </p:nvGrpSpPr>
        <p:grpSpPr>
          <a:xfrm>
            <a:off x="462941" y="1824247"/>
            <a:ext cx="3954080" cy="2536232"/>
            <a:chOff x="257695" y="2335876"/>
            <a:chExt cx="3954080" cy="2536232"/>
          </a:xfrm>
        </p:grpSpPr>
        <p:grpSp>
          <p:nvGrpSpPr>
            <p:cNvPr id="42" name="Group 41">
              <a:extLst>
                <a:ext uri="{FF2B5EF4-FFF2-40B4-BE49-F238E27FC236}">
                  <a16:creationId xmlns:a16="http://schemas.microsoft.com/office/drawing/2014/main" id="{683485E5-4756-6E98-27F8-5079A41E0BB5}"/>
                </a:ext>
              </a:extLst>
            </p:cNvPr>
            <p:cNvGrpSpPr/>
            <p:nvPr/>
          </p:nvGrpSpPr>
          <p:grpSpPr>
            <a:xfrm>
              <a:off x="257695" y="2335876"/>
              <a:ext cx="3954080" cy="2536232"/>
              <a:chOff x="343773" y="2371854"/>
              <a:chExt cx="2119087" cy="2518670"/>
            </a:xfrm>
          </p:grpSpPr>
          <p:sp>
            <p:nvSpPr>
              <p:cNvPr id="44" name="Rectangle: Diagonal Corners Rounded 43">
                <a:extLst>
                  <a:ext uri="{FF2B5EF4-FFF2-40B4-BE49-F238E27FC236}">
                    <a16:creationId xmlns:a16="http://schemas.microsoft.com/office/drawing/2014/main" id="{851D974A-56A1-6DC3-9241-C69791A49F4E}"/>
                  </a:ext>
                </a:extLst>
              </p:cNvPr>
              <p:cNvSpPr/>
              <p:nvPr/>
            </p:nvSpPr>
            <p:spPr>
              <a:xfrm>
                <a:off x="416346" y="2442407"/>
                <a:ext cx="2046514" cy="2448117"/>
              </a:xfrm>
              <a:prstGeom prst="round2DiagRect">
                <a:avLst/>
              </a:prstGeom>
              <a:noFill/>
              <a:ln w="19050" cap="flat" cmpd="sng" algn="ctr">
                <a:solidFill>
                  <a:srgbClr val="DC7C61">
                    <a:lumMod val="75000"/>
                  </a:srgbClr>
                </a:solidFill>
                <a:prstDash val="dash"/>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effectLst/>
                  <a:uLnTx/>
                  <a:uFillTx/>
                  <a:latin typeface="Cambria" panose="02040503050406030204" pitchFamily="18" charset="0"/>
                  <a:ea typeface="Cambria" panose="02040503050406030204" pitchFamily="18" charset="0"/>
                </a:endParaRPr>
              </a:p>
            </p:txBody>
          </p:sp>
          <p:sp>
            <p:nvSpPr>
              <p:cNvPr id="45" name="Rectangle: Diagonal Corners Rounded 44">
                <a:extLst>
                  <a:ext uri="{FF2B5EF4-FFF2-40B4-BE49-F238E27FC236}">
                    <a16:creationId xmlns:a16="http://schemas.microsoft.com/office/drawing/2014/main" id="{8705477D-46FC-010B-9321-EDA9E4E8D9FF}"/>
                  </a:ext>
                </a:extLst>
              </p:cNvPr>
              <p:cNvSpPr/>
              <p:nvPr/>
            </p:nvSpPr>
            <p:spPr>
              <a:xfrm>
                <a:off x="343773" y="2371854"/>
                <a:ext cx="2046514" cy="2448117"/>
              </a:xfrm>
              <a:prstGeom prst="round2DiagRect">
                <a:avLst/>
              </a:prstGeom>
              <a:solidFill>
                <a:srgbClr val="FFFFFF"/>
              </a:solidFill>
              <a:ln w="25400" cap="flat" cmpd="sng" algn="ctr">
                <a:noFill/>
                <a:prstDash val="solid"/>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effectLst/>
                  <a:uLnTx/>
                  <a:uFillTx/>
                  <a:latin typeface="Cambria" panose="02040503050406030204" pitchFamily="18" charset="0"/>
                  <a:ea typeface="Cambria" panose="02040503050406030204" pitchFamily="18" charset="0"/>
                </a:endParaRPr>
              </a:p>
            </p:txBody>
          </p:sp>
        </p:grpSp>
        <p:sp>
          <p:nvSpPr>
            <p:cNvPr id="43" name="TextBox 42">
              <a:extLst>
                <a:ext uri="{FF2B5EF4-FFF2-40B4-BE49-F238E27FC236}">
                  <a16:creationId xmlns:a16="http://schemas.microsoft.com/office/drawing/2014/main" id="{E9306CC9-E5ED-4BFC-1E27-126E8CD8E1CD}"/>
                </a:ext>
              </a:extLst>
            </p:cNvPr>
            <p:cNvSpPr txBox="1"/>
            <p:nvPr/>
          </p:nvSpPr>
          <p:spPr>
            <a:xfrm>
              <a:off x="516552" y="2627474"/>
              <a:ext cx="3300947" cy="1881990"/>
            </a:xfrm>
            <a:prstGeom prst="rect">
              <a:avLst/>
            </a:prstGeom>
            <a:noFill/>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000" b="0" i="0" u="none" strike="noStrike" kern="0" cap="none" spc="0" normalizeH="0" baseline="0" noProof="0">
                  <a:ln>
                    <a:noFill/>
                  </a:ln>
                  <a:effectLst/>
                  <a:uLnTx/>
                  <a:uFillTx/>
                  <a:latin typeface="Cambria" panose="02040503050406030204" pitchFamily="18" charset="0"/>
                  <a:ea typeface="Cambria" panose="02040503050406030204" pitchFamily="18" charset="0"/>
                </a:rPr>
                <a:t>a) Viết đoạn văn nêu cảm nghĩ về một câu chuyện mà em đã học trong sách Tiếng Việt 5. </a:t>
              </a:r>
              <a:endParaRPr kumimoji="0" lang="en-US" sz="2000" b="0" i="0" u="none" strike="noStrike" kern="0" cap="none" spc="0" normalizeH="0" baseline="0" noProof="0">
                <a:ln>
                  <a:noFill/>
                </a:ln>
                <a:effectLst/>
                <a:uLnTx/>
                <a:uFillTx/>
                <a:latin typeface="Cambria" panose="02040503050406030204" pitchFamily="18" charset="0"/>
                <a:ea typeface="Cambria" panose="02040503050406030204" pitchFamily="18" charset="0"/>
              </a:endParaRPr>
            </a:p>
          </p:txBody>
        </p:sp>
      </p:grpSp>
      <p:grpSp>
        <p:nvGrpSpPr>
          <p:cNvPr id="58" name="Group 57">
            <a:extLst>
              <a:ext uri="{FF2B5EF4-FFF2-40B4-BE49-F238E27FC236}">
                <a16:creationId xmlns:a16="http://schemas.microsoft.com/office/drawing/2014/main" id="{A4C9CD14-5FB9-63D7-06C5-DCDCD7CE52C4}"/>
              </a:ext>
            </a:extLst>
          </p:cNvPr>
          <p:cNvGrpSpPr/>
          <p:nvPr/>
        </p:nvGrpSpPr>
        <p:grpSpPr>
          <a:xfrm>
            <a:off x="4862395" y="1824247"/>
            <a:ext cx="3818664" cy="2536232"/>
            <a:chOff x="4792008" y="2335876"/>
            <a:chExt cx="3818664" cy="2536232"/>
          </a:xfrm>
        </p:grpSpPr>
        <p:grpSp>
          <p:nvGrpSpPr>
            <p:cNvPr id="51" name="Group 50">
              <a:extLst>
                <a:ext uri="{FF2B5EF4-FFF2-40B4-BE49-F238E27FC236}">
                  <a16:creationId xmlns:a16="http://schemas.microsoft.com/office/drawing/2014/main" id="{EA22BB95-A1FA-35DF-83B7-737A33C029F6}"/>
                </a:ext>
              </a:extLst>
            </p:cNvPr>
            <p:cNvGrpSpPr/>
            <p:nvPr/>
          </p:nvGrpSpPr>
          <p:grpSpPr>
            <a:xfrm>
              <a:off x="4792008" y="2335876"/>
              <a:ext cx="3818664" cy="2536232"/>
              <a:chOff x="343773" y="2371854"/>
              <a:chExt cx="2119087" cy="2518670"/>
            </a:xfrm>
          </p:grpSpPr>
          <p:sp>
            <p:nvSpPr>
              <p:cNvPr id="52" name="Rectangle: Diagonal Corners Rounded 51">
                <a:extLst>
                  <a:ext uri="{FF2B5EF4-FFF2-40B4-BE49-F238E27FC236}">
                    <a16:creationId xmlns:a16="http://schemas.microsoft.com/office/drawing/2014/main" id="{854044E2-A74E-0CE7-F3B4-011DDE2B5769}"/>
                  </a:ext>
                </a:extLst>
              </p:cNvPr>
              <p:cNvSpPr/>
              <p:nvPr/>
            </p:nvSpPr>
            <p:spPr>
              <a:xfrm>
                <a:off x="416346" y="2442407"/>
                <a:ext cx="2046514" cy="2448117"/>
              </a:xfrm>
              <a:prstGeom prst="round2DiagRect">
                <a:avLst/>
              </a:prstGeom>
              <a:noFill/>
              <a:ln w="19050" cap="flat" cmpd="sng" algn="ctr">
                <a:solidFill>
                  <a:srgbClr val="DC7C61">
                    <a:lumMod val="75000"/>
                  </a:srgbClr>
                </a:solidFill>
                <a:prstDash val="dash"/>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effectLst/>
                  <a:uLnTx/>
                  <a:uFillTx/>
                  <a:latin typeface="Cambria" panose="02040503050406030204" pitchFamily="18" charset="0"/>
                  <a:ea typeface="Cambria" panose="02040503050406030204" pitchFamily="18" charset="0"/>
                </a:endParaRPr>
              </a:p>
            </p:txBody>
          </p:sp>
          <p:sp>
            <p:nvSpPr>
              <p:cNvPr id="53" name="Rectangle: Diagonal Corners Rounded 52">
                <a:extLst>
                  <a:ext uri="{FF2B5EF4-FFF2-40B4-BE49-F238E27FC236}">
                    <a16:creationId xmlns:a16="http://schemas.microsoft.com/office/drawing/2014/main" id="{C742AE49-CB03-843C-F181-0398E169256A}"/>
                  </a:ext>
                </a:extLst>
              </p:cNvPr>
              <p:cNvSpPr/>
              <p:nvPr/>
            </p:nvSpPr>
            <p:spPr>
              <a:xfrm>
                <a:off x="343773" y="2371854"/>
                <a:ext cx="2046514" cy="2448117"/>
              </a:xfrm>
              <a:prstGeom prst="round2DiagRect">
                <a:avLst/>
              </a:prstGeom>
              <a:solidFill>
                <a:srgbClr val="FFFFFF"/>
              </a:solidFill>
              <a:ln w="25400" cap="flat" cmpd="sng" algn="ctr">
                <a:noFill/>
                <a:prstDash val="solid"/>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effectLst/>
                  <a:uLnTx/>
                  <a:uFillTx/>
                  <a:latin typeface="Cambria" panose="02040503050406030204" pitchFamily="18" charset="0"/>
                  <a:ea typeface="Cambria" panose="02040503050406030204" pitchFamily="18" charset="0"/>
                </a:endParaRPr>
              </a:p>
            </p:txBody>
          </p:sp>
        </p:grpSp>
        <p:sp>
          <p:nvSpPr>
            <p:cNvPr id="54" name="TextBox 53">
              <a:extLst>
                <a:ext uri="{FF2B5EF4-FFF2-40B4-BE49-F238E27FC236}">
                  <a16:creationId xmlns:a16="http://schemas.microsoft.com/office/drawing/2014/main" id="{46235463-A228-173F-5FEC-FCAFA8BC0860}"/>
                </a:ext>
              </a:extLst>
            </p:cNvPr>
            <p:cNvSpPr txBox="1"/>
            <p:nvPr/>
          </p:nvSpPr>
          <p:spPr>
            <a:xfrm>
              <a:off x="4993308" y="2406921"/>
              <a:ext cx="3429737" cy="2343655"/>
            </a:xfrm>
            <a:prstGeom prst="rect">
              <a:avLst/>
            </a:prstGeom>
            <a:noFill/>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000" b="0" i="0" u="none" strike="noStrike" kern="0" cap="none" spc="0" normalizeH="0" baseline="0" noProof="0">
                  <a:ln>
                    <a:noFill/>
                  </a:ln>
                  <a:effectLst/>
                  <a:uLnTx/>
                  <a:uFillTx/>
                  <a:latin typeface="Cambria" panose="02040503050406030204" pitchFamily="18" charset="0"/>
                  <a:ea typeface="Cambria" panose="02040503050406030204" pitchFamily="18" charset="0"/>
                </a:rPr>
                <a:t>b) Viết đoạn văn nêu cảm nghĩ về một sự việc mà em được chứng kiến (hoặc tham gia) đã để lại ấn tượng sâu sắc cho em. </a:t>
              </a:r>
              <a:endParaRPr kumimoji="0" lang="en-US" sz="2000" b="0" i="0" u="none" strike="noStrike" kern="0" cap="none" spc="0" normalizeH="0" baseline="0" noProof="0">
                <a:ln>
                  <a:noFill/>
                </a:ln>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92302905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39" name="Rounded Rectangle 12">
            <a:extLst>
              <a:ext uri="{FF2B5EF4-FFF2-40B4-BE49-F238E27FC236}">
                <a16:creationId xmlns:a16="http://schemas.microsoft.com/office/drawing/2014/main" id="{9BF5CA3F-EB8C-3B8F-051C-03FB68845C6B}"/>
              </a:ext>
            </a:extLst>
          </p:cNvPr>
          <p:cNvSpPr/>
          <p:nvPr/>
        </p:nvSpPr>
        <p:spPr>
          <a:xfrm>
            <a:off x="914399" y="265115"/>
            <a:ext cx="7315200" cy="627513"/>
          </a:xfrm>
          <a:prstGeom prst="roundRect">
            <a:avLst>
              <a:gd name="adj" fmla="val 18641"/>
            </a:avLst>
          </a:prstGeom>
          <a:solidFill>
            <a:schemeClr val="accent1"/>
          </a:solid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a:ln>
                  <a:noFill/>
                </a:ln>
                <a:solidFill>
                  <a:srgbClr val="FFFFF3"/>
                </a:solidFill>
                <a:effectLst/>
                <a:uLnTx/>
                <a:uFillTx/>
                <a:latin typeface="Cambria" panose="02040503050406030204" pitchFamily="18" charset="0"/>
                <a:ea typeface="Cambria" panose="02040503050406030204" pitchFamily="18" charset="0"/>
                <a:cs typeface="Arial" panose="020B0604020202020204" pitchFamily="34" charset="0"/>
                <a:sym typeface="Arial"/>
              </a:rPr>
              <a:t>HƯỚNG DẪN CỤ THỂ</a:t>
            </a:r>
            <a:endParaRPr kumimoji="0" lang="en-US" sz="2400" b="1" i="0" u="none" strike="noStrike" kern="1200" cap="none" spc="0" normalizeH="0" baseline="0" noProof="0" dirty="0">
              <a:ln>
                <a:noFill/>
              </a:ln>
              <a:solidFill>
                <a:srgbClr val="FFFFF3"/>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p:txBody>
      </p:sp>
      <p:sp>
        <p:nvSpPr>
          <p:cNvPr id="9" name="Rectangle: Rounded Corners 8">
            <a:extLst>
              <a:ext uri="{FF2B5EF4-FFF2-40B4-BE49-F238E27FC236}">
                <a16:creationId xmlns:a16="http://schemas.microsoft.com/office/drawing/2014/main" id="{C97782A8-F88C-4EA7-85DA-002054B4D964}"/>
              </a:ext>
            </a:extLst>
          </p:cNvPr>
          <p:cNvSpPr/>
          <p:nvPr/>
        </p:nvSpPr>
        <p:spPr>
          <a:xfrm>
            <a:off x="288470" y="1167940"/>
            <a:ext cx="8567057" cy="3710445"/>
          </a:xfrm>
          <a:prstGeom prst="roundRect">
            <a:avLst>
              <a:gd name="adj" fmla="val 9045"/>
            </a:avLst>
          </a:prstGeom>
          <a:solidFill>
            <a:srgbClr val="FFFFFF"/>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698500" algn="l"/>
              </a:tabLst>
            </a:pPr>
            <a:r>
              <a:rPr lang="en-US" sz="24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 </a:t>
            </a:r>
            <a:r>
              <a:rPr lang="en-US" sz="24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Nhớ</a:t>
            </a:r>
            <a:r>
              <a:rPr lang="en-US" sz="24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lại</a:t>
            </a:r>
            <a:r>
              <a:rPr lang="en-US" sz="24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a:t>
            </a:r>
            <a:r>
              <a:rPr lang="en-US" sz="24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chuyện</a:t>
            </a:r>
            <a:r>
              <a:rPr lang="en-US" sz="24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24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học</a:t>
            </a:r>
            <a:r>
              <a:rPr lang="en-US" sz="24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hoặc</a:t>
            </a:r>
            <a:r>
              <a:rPr lang="en-US" sz="24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sự</a:t>
            </a:r>
            <a:r>
              <a:rPr lang="en-US" sz="24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việc</a:t>
            </a:r>
            <a:r>
              <a:rPr lang="en-US" sz="24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24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chứng</a:t>
            </a:r>
            <a:r>
              <a:rPr lang="en-US" sz="24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kiến</a:t>
            </a:r>
            <a:r>
              <a:rPr lang="en-US" sz="24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tham</a:t>
            </a:r>
            <a:r>
              <a:rPr lang="en-US" sz="24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gia</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a:p>
            <a:pPr algn="just">
              <a:tabLst>
                <a:tab pos="698500" algn="l"/>
              </a:tabLst>
            </a:pP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Nhớ</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lại</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chuyện</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học</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ở 4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chủ</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đề</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Măng</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non,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Cộng</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đồng</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sách</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Tiếng</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Việt 5,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tập</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Đất</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nước</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Ngôi</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nhà</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chung</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sách</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Tiếng</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Việt 5,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tập</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hai</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p>
            <a:pPr algn="just">
              <a:tabLst>
                <a:tab pos="698500" algn="l"/>
              </a:tabLst>
            </a:pP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Nhớ</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lại</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sự</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việc</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thể</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hiện</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tình</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cảm</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hoặc</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tấm</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gương</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lao</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động</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học</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tập</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bố</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mẹ</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anh</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chị</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em</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bạn</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bè</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hoặc</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những</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người</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em</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thường</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gặp</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bác</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bảo</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vệ</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cô</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chú</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lao</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công</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cô</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chú</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công</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an,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bác</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trưởng</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thôn</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hoặc</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tổ</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trưởng</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tổ</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dân</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phố</a:t>
            </a:r>
            <a:r>
              <a:rPr lang="en-US" sz="2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7263873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Social Studies Subject for Elementary: Prehistory and Dinosaurs by Slidesgo">
  <a:themeElements>
    <a:clrScheme name="Simple Light">
      <a:dk1>
        <a:srgbClr val="19211F"/>
      </a:dk1>
      <a:lt1>
        <a:srgbClr val="F2F3E4"/>
      </a:lt1>
      <a:dk2>
        <a:srgbClr val="F4B253"/>
      </a:dk2>
      <a:lt2>
        <a:srgbClr val="F5D217"/>
      </a:lt2>
      <a:accent1>
        <a:srgbClr val="DC6C3C"/>
      </a:accent1>
      <a:accent2>
        <a:srgbClr val="EF4938"/>
      </a:accent2>
      <a:accent3>
        <a:srgbClr val="6E618E"/>
      </a:accent3>
      <a:accent4>
        <a:srgbClr val="A395BE"/>
      </a:accent4>
      <a:accent5>
        <a:srgbClr val="59A79A"/>
      </a:accent5>
      <a:accent6>
        <a:srgbClr val="3B943A"/>
      </a:accent6>
      <a:hlink>
        <a:srgbClr val="19211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870</Words>
  <Application>Microsoft Office PowerPoint</Application>
  <PresentationFormat>On-screen Show (16:9)</PresentationFormat>
  <Paragraphs>99</Paragraphs>
  <Slides>17</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Lato</vt:lpstr>
      <vt:lpstr>Bebas Neue</vt:lpstr>
      <vt:lpstr>Arial</vt:lpstr>
      <vt:lpstr>Cambria</vt:lpstr>
      <vt:lpstr>Times New Roman</vt:lpstr>
      <vt:lpstr>Epilogue</vt:lpstr>
      <vt:lpstr>Calibri</vt:lpstr>
      <vt:lpstr>Courier New</vt:lpstr>
      <vt:lpstr>Social Studies Subject for Elementary: Prehistory and Dinosaurs by Slidesgo</vt:lpstr>
      <vt:lpstr>PowerPoint Presentation</vt:lpstr>
      <vt:lpstr>PowerPoint Presentation</vt:lpstr>
      <vt:lpstr>PowerPoint Presentation</vt:lpstr>
      <vt:lpstr>PowerPoint Presentation</vt:lpstr>
      <vt:lpstr>01</vt:lpstr>
      <vt:lpstr>PowerPoint Presentation</vt:lpstr>
      <vt:lpstr>Awesome words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FPT</cp:lastModifiedBy>
  <cp:revision>21</cp:revision>
  <dcterms:modified xsi:type="dcterms:W3CDTF">2025-05-04T00:31:55Z</dcterms:modified>
</cp:coreProperties>
</file>