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485" r:id="rId2"/>
    <p:sldId id="487" r:id="rId3"/>
    <p:sldId id="483" r:id="rId4"/>
    <p:sldId id="257" r:id="rId5"/>
    <p:sldId id="330" r:id="rId6"/>
    <p:sldId id="365" r:id="rId7"/>
    <p:sldId id="280" r:id="rId8"/>
    <p:sldId id="366" r:id="rId9"/>
    <p:sldId id="479" r:id="rId10"/>
    <p:sldId id="481" r:id="rId11"/>
    <p:sldId id="482" r:id="rId12"/>
    <p:sldId id="357" r:id="rId13"/>
    <p:sldId id="350" r:id="rId14"/>
    <p:sldId id="363" r:id="rId15"/>
    <p:sldId id="267" r:id="rId16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Nunito" panose="020B0604020202020204" charset="0"/>
      <p:regular r:id="rId22"/>
      <p:bold r:id="rId23"/>
      <p:italic r:id="rId24"/>
      <p:boldItalic r:id="rId25"/>
    </p:embeddedFont>
    <p:embeddedFont>
      <p:font typeface="Livvic" panose="020B0604020202020204" charset="0"/>
      <p:regular r:id="rId26"/>
      <p:bold r:id="rId27"/>
      <p:italic r:id="rId28"/>
      <p:boldItalic r:id="rId29"/>
    </p:embeddedFont>
    <p:embeddedFont>
      <p:font typeface="Coiny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roissant One" panose="020B0604020202020204" charset="0"/>
      <p:regular r:id="rId35"/>
    </p:embeddedFont>
    <p:embeddedFont>
      <p:font typeface="Roboto Condensed Light" panose="020B0604020202020204" charset="0"/>
      <p:regular r:id="rId36"/>
      <p:italic r:id="rId37"/>
    </p:embeddedFont>
    <p:embeddedFont>
      <p:font typeface="Ribey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D04C0B8-6413-4C0F-8EF5-C94DA8DC201C}">
  <a:tblStyle styleId="{4D04C0B8-6413-4C0F-8EF5-C94DA8DC20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>
          <a:extLst>
            <a:ext uri="{FF2B5EF4-FFF2-40B4-BE49-F238E27FC236}">
              <a16:creationId xmlns:a16="http://schemas.microsoft.com/office/drawing/2014/main" id="{DD566967-5091-1329-22D1-66CAA89F8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3365f1d918_0_28:notes">
            <a:extLst>
              <a:ext uri="{FF2B5EF4-FFF2-40B4-BE49-F238E27FC236}">
                <a16:creationId xmlns:a16="http://schemas.microsoft.com/office/drawing/2014/main" id="{85ADC1C2-C964-540D-8DEC-D4C8078F43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13365f1d918_0_28:notes">
            <a:extLst>
              <a:ext uri="{FF2B5EF4-FFF2-40B4-BE49-F238E27FC236}">
                <a16:creationId xmlns:a16="http://schemas.microsoft.com/office/drawing/2014/main" id="{8CEECED2-1949-E922-F0FC-C12A413BBE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915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3365f1d91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13365f1d91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00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a9ef8a00c3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a9ef8a00c3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6131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86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27eff44cef2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27eff44cef2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0250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1d838b627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1d838b627_4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13365f1d9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13365f1d9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713225" y="1240050"/>
            <a:ext cx="7717500" cy="4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2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Roboto Condensed Light"/>
              <a:buAutoNum type="romanLcPeriod"/>
              <a:defRPr sz="1100"/>
            </a:lvl9pPr>
          </a:lstStyle>
          <a:p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>
            <a:off x="118964" y="73446"/>
            <a:ext cx="8906077" cy="601271"/>
            <a:chOff x="121189" y="149646"/>
            <a:chExt cx="8906077" cy="601271"/>
          </a:xfrm>
        </p:grpSpPr>
        <p:grpSp>
          <p:nvGrpSpPr>
            <p:cNvPr id="54" name="Google Shape;54;p4"/>
            <p:cNvGrpSpPr/>
            <p:nvPr/>
          </p:nvGrpSpPr>
          <p:grpSpPr>
            <a:xfrm rot="5400000" flipH="1">
              <a:off x="2236038" y="-1965203"/>
              <a:ext cx="557121" cy="4786819"/>
              <a:chOff x="8326013" y="258172"/>
              <a:chExt cx="557121" cy="4786819"/>
            </a:xfrm>
          </p:grpSpPr>
          <p:grpSp>
            <p:nvGrpSpPr>
              <p:cNvPr id="55" name="Google Shape;55;p4"/>
              <p:cNvGrpSpPr/>
              <p:nvPr/>
            </p:nvGrpSpPr>
            <p:grpSpPr>
              <a:xfrm>
                <a:off x="8334725" y="1270945"/>
                <a:ext cx="336740" cy="2950641"/>
                <a:chOff x="8683750" y="1289995"/>
                <a:chExt cx="336740" cy="2950641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 rot="-5662738" flipH="1">
                  <a:off x="8828113" y="2430243"/>
                  <a:ext cx="66795" cy="667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 rot="-5662738" flipH="1">
                  <a:off x="8951243" y="1681652"/>
                  <a:ext cx="66795" cy="6679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 rot="-5662738" flipH="1">
                  <a:off x="8921483" y="1292448"/>
                  <a:ext cx="66795" cy="6679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 rot="-3868218" flipH="1">
                  <a:off x="8772141" y="1510294"/>
                  <a:ext cx="66825" cy="6682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 rot="-3868218" flipH="1">
                  <a:off x="8858372" y="2157531"/>
                  <a:ext cx="66825" cy="6682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 rot="3061112" flipH="1">
                  <a:off x="8866830" y="3838902"/>
                  <a:ext cx="66765" cy="6676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 rot="3061112" flipH="1">
                  <a:off x="8697318" y="4160304"/>
                  <a:ext cx="66765" cy="6676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 rot="3061112" flipH="1">
                  <a:off x="8742251" y="3164816"/>
                  <a:ext cx="66765" cy="6676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 rot="4857631" flipH="1">
                  <a:off x="8904407" y="3449801"/>
                  <a:ext cx="66830" cy="6683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 rot="4857631" flipH="1">
                  <a:off x="8918658" y="2786238"/>
                  <a:ext cx="66830" cy="6683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6" name="Google Shape;66;p4"/>
              <p:cNvSpPr/>
              <p:nvPr/>
            </p:nvSpPr>
            <p:spPr>
              <a:xfrm rot="-5137262">
                <a:off x="8673938" y="4426968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5137262">
                <a:off x="8802768" y="2493360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 rot="-5137262">
                <a:off x="8781108" y="48542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rot="-6931782">
                <a:off x="8552491" y="506088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rot="-6931782">
                <a:off x="8469697" y="979226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 rot="7738888">
                <a:off x="8339580" y="271739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rot="7738888">
                <a:off x="8757868" y="79578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 rot="7738888">
                <a:off x="8802801" y="1791275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rot="5942369">
                <a:off x="8339557" y="4973326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 rot="5942369">
                <a:off x="8469683" y="444016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4"/>
            <p:cNvGrpSpPr/>
            <p:nvPr/>
          </p:nvGrpSpPr>
          <p:grpSpPr>
            <a:xfrm rot="5400000">
              <a:off x="7242644" y="-1148592"/>
              <a:ext cx="336740" cy="2950641"/>
              <a:chOff x="8683750" y="1289995"/>
              <a:chExt cx="336740" cy="2950641"/>
            </a:xfrm>
          </p:grpSpPr>
          <p:sp>
            <p:nvSpPr>
              <p:cNvPr id="77" name="Google Shape;77;p4"/>
              <p:cNvSpPr/>
              <p:nvPr/>
            </p:nvSpPr>
            <p:spPr>
              <a:xfrm rot="-5662738" flipH="1">
                <a:off x="8828113" y="2430243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 rot="-5662738" flipH="1">
                <a:off x="8951243" y="1681652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 rot="-5662738" flipH="1">
                <a:off x="8921483" y="1292448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 rot="-3868218" flipH="1">
                <a:off x="8772141" y="1510294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 rot="-3868218" flipH="1">
                <a:off x="8858372" y="215753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 rot="3061112" flipH="1">
                <a:off x="8866830" y="3838902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 rot="3061112" flipH="1">
                <a:off x="8697318" y="4160304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 rot="3061112" flipH="1">
                <a:off x="8742251" y="316481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 rot="4857631" flipH="1">
                <a:off x="8904407" y="344980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 rot="4857631" flipH="1">
                <a:off x="8918658" y="2786238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4"/>
            <p:cNvSpPr/>
            <p:nvPr/>
          </p:nvSpPr>
          <p:spPr>
            <a:xfrm rot="262738">
              <a:off x="5663516" y="49757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 rot="262738">
              <a:off x="7597125" y="62640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 rot="262738">
              <a:off x="5236246" y="37614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 rot="-1531782">
              <a:off x="973767" y="16319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-1531782">
              <a:off x="8949304" y="67295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-8461112">
              <a:off x="1932075" y="16321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-8461112">
              <a:off x="6107777" y="553076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-8461112">
              <a:off x="8299239" y="62643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-10257631">
              <a:off x="5117124" y="16319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10257631">
              <a:off x="5650286" y="29331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10800000">
            <a:off x="118964" y="4502571"/>
            <a:ext cx="8906077" cy="601271"/>
            <a:chOff x="121189" y="149646"/>
            <a:chExt cx="8906077" cy="601271"/>
          </a:xfrm>
        </p:grpSpPr>
        <p:grpSp>
          <p:nvGrpSpPr>
            <p:cNvPr id="98" name="Google Shape;98;p4"/>
            <p:cNvGrpSpPr/>
            <p:nvPr/>
          </p:nvGrpSpPr>
          <p:grpSpPr>
            <a:xfrm rot="5400000" flipH="1">
              <a:off x="2236038" y="-1965203"/>
              <a:ext cx="557121" cy="4786819"/>
              <a:chOff x="8326013" y="258172"/>
              <a:chExt cx="557121" cy="4786819"/>
            </a:xfrm>
          </p:grpSpPr>
          <p:grpSp>
            <p:nvGrpSpPr>
              <p:cNvPr id="99" name="Google Shape;99;p4"/>
              <p:cNvGrpSpPr/>
              <p:nvPr/>
            </p:nvGrpSpPr>
            <p:grpSpPr>
              <a:xfrm>
                <a:off x="8334725" y="1270945"/>
                <a:ext cx="336740" cy="2950641"/>
                <a:chOff x="8683750" y="1289995"/>
                <a:chExt cx="336740" cy="2950641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 rot="-5662738" flipH="1">
                  <a:off x="8828113" y="2430243"/>
                  <a:ext cx="66795" cy="667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 rot="-5662738" flipH="1">
                  <a:off x="8951243" y="1681652"/>
                  <a:ext cx="66795" cy="6679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 rot="-5662738" flipH="1">
                  <a:off x="8921483" y="1292448"/>
                  <a:ext cx="66795" cy="6679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4"/>
                <p:cNvSpPr/>
                <p:nvPr/>
              </p:nvSpPr>
              <p:spPr>
                <a:xfrm rot="-3868218" flipH="1">
                  <a:off x="8772141" y="1510294"/>
                  <a:ext cx="66825" cy="6682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 rot="-3868218" flipH="1">
                  <a:off x="8858372" y="2157531"/>
                  <a:ext cx="66825" cy="6682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4"/>
                <p:cNvSpPr/>
                <p:nvPr/>
              </p:nvSpPr>
              <p:spPr>
                <a:xfrm rot="3061112" flipH="1">
                  <a:off x="8866830" y="3838902"/>
                  <a:ext cx="66765" cy="6676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 rot="3061112" flipH="1">
                  <a:off x="8697318" y="4160304"/>
                  <a:ext cx="66765" cy="6676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 rot="3061112" flipH="1">
                  <a:off x="8742251" y="3164816"/>
                  <a:ext cx="66765" cy="6676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4"/>
                <p:cNvSpPr/>
                <p:nvPr/>
              </p:nvSpPr>
              <p:spPr>
                <a:xfrm rot="4857631" flipH="1">
                  <a:off x="8904407" y="3449801"/>
                  <a:ext cx="66830" cy="6683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 rot="4857631" flipH="1">
                  <a:off x="8918658" y="2786238"/>
                  <a:ext cx="66830" cy="6683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10" name="Google Shape;110;p4"/>
              <p:cNvSpPr/>
              <p:nvPr/>
            </p:nvSpPr>
            <p:spPr>
              <a:xfrm rot="-5137262">
                <a:off x="8673938" y="4426968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 rot="-5137262">
                <a:off x="8802768" y="2493360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 rot="-5137262">
                <a:off x="8781108" y="48542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 rot="-6931782">
                <a:off x="8552491" y="506088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6931782">
                <a:off x="8469697" y="979226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 rot="7738888">
                <a:off x="8339580" y="271739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rot="7738888">
                <a:off x="8757868" y="79578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 rot="7738888">
                <a:off x="8802801" y="1791275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 rot="5942369">
                <a:off x="8339557" y="4973326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5942369">
                <a:off x="8469683" y="444016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" name="Google Shape;120;p4"/>
            <p:cNvGrpSpPr/>
            <p:nvPr/>
          </p:nvGrpSpPr>
          <p:grpSpPr>
            <a:xfrm rot="5400000">
              <a:off x="7166444" y="-1072392"/>
              <a:ext cx="489140" cy="2950641"/>
              <a:chOff x="8683750" y="1289995"/>
              <a:chExt cx="489140" cy="2950641"/>
            </a:xfrm>
          </p:grpSpPr>
          <p:sp>
            <p:nvSpPr>
              <p:cNvPr id="121" name="Google Shape;121;p4"/>
              <p:cNvSpPr/>
              <p:nvPr/>
            </p:nvSpPr>
            <p:spPr>
              <a:xfrm rot="-5662738" flipH="1">
                <a:off x="8828113" y="2430243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 rot="-5662738" flipH="1">
                <a:off x="9103643" y="1453052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5662738" flipH="1">
                <a:off x="8921483" y="1292448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3868218" flipH="1">
                <a:off x="8772141" y="1738894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3868218" flipH="1">
                <a:off x="8858372" y="215753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 rot="3061112" flipH="1">
                <a:off x="8866830" y="3838902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 rot="3061112" flipH="1">
                <a:off x="8697318" y="4160304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 rot="3061112" flipH="1">
                <a:off x="8742251" y="316481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 rot="4857631" flipH="1">
                <a:off x="8904407" y="344980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 rot="4857631" flipH="1">
                <a:off x="8918658" y="2786238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" name="Google Shape;131;p4"/>
            <p:cNvSpPr/>
            <p:nvPr/>
          </p:nvSpPr>
          <p:spPr>
            <a:xfrm rot="262738">
              <a:off x="5663516" y="49757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262738">
              <a:off x="7597125" y="62640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262738">
              <a:off x="5236246" y="37614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-1531782">
              <a:off x="973767" y="16319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-1531782">
              <a:off x="8949304" y="67295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-8461112">
              <a:off x="1932075" y="16321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-8461112">
              <a:off x="6107777" y="553076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-8461112">
              <a:off x="8299239" y="62643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10257631">
              <a:off x="5117124" y="16319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-10257631">
              <a:off x="5650286" y="29331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4"/>
          <p:cNvSpPr/>
          <p:nvPr/>
        </p:nvSpPr>
        <p:spPr>
          <a:xfrm rot="5662738">
            <a:off x="456218" y="979935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 rot="5662738">
            <a:off x="8733637" y="3794119"/>
            <a:ext cx="66795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"/>
          <p:cNvSpPr/>
          <p:nvPr/>
        </p:nvSpPr>
        <p:spPr>
          <a:xfrm rot="5662738">
            <a:off x="8763398" y="3404915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"/>
          <p:cNvSpPr/>
          <p:nvPr/>
        </p:nvSpPr>
        <p:spPr>
          <a:xfrm rot="3868218">
            <a:off x="8912710" y="3622761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4"/>
          <p:cNvSpPr/>
          <p:nvPr/>
        </p:nvSpPr>
        <p:spPr>
          <a:xfrm rot="3868218">
            <a:off x="8826479" y="4269998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4"/>
          <p:cNvSpPr/>
          <p:nvPr/>
        </p:nvSpPr>
        <p:spPr>
          <a:xfrm rot="-3061112">
            <a:off x="417530" y="2388594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4"/>
          <p:cNvSpPr/>
          <p:nvPr/>
        </p:nvSpPr>
        <p:spPr>
          <a:xfrm rot="-3061112">
            <a:off x="8663209" y="991033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"/>
          <p:cNvSpPr/>
          <p:nvPr/>
        </p:nvSpPr>
        <p:spPr>
          <a:xfrm rot="-4857631">
            <a:off x="379889" y="1999493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"/>
          <p:cNvSpPr/>
          <p:nvPr/>
        </p:nvSpPr>
        <p:spPr>
          <a:xfrm rot="-4857631">
            <a:off x="365638" y="1335930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"/>
          <p:cNvSpPr/>
          <p:nvPr/>
        </p:nvSpPr>
        <p:spPr>
          <a:xfrm rot="5137262" flipH="1">
            <a:off x="132537" y="1062102"/>
            <a:ext cx="66795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4"/>
          <p:cNvSpPr/>
          <p:nvPr/>
        </p:nvSpPr>
        <p:spPr>
          <a:xfrm rot="6931782" flipH="1">
            <a:off x="8783335" y="2637605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4"/>
          <p:cNvSpPr/>
          <p:nvPr/>
        </p:nvSpPr>
        <p:spPr>
          <a:xfrm rot="6931782" flipH="1">
            <a:off x="8866129" y="3110743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4"/>
          <p:cNvSpPr/>
          <p:nvPr/>
        </p:nvSpPr>
        <p:spPr>
          <a:xfrm rot="-7738888" flipH="1">
            <a:off x="8996305" y="2403256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4"/>
          <p:cNvSpPr/>
          <p:nvPr/>
        </p:nvSpPr>
        <p:spPr>
          <a:xfrm rot="-7738888" flipH="1">
            <a:off x="8578018" y="2927304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"/>
          <p:cNvSpPr/>
          <p:nvPr/>
        </p:nvSpPr>
        <p:spPr>
          <a:xfrm rot="-7738888" flipH="1">
            <a:off x="8533084" y="3922792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4"/>
          <p:cNvSpPr/>
          <p:nvPr/>
        </p:nvSpPr>
        <p:spPr>
          <a:xfrm rot="-5137262">
            <a:off x="8867442" y="1567385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4"/>
          <p:cNvSpPr/>
          <p:nvPr/>
        </p:nvSpPr>
        <p:spPr>
          <a:xfrm rot="-5137262">
            <a:off x="8746012" y="1994656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"/>
          <p:cNvSpPr/>
          <p:nvPr/>
        </p:nvSpPr>
        <p:spPr>
          <a:xfrm rot="7738888">
            <a:off x="132534" y="1736081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4"/>
          <p:cNvSpPr/>
          <p:nvPr/>
        </p:nvSpPr>
        <p:spPr>
          <a:xfrm rot="7738888">
            <a:off x="8922947" y="1123154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"/>
          <p:cNvSpPr/>
          <p:nvPr/>
        </p:nvSpPr>
        <p:spPr>
          <a:xfrm rot="5942369">
            <a:off x="8533061" y="2113743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4"/>
          <p:cNvSpPr/>
          <p:nvPr/>
        </p:nvSpPr>
        <p:spPr>
          <a:xfrm rot="5942369">
            <a:off x="8663187" y="1580581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4"/>
          <p:cNvSpPr/>
          <p:nvPr/>
        </p:nvSpPr>
        <p:spPr>
          <a:xfrm rot="3061112" flipH="1">
            <a:off x="392272" y="3021183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4"/>
          <p:cNvSpPr/>
          <p:nvPr/>
        </p:nvSpPr>
        <p:spPr>
          <a:xfrm rot="5137262" flipH="1">
            <a:off x="204234" y="3266935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4"/>
          <p:cNvSpPr/>
          <p:nvPr/>
        </p:nvSpPr>
        <p:spPr>
          <a:xfrm rot="-7738888" flipH="1">
            <a:off x="132534" y="2555279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4"/>
          <p:cNvSpPr/>
          <p:nvPr/>
        </p:nvSpPr>
        <p:spPr>
          <a:xfrm rot="-5942369" flipH="1">
            <a:off x="341155" y="3705556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4"/>
          <p:cNvSpPr/>
          <p:nvPr/>
        </p:nvSpPr>
        <p:spPr>
          <a:xfrm rot="-4857631">
            <a:off x="58414" y="4142618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4"/>
          <p:cNvSpPr/>
          <p:nvPr/>
        </p:nvSpPr>
        <p:spPr>
          <a:xfrm rot="3061112" flipH="1">
            <a:off x="287047" y="4106508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26"/>
          <p:cNvSpPr txBox="1">
            <a:spLocks noGrp="1"/>
          </p:cNvSpPr>
          <p:nvPr>
            <p:ph type="subTitle" idx="1"/>
          </p:nvPr>
        </p:nvSpPr>
        <p:spPr>
          <a:xfrm>
            <a:off x="6412298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26"/>
          <p:cNvSpPr txBox="1">
            <a:spLocks noGrp="1"/>
          </p:cNvSpPr>
          <p:nvPr>
            <p:ph type="subTitle" idx="2"/>
          </p:nvPr>
        </p:nvSpPr>
        <p:spPr>
          <a:xfrm>
            <a:off x="6412310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4" name="Google Shape;484;p26"/>
          <p:cNvSpPr txBox="1">
            <a:spLocks noGrp="1"/>
          </p:cNvSpPr>
          <p:nvPr>
            <p:ph type="subTitle" idx="3"/>
          </p:nvPr>
        </p:nvSpPr>
        <p:spPr>
          <a:xfrm>
            <a:off x="4537040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5" name="Google Shape;485;p26"/>
          <p:cNvSpPr txBox="1">
            <a:spLocks noGrp="1"/>
          </p:cNvSpPr>
          <p:nvPr>
            <p:ph type="subTitle" idx="4"/>
          </p:nvPr>
        </p:nvSpPr>
        <p:spPr>
          <a:xfrm>
            <a:off x="4537052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6" name="Google Shape;486;p26"/>
          <p:cNvSpPr txBox="1">
            <a:spLocks noGrp="1"/>
          </p:cNvSpPr>
          <p:nvPr>
            <p:ph type="subTitle" idx="5"/>
          </p:nvPr>
        </p:nvSpPr>
        <p:spPr>
          <a:xfrm>
            <a:off x="6412306" y="392042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7" name="Google Shape;487;p26"/>
          <p:cNvSpPr txBox="1">
            <a:spLocks noGrp="1"/>
          </p:cNvSpPr>
          <p:nvPr>
            <p:ph type="subTitle" idx="6"/>
          </p:nvPr>
        </p:nvSpPr>
        <p:spPr>
          <a:xfrm>
            <a:off x="6412319" y="349535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88" name="Google Shape;488;p26"/>
          <p:cNvSpPr txBox="1">
            <a:spLocks noGrp="1"/>
          </p:cNvSpPr>
          <p:nvPr>
            <p:ph type="subTitle" idx="7"/>
          </p:nvPr>
        </p:nvSpPr>
        <p:spPr>
          <a:xfrm>
            <a:off x="4537031" y="2278500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9" name="Google Shape;489;p26"/>
          <p:cNvSpPr txBox="1">
            <a:spLocks noGrp="1"/>
          </p:cNvSpPr>
          <p:nvPr>
            <p:ph type="subTitle" idx="8"/>
          </p:nvPr>
        </p:nvSpPr>
        <p:spPr>
          <a:xfrm>
            <a:off x="4537044" y="1853425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053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/>
          <p:nvPr/>
        </p:nvSpPr>
        <p:spPr>
          <a:xfrm rot="-587040">
            <a:off x="-1148764" y="3955834"/>
            <a:ext cx="1556927" cy="601638"/>
          </a:xfrm>
          <a:custGeom>
            <a:avLst/>
            <a:gdLst/>
            <a:ahLst/>
            <a:cxnLst/>
            <a:rect l="l" t="t" r="r" b="b"/>
            <a:pathLst>
              <a:path w="39386" h="12589" extrusionOk="0">
                <a:moveTo>
                  <a:pt x="13879" y="1"/>
                </a:moveTo>
                <a:cubicBezTo>
                  <a:pt x="12210" y="1"/>
                  <a:pt x="10492" y="369"/>
                  <a:pt x="9003" y="790"/>
                </a:cubicBezTo>
                <a:cubicBezTo>
                  <a:pt x="5944" y="1664"/>
                  <a:pt x="822" y="4933"/>
                  <a:pt x="875" y="4986"/>
                </a:cubicBezTo>
                <a:cubicBezTo>
                  <a:pt x="560" y="5318"/>
                  <a:pt x="333" y="5685"/>
                  <a:pt x="228" y="6104"/>
                </a:cubicBezTo>
                <a:cubicBezTo>
                  <a:pt x="1" y="7031"/>
                  <a:pt x="490" y="7957"/>
                  <a:pt x="1242" y="8709"/>
                </a:cubicBezTo>
                <a:cubicBezTo>
                  <a:pt x="3392" y="10789"/>
                  <a:pt x="7115" y="11489"/>
                  <a:pt x="10489" y="11961"/>
                </a:cubicBezTo>
                <a:cubicBezTo>
                  <a:pt x="13439" y="12368"/>
                  <a:pt x="16474" y="12588"/>
                  <a:pt x="19508" y="12588"/>
                </a:cubicBezTo>
                <a:cubicBezTo>
                  <a:pt x="23758" y="12588"/>
                  <a:pt x="28008" y="12157"/>
                  <a:pt x="32026" y="11209"/>
                </a:cubicBezTo>
                <a:cubicBezTo>
                  <a:pt x="34718" y="10580"/>
                  <a:pt x="38285" y="9601"/>
                  <a:pt x="39334" y="7520"/>
                </a:cubicBezTo>
                <a:cubicBezTo>
                  <a:pt x="39386" y="7433"/>
                  <a:pt x="39316" y="7276"/>
                  <a:pt x="39176" y="7241"/>
                </a:cubicBezTo>
                <a:cubicBezTo>
                  <a:pt x="37655" y="6769"/>
                  <a:pt x="36065" y="6471"/>
                  <a:pt x="34456" y="6209"/>
                </a:cubicBezTo>
                <a:cubicBezTo>
                  <a:pt x="32935" y="5930"/>
                  <a:pt x="31152" y="5772"/>
                  <a:pt x="29771" y="5213"/>
                </a:cubicBezTo>
                <a:cubicBezTo>
                  <a:pt x="28670" y="4758"/>
                  <a:pt x="27901" y="3989"/>
                  <a:pt x="26852" y="3500"/>
                </a:cubicBezTo>
                <a:cubicBezTo>
                  <a:pt x="25541" y="2905"/>
                  <a:pt x="24160" y="3255"/>
                  <a:pt x="22761" y="3010"/>
                </a:cubicBezTo>
                <a:cubicBezTo>
                  <a:pt x="20296" y="2573"/>
                  <a:pt x="18723" y="1105"/>
                  <a:pt x="16485" y="370"/>
                </a:cubicBezTo>
                <a:cubicBezTo>
                  <a:pt x="15660" y="107"/>
                  <a:pt x="14776" y="1"/>
                  <a:pt x="1387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/>
          <p:nvPr/>
        </p:nvSpPr>
        <p:spPr>
          <a:xfrm rot="1397024" flipH="1">
            <a:off x="-874905" y="3769388"/>
            <a:ext cx="1753898" cy="1105512"/>
          </a:xfrm>
          <a:custGeom>
            <a:avLst/>
            <a:gdLst/>
            <a:ahLst/>
            <a:cxnLst/>
            <a:rect l="l" t="t" r="r" b="b"/>
            <a:pathLst>
              <a:path w="52235" h="11231" extrusionOk="0">
                <a:moveTo>
                  <a:pt x="16067" y="1"/>
                </a:moveTo>
                <a:cubicBezTo>
                  <a:pt x="13605" y="1"/>
                  <a:pt x="11080" y="362"/>
                  <a:pt x="8706" y="806"/>
                </a:cubicBezTo>
                <a:cubicBezTo>
                  <a:pt x="6748" y="1173"/>
                  <a:pt x="4720" y="1645"/>
                  <a:pt x="3007" y="2501"/>
                </a:cubicBezTo>
                <a:cubicBezTo>
                  <a:pt x="402" y="2956"/>
                  <a:pt x="0" y="5788"/>
                  <a:pt x="1748" y="7326"/>
                </a:cubicBezTo>
                <a:cubicBezTo>
                  <a:pt x="3619" y="8969"/>
                  <a:pt x="6958" y="9232"/>
                  <a:pt x="9598" y="9354"/>
                </a:cubicBezTo>
                <a:cubicBezTo>
                  <a:pt x="10921" y="9419"/>
                  <a:pt x="12242" y="9446"/>
                  <a:pt x="13563" y="9446"/>
                </a:cubicBezTo>
                <a:cubicBezTo>
                  <a:pt x="16483" y="9446"/>
                  <a:pt x="19399" y="9317"/>
                  <a:pt x="22324" y="9197"/>
                </a:cubicBezTo>
                <a:cubicBezTo>
                  <a:pt x="23414" y="9147"/>
                  <a:pt x="24501" y="9124"/>
                  <a:pt x="25585" y="9124"/>
                </a:cubicBezTo>
                <a:cubicBezTo>
                  <a:pt x="29872" y="9124"/>
                  <a:pt x="34116" y="9485"/>
                  <a:pt x="38372" y="10001"/>
                </a:cubicBezTo>
                <a:cubicBezTo>
                  <a:pt x="40942" y="10315"/>
                  <a:pt x="43459" y="10805"/>
                  <a:pt x="46029" y="11067"/>
                </a:cubicBezTo>
                <a:cubicBezTo>
                  <a:pt x="46677" y="11131"/>
                  <a:pt x="47594" y="11231"/>
                  <a:pt x="48513" y="11231"/>
                </a:cubicBezTo>
                <a:cubicBezTo>
                  <a:pt x="49876" y="11231"/>
                  <a:pt x="51244" y="11010"/>
                  <a:pt x="51745" y="10123"/>
                </a:cubicBezTo>
                <a:cubicBezTo>
                  <a:pt x="52235" y="9249"/>
                  <a:pt x="51535" y="8165"/>
                  <a:pt x="50801" y="7536"/>
                </a:cubicBezTo>
                <a:cubicBezTo>
                  <a:pt x="49473" y="6365"/>
                  <a:pt x="47445" y="5998"/>
                  <a:pt x="46134" y="4826"/>
                </a:cubicBezTo>
                <a:cubicBezTo>
                  <a:pt x="44823" y="3655"/>
                  <a:pt x="43039" y="2414"/>
                  <a:pt x="41064" y="1924"/>
                </a:cubicBezTo>
                <a:cubicBezTo>
                  <a:pt x="39910" y="1645"/>
                  <a:pt x="38669" y="1662"/>
                  <a:pt x="37480" y="1610"/>
                </a:cubicBezTo>
                <a:cubicBezTo>
                  <a:pt x="36117" y="1540"/>
                  <a:pt x="34823" y="1243"/>
                  <a:pt x="33512" y="963"/>
                </a:cubicBezTo>
                <a:cubicBezTo>
                  <a:pt x="32373" y="720"/>
                  <a:pt x="31248" y="530"/>
                  <a:pt x="30067" y="530"/>
                </a:cubicBezTo>
                <a:cubicBezTo>
                  <a:pt x="29888" y="530"/>
                  <a:pt x="29708" y="534"/>
                  <a:pt x="29526" y="543"/>
                </a:cubicBezTo>
                <a:cubicBezTo>
                  <a:pt x="28204" y="625"/>
                  <a:pt x="26911" y="844"/>
                  <a:pt x="25593" y="844"/>
                </a:cubicBezTo>
                <a:cubicBezTo>
                  <a:pt x="25500" y="844"/>
                  <a:pt x="25407" y="843"/>
                  <a:pt x="25313" y="841"/>
                </a:cubicBezTo>
                <a:cubicBezTo>
                  <a:pt x="22254" y="753"/>
                  <a:pt x="19300" y="19"/>
                  <a:pt x="16241" y="2"/>
                </a:cubicBezTo>
                <a:cubicBezTo>
                  <a:pt x="16183" y="1"/>
                  <a:pt x="16125" y="1"/>
                  <a:pt x="16067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flipH="1">
            <a:off x="6909997" y="4828103"/>
            <a:ext cx="1832362" cy="272237"/>
          </a:xfrm>
          <a:custGeom>
            <a:avLst/>
            <a:gdLst/>
            <a:ahLst/>
            <a:cxnLst/>
            <a:rect l="l" t="t" r="r" b="b"/>
            <a:pathLst>
              <a:path w="47600" h="7072" extrusionOk="0">
                <a:moveTo>
                  <a:pt x="40782" y="583"/>
                </a:moveTo>
                <a:cubicBezTo>
                  <a:pt x="40765" y="583"/>
                  <a:pt x="40765" y="586"/>
                  <a:pt x="40765" y="600"/>
                </a:cubicBezTo>
                <a:cubicBezTo>
                  <a:pt x="40765" y="600"/>
                  <a:pt x="40765" y="600"/>
                  <a:pt x="40782" y="583"/>
                </a:cubicBezTo>
                <a:close/>
                <a:moveTo>
                  <a:pt x="44085" y="362"/>
                </a:moveTo>
                <a:cubicBezTo>
                  <a:pt x="44033" y="362"/>
                  <a:pt x="43981" y="365"/>
                  <a:pt x="43929" y="373"/>
                </a:cubicBezTo>
                <a:cubicBezTo>
                  <a:pt x="43719" y="390"/>
                  <a:pt x="43509" y="443"/>
                  <a:pt x="43299" y="460"/>
                </a:cubicBezTo>
                <a:cubicBezTo>
                  <a:pt x="42893" y="511"/>
                  <a:pt x="42962" y="1039"/>
                  <a:pt x="43350" y="1039"/>
                </a:cubicBezTo>
                <a:cubicBezTo>
                  <a:pt x="43362" y="1039"/>
                  <a:pt x="43374" y="1038"/>
                  <a:pt x="43387" y="1037"/>
                </a:cubicBezTo>
                <a:cubicBezTo>
                  <a:pt x="43544" y="1037"/>
                  <a:pt x="43719" y="1002"/>
                  <a:pt x="43894" y="1002"/>
                </a:cubicBezTo>
                <a:cubicBezTo>
                  <a:pt x="43964" y="1072"/>
                  <a:pt x="44086" y="1124"/>
                  <a:pt x="44226" y="1124"/>
                </a:cubicBezTo>
                <a:cubicBezTo>
                  <a:pt x="44251" y="1128"/>
                  <a:pt x="44276" y="1129"/>
                  <a:pt x="44301" y="1129"/>
                </a:cubicBezTo>
                <a:cubicBezTo>
                  <a:pt x="44420" y="1129"/>
                  <a:pt x="44542" y="1098"/>
                  <a:pt x="44628" y="1055"/>
                </a:cubicBezTo>
                <a:cubicBezTo>
                  <a:pt x="44873" y="915"/>
                  <a:pt x="44943" y="600"/>
                  <a:pt x="44628" y="478"/>
                </a:cubicBezTo>
                <a:cubicBezTo>
                  <a:pt x="44463" y="409"/>
                  <a:pt x="44276" y="362"/>
                  <a:pt x="44085" y="362"/>
                </a:cubicBezTo>
                <a:close/>
                <a:moveTo>
                  <a:pt x="41219" y="530"/>
                </a:moveTo>
                <a:cubicBezTo>
                  <a:pt x="41167" y="530"/>
                  <a:pt x="41097" y="530"/>
                  <a:pt x="41044" y="548"/>
                </a:cubicBezTo>
                <a:cubicBezTo>
                  <a:pt x="41009" y="565"/>
                  <a:pt x="40957" y="565"/>
                  <a:pt x="40922" y="565"/>
                </a:cubicBezTo>
                <a:cubicBezTo>
                  <a:pt x="40869" y="565"/>
                  <a:pt x="40835" y="565"/>
                  <a:pt x="40782" y="583"/>
                </a:cubicBezTo>
                <a:cubicBezTo>
                  <a:pt x="40782" y="583"/>
                  <a:pt x="40782" y="583"/>
                  <a:pt x="40782" y="583"/>
                </a:cubicBezTo>
                <a:lnTo>
                  <a:pt x="40782" y="583"/>
                </a:lnTo>
                <a:cubicBezTo>
                  <a:pt x="40786" y="583"/>
                  <a:pt x="40792" y="583"/>
                  <a:pt x="40800" y="583"/>
                </a:cubicBezTo>
                <a:lnTo>
                  <a:pt x="40835" y="583"/>
                </a:lnTo>
                <a:cubicBezTo>
                  <a:pt x="40782" y="600"/>
                  <a:pt x="40765" y="600"/>
                  <a:pt x="40765" y="600"/>
                </a:cubicBezTo>
                <a:cubicBezTo>
                  <a:pt x="40625" y="635"/>
                  <a:pt x="40502" y="705"/>
                  <a:pt x="40450" y="827"/>
                </a:cubicBezTo>
                <a:cubicBezTo>
                  <a:pt x="40397" y="1002"/>
                  <a:pt x="40520" y="1194"/>
                  <a:pt x="40747" y="1247"/>
                </a:cubicBezTo>
                <a:lnTo>
                  <a:pt x="40922" y="1247"/>
                </a:lnTo>
                <a:cubicBezTo>
                  <a:pt x="40955" y="1256"/>
                  <a:pt x="40989" y="1261"/>
                  <a:pt x="41023" y="1261"/>
                </a:cubicBezTo>
                <a:cubicBezTo>
                  <a:pt x="41117" y="1261"/>
                  <a:pt x="41212" y="1228"/>
                  <a:pt x="41289" y="1177"/>
                </a:cubicBezTo>
                <a:cubicBezTo>
                  <a:pt x="41307" y="1177"/>
                  <a:pt x="41307" y="1177"/>
                  <a:pt x="41324" y="1159"/>
                </a:cubicBezTo>
                <a:cubicBezTo>
                  <a:pt x="41516" y="1107"/>
                  <a:pt x="41656" y="985"/>
                  <a:pt x="41621" y="810"/>
                </a:cubicBezTo>
                <a:cubicBezTo>
                  <a:pt x="41586" y="652"/>
                  <a:pt x="41411" y="530"/>
                  <a:pt x="41219" y="530"/>
                </a:cubicBezTo>
                <a:close/>
                <a:moveTo>
                  <a:pt x="15529" y="834"/>
                </a:moveTo>
                <a:cubicBezTo>
                  <a:pt x="15419" y="834"/>
                  <a:pt x="15305" y="849"/>
                  <a:pt x="15189" y="880"/>
                </a:cubicBezTo>
                <a:cubicBezTo>
                  <a:pt x="14892" y="950"/>
                  <a:pt x="14857" y="1194"/>
                  <a:pt x="14962" y="1352"/>
                </a:cubicBezTo>
                <a:cubicBezTo>
                  <a:pt x="14945" y="1369"/>
                  <a:pt x="14910" y="1404"/>
                  <a:pt x="14892" y="1457"/>
                </a:cubicBezTo>
                <a:cubicBezTo>
                  <a:pt x="14808" y="1642"/>
                  <a:pt x="15032" y="1860"/>
                  <a:pt x="15283" y="1860"/>
                </a:cubicBezTo>
                <a:cubicBezTo>
                  <a:pt x="15293" y="1860"/>
                  <a:pt x="15302" y="1859"/>
                  <a:pt x="15312" y="1859"/>
                </a:cubicBezTo>
                <a:cubicBezTo>
                  <a:pt x="15364" y="1859"/>
                  <a:pt x="15417" y="1859"/>
                  <a:pt x="15469" y="1841"/>
                </a:cubicBezTo>
                <a:cubicBezTo>
                  <a:pt x="15504" y="1850"/>
                  <a:pt x="15539" y="1854"/>
                  <a:pt x="15574" y="1854"/>
                </a:cubicBezTo>
                <a:cubicBezTo>
                  <a:pt x="15609" y="1854"/>
                  <a:pt x="15644" y="1850"/>
                  <a:pt x="15679" y="1841"/>
                </a:cubicBezTo>
                <a:cubicBezTo>
                  <a:pt x="15714" y="1841"/>
                  <a:pt x="15749" y="1824"/>
                  <a:pt x="15784" y="1806"/>
                </a:cubicBezTo>
                <a:cubicBezTo>
                  <a:pt x="15854" y="1789"/>
                  <a:pt x="15906" y="1754"/>
                  <a:pt x="15959" y="1719"/>
                </a:cubicBezTo>
                <a:lnTo>
                  <a:pt x="15976" y="1719"/>
                </a:lnTo>
                <a:cubicBezTo>
                  <a:pt x="16086" y="1763"/>
                  <a:pt x="16202" y="1782"/>
                  <a:pt x="16321" y="1782"/>
                </a:cubicBezTo>
                <a:cubicBezTo>
                  <a:pt x="16487" y="1782"/>
                  <a:pt x="16660" y="1745"/>
                  <a:pt x="16833" y="1684"/>
                </a:cubicBezTo>
                <a:cubicBezTo>
                  <a:pt x="17187" y="1530"/>
                  <a:pt x="16998" y="1063"/>
                  <a:pt x="16648" y="1063"/>
                </a:cubicBezTo>
                <a:cubicBezTo>
                  <a:pt x="16602" y="1063"/>
                  <a:pt x="16552" y="1071"/>
                  <a:pt x="16500" y="1090"/>
                </a:cubicBezTo>
                <a:cubicBezTo>
                  <a:pt x="16466" y="1107"/>
                  <a:pt x="16343" y="1142"/>
                  <a:pt x="16343" y="1142"/>
                </a:cubicBezTo>
                <a:cubicBezTo>
                  <a:pt x="16326" y="1124"/>
                  <a:pt x="16308" y="1124"/>
                  <a:pt x="16308" y="1124"/>
                </a:cubicBezTo>
                <a:lnTo>
                  <a:pt x="16273" y="1107"/>
                </a:lnTo>
                <a:cubicBezTo>
                  <a:pt x="16221" y="1072"/>
                  <a:pt x="16168" y="1037"/>
                  <a:pt x="16116" y="1002"/>
                </a:cubicBezTo>
                <a:cubicBezTo>
                  <a:pt x="15934" y="888"/>
                  <a:pt x="15737" y="834"/>
                  <a:pt x="15529" y="834"/>
                </a:cubicBezTo>
                <a:close/>
                <a:moveTo>
                  <a:pt x="22610" y="1"/>
                </a:moveTo>
                <a:cubicBezTo>
                  <a:pt x="22516" y="1"/>
                  <a:pt x="22420" y="7"/>
                  <a:pt x="22322" y="23"/>
                </a:cubicBezTo>
                <a:cubicBezTo>
                  <a:pt x="21832" y="111"/>
                  <a:pt x="21308" y="373"/>
                  <a:pt x="21133" y="775"/>
                </a:cubicBezTo>
                <a:cubicBezTo>
                  <a:pt x="20772" y="1602"/>
                  <a:pt x="21873" y="1899"/>
                  <a:pt x="22733" y="1899"/>
                </a:cubicBezTo>
                <a:cubicBezTo>
                  <a:pt x="22873" y="1899"/>
                  <a:pt x="23006" y="1891"/>
                  <a:pt x="23126" y="1876"/>
                </a:cubicBezTo>
                <a:cubicBezTo>
                  <a:pt x="23397" y="1836"/>
                  <a:pt x="23657" y="1795"/>
                  <a:pt x="23931" y="1795"/>
                </a:cubicBezTo>
                <a:cubicBezTo>
                  <a:pt x="24011" y="1795"/>
                  <a:pt x="24092" y="1798"/>
                  <a:pt x="24175" y="1806"/>
                </a:cubicBezTo>
                <a:cubicBezTo>
                  <a:pt x="24386" y="1820"/>
                  <a:pt x="24597" y="1868"/>
                  <a:pt x="24808" y="1868"/>
                </a:cubicBezTo>
                <a:cubicBezTo>
                  <a:pt x="24859" y="1868"/>
                  <a:pt x="24910" y="1866"/>
                  <a:pt x="24961" y="1859"/>
                </a:cubicBezTo>
                <a:cubicBezTo>
                  <a:pt x="25398" y="1824"/>
                  <a:pt x="25748" y="1562"/>
                  <a:pt x="25748" y="1194"/>
                </a:cubicBezTo>
                <a:cubicBezTo>
                  <a:pt x="25766" y="478"/>
                  <a:pt x="24507" y="215"/>
                  <a:pt x="23808" y="128"/>
                </a:cubicBezTo>
                <a:cubicBezTo>
                  <a:pt x="23780" y="123"/>
                  <a:pt x="23751" y="121"/>
                  <a:pt x="23724" y="121"/>
                </a:cubicBezTo>
                <a:cubicBezTo>
                  <a:pt x="23649" y="121"/>
                  <a:pt x="23579" y="137"/>
                  <a:pt x="23528" y="163"/>
                </a:cubicBezTo>
                <a:cubicBezTo>
                  <a:pt x="23230" y="82"/>
                  <a:pt x="22932" y="1"/>
                  <a:pt x="22610" y="1"/>
                </a:cubicBezTo>
                <a:close/>
                <a:moveTo>
                  <a:pt x="18849" y="1627"/>
                </a:moveTo>
                <a:cubicBezTo>
                  <a:pt x="18778" y="1627"/>
                  <a:pt x="18708" y="1658"/>
                  <a:pt x="18651" y="1701"/>
                </a:cubicBezTo>
                <a:cubicBezTo>
                  <a:pt x="18546" y="1736"/>
                  <a:pt x="18458" y="1841"/>
                  <a:pt x="18458" y="1946"/>
                </a:cubicBezTo>
                <a:cubicBezTo>
                  <a:pt x="18458" y="2068"/>
                  <a:pt x="18546" y="2156"/>
                  <a:pt x="18668" y="2208"/>
                </a:cubicBezTo>
                <a:cubicBezTo>
                  <a:pt x="18738" y="2243"/>
                  <a:pt x="18808" y="2261"/>
                  <a:pt x="18913" y="2278"/>
                </a:cubicBezTo>
                <a:cubicBezTo>
                  <a:pt x="19053" y="2278"/>
                  <a:pt x="19193" y="2278"/>
                  <a:pt x="19350" y="2243"/>
                </a:cubicBezTo>
                <a:cubicBezTo>
                  <a:pt x="19542" y="2208"/>
                  <a:pt x="19682" y="2034"/>
                  <a:pt x="19612" y="1859"/>
                </a:cubicBezTo>
                <a:cubicBezTo>
                  <a:pt x="19560" y="1719"/>
                  <a:pt x="19420" y="1649"/>
                  <a:pt x="19228" y="1649"/>
                </a:cubicBezTo>
                <a:lnTo>
                  <a:pt x="19228" y="1631"/>
                </a:lnTo>
                <a:cubicBezTo>
                  <a:pt x="19193" y="1637"/>
                  <a:pt x="19158" y="1639"/>
                  <a:pt x="19122" y="1639"/>
                </a:cubicBezTo>
                <a:cubicBezTo>
                  <a:pt x="19051" y="1639"/>
                  <a:pt x="18977" y="1631"/>
                  <a:pt x="18895" y="1631"/>
                </a:cubicBezTo>
                <a:cubicBezTo>
                  <a:pt x="18880" y="1628"/>
                  <a:pt x="18864" y="1627"/>
                  <a:pt x="18849" y="1627"/>
                </a:cubicBezTo>
                <a:close/>
                <a:moveTo>
                  <a:pt x="41901" y="1509"/>
                </a:moveTo>
                <a:cubicBezTo>
                  <a:pt x="41726" y="1527"/>
                  <a:pt x="41586" y="1544"/>
                  <a:pt x="41411" y="1579"/>
                </a:cubicBezTo>
                <a:cubicBezTo>
                  <a:pt x="41376" y="1579"/>
                  <a:pt x="41341" y="1596"/>
                  <a:pt x="41324" y="1614"/>
                </a:cubicBezTo>
                <a:cubicBezTo>
                  <a:pt x="41202" y="1614"/>
                  <a:pt x="41097" y="1614"/>
                  <a:pt x="40992" y="1631"/>
                </a:cubicBezTo>
                <a:cubicBezTo>
                  <a:pt x="40852" y="1649"/>
                  <a:pt x="40712" y="1701"/>
                  <a:pt x="40625" y="1789"/>
                </a:cubicBezTo>
                <a:cubicBezTo>
                  <a:pt x="40572" y="1789"/>
                  <a:pt x="40520" y="1771"/>
                  <a:pt x="40467" y="1771"/>
                </a:cubicBezTo>
                <a:cubicBezTo>
                  <a:pt x="40455" y="1770"/>
                  <a:pt x="40443" y="1770"/>
                  <a:pt x="40431" y="1770"/>
                </a:cubicBezTo>
                <a:cubicBezTo>
                  <a:pt x="39989" y="1770"/>
                  <a:pt x="39885" y="2385"/>
                  <a:pt x="40345" y="2436"/>
                </a:cubicBezTo>
                <a:cubicBezTo>
                  <a:pt x="40485" y="2453"/>
                  <a:pt x="40607" y="2453"/>
                  <a:pt x="40730" y="2471"/>
                </a:cubicBezTo>
                <a:cubicBezTo>
                  <a:pt x="40765" y="2476"/>
                  <a:pt x="40801" y="2479"/>
                  <a:pt x="40837" y="2479"/>
                </a:cubicBezTo>
                <a:cubicBezTo>
                  <a:pt x="41012" y="2479"/>
                  <a:pt x="41178" y="2409"/>
                  <a:pt x="41237" y="2278"/>
                </a:cubicBezTo>
                <a:lnTo>
                  <a:pt x="41254" y="2278"/>
                </a:lnTo>
                <a:cubicBezTo>
                  <a:pt x="41265" y="2282"/>
                  <a:pt x="41278" y="2283"/>
                  <a:pt x="41293" y="2283"/>
                </a:cubicBezTo>
                <a:cubicBezTo>
                  <a:pt x="41353" y="2283"/>
                  <a:pt x="41443" y="2261"/>
                  <a:pt x="41499" y="2261"/>
                </a:cubicBezTo>
                <a:cubicBezTo>
                  <a:pt x="41639" y="2261"/>
                  <a:pt x="41761" y="2243"/>
                  <a:pt x="41901" y="2208"/>
                </a:cubicBezTo>
                <a:cubicBezTo>
                  <a:pt x="41918" y="2208"/>
                  <a:pt x="41936" y="2208"/>
                  <a:pt x="41953" y="2191"/>
                </a:cubicBezTo>
                <a:cubicBezTo>
                  <a:pt x="42041" y="2191"/>
                  <a:pt x="42111" y="2191"/>
                  <a:pt x="42181" y="2156"/>
                </a:cubicBezTo>
                <a:cubicBezTo>
                  <a:pt x="42443" y="2016"/>
                  <a:pt x="42425" y="1736"/>
                  <a:pt x="42198" y="1614"/>
                </a:cubicBezTo>
                <a:lnTo>
                  <a:pt x="42216" y="1614"/>
                </a:lnTo>
                <a:cubicBezTo>
                  <a:pt x="42128" y="1544"/>
                  <a:pt x="42023" y="1509"/>
                  <a:pt x="41901" y="1509"/>
                </a:cubicBezTo>
                <a:close/>
                <a:moveTo>
                  <a:pt x="35546" y="1173"/>
                </a:moveTo>
                <a:cubicBezTo>
                  <a:pt x="34952" y="1173"/>
                  <a:pt x="34295" y="1268"/>
                  <a:pt x="33908" y="1268"/>
                </a:cubicBezTo>
                <a:cubicBezTo>
                  <a:pt x="33865" y="1268"/>
                  <a:pt x="33825" y="1267"/>
                  <a:pt x="33790" y="1264"/>
                </a:cubicBezTo>
                <a:cubicBezTo>
                  <a:pt x="33720" y="1264"/>
                  <a:pt x="33667" y="1264"/>
                  <a:pt x="33615" y="1282"/>
                </a:cubicBezTo>
                <a:cubicBezTo>
                  <a:pt x="33274" y="1258"/>
                  <a:pt x="32828" y="1221"/>
                  <a:pt x="32402" y="1221"/>
                </a:cubicBezTo>
                <a:cubicBezTo>
                  <a:pt x="31561" y="1221"/>
                  <a:pt x="30796" y="1366"/>
                  <a:pt x="31062" y="2051"/>
                </a:cubicBezTo>
                <a:cubicBezTo>
                  <a:pt x="31278" y="2583"/>
                  <a:pt x="32284" y="2693"/>
                  <a:pt x="33101" y="2693"/>
                </a:cubicBezTo>
                <a:cubicBezTo>
                  <a:pt x="33410" y="2693"/>
                  <a:pt x="33693" y="2677"/>
                  <a:pt x="33894" y="2663"/>
                </a:cubicBezTo>
                <a:cubicBezTo>
                  <a:pt x="34559" y="2610"/>
                  <a:pt x="36884" y="2593"/>
                  <a:pt x="36831" y="1789"/>
                </a:cubicBezTo>
                <a:cubicBezTo>
                  <a:pt x="36788" y="1291"/>
                  <a:pt x="36206" y="1173"/>
                  <a:pt x="35546" y="1173"/>
                </a:cubicBezTo>
                <a:close/>
                <a:moveTo>
                  <a:pt x="11718" y="1445"/>
                </a:moveTo>
                <a:cubicBezTo>
                  <a:pt x="11232" y="1445"/>
                  <a:pt x="10722" y="1510"/>
                  <a:pt x="10295" y="1649"/>
                </a:cubicBezTo>
                <a:cubicBezTo>
                  <a:pt x="9770" y="1824"/>
                  <a:pt x="9333" y="2313"/>
                  <a:pt x="9893" y="2663"/>
                </a:cubicBezTo>
                <a:cubicBezTo>
                  <a:pt x="10110" y="2805"/>
                  <a:pt x="10405" y="2855"/>
                  <a:pt x="10710" y="2855"/>
                </a:cubicBezTo>
                <a:cubicBezTo>
                  <a:pt x="11041" y="2855"/>
                  <a:pt x="11385" y="2796"/>
                  <a:pt x="11658" y="2733"/>
                </a:cubicBezTo>
                <a:cubicBezTo>
                  <a:pt x="12130" y="2645"/>
                  <a:pt x="12934" y="2418"/>
                  <a:pt x="13022" y="1964"/>
                </a:cubicBezTo>
                <a:cubicBezTo>
                  <a:pt x="13039" y="1824"/>
                  <a:pt x="13004" y="1701"/>
                  <a:pt x="12847" y="1614"/>
                </a:cubicBezTo>
                <a:cubicBezTo>
                  <a:pt x="12690" y="1562"/>
                  <a:pt x="12567" y="1544"/>
                  <a:pt x="12427" y="1544"/>
                </a:cubicBezTo>
                <a:cubicBezTo>
                  <a:pt x="12375" y="1509"/>
                  <a:pt x="12322" y="1492"/>
                  <a:pt x="12270" y="1474"/>
                </a:cubicBezTo>
                <a:cubicBezTo>
                  <a:pt x="12094" y="1455"/>
                  <a:pt x="11908" y="1445"/>
                  <a:pt x="11718" y="1445"/>
                </a:cubicBezTo>
                <a:close/>
                <a:moveTo>
                  <a:pt x="45537" y="2873"/>
                </a:moveTo>
                <a:cubicBezTo>
                  <a:pt x="45694" y="2908"/>
                  <a:pt x="45852" y="2925"/>
                  <a:pt x="46009" y="2978"/>
                </a:cubicBezTo>
                <a:cubicBezTo>
                  <a:pt x="45869" y="2978"/>
                  <a:pt x="45747" y="2960"/>
                  <a:pt x="45624" y="2960"/>
                </a:cubicBezTo>
                <a:cubicBezTo>
                  <a:pt x="45572" y="2943"/>
                  <a:pt x="45502" y="2943"/>
                  <a:pt x="45450" y="2925"/>
                </a:cubicBezTo>
                <a:cubicBezTo>
                  <a:pt x="45485" y="2908"/>
                  <a:pt x="45520" y="2890"/>
                  <a:pt x="45537" y="2873"/>
                </a:cubicBezTo>
                <a:close/>
                <a:moveTo>
                  <a:pt x="208" y="3117"/>
                </a:moveTo>
                <a:cubicBezTo>
                  <a:pt x="204" y="3120"/>
                  <a:pt x="200" y="3122"/>
                  <a:pt x="197" y="3125"/>
                </a:cubicBezTo>
                <a:lnTo>
                  <a:pt x="197" y="3125"/>
                </a:lnTo>
                <a:cubicBezTo>
                  <a:pt x="200" y="3122"/>
                  <a:pt x="204" y="3120"/>
                  <a:pt x="208" y="3117"/>
                </a:cubicBezTo>
                <a:close/>
                <a:moveTo>
                  <a:pt x="38097" y="2513"/>
                </a:moveTo>
                <a:cubicBezTo>
                  <a:pt x="38060" y="2513"/>
                  <a:pt x="38023" y="2516"/>
                  <a:pt x="37985" y="2523"/>
                </a:cubicBezTo>
                <a:lnTo>
                  <a:pt x="37828" y="2523"/>
                </a:lnTo>
                <a:cubicBezTo>
                  <a:pt x="37775" y="2523"/>
                  <a:pt x="37740" y="2540"/>
                  <a:pt x="37688" y="2558"/>
                </a:cubicBezTo>
                <a:lnTo>
                  <a:pt x="37618" y="2558"/>
                </a:lnTo>
                <a:cubicBezTo>
                  <a:pt x="37408" y="2558"/>
                  <a:pt x="37198" y="2698"/>
                  <a:pt x="37198" y="2873"/>
                </a:cubicBezTo>
                <a:cubicBezTo>
                  <a:pt x="37216" y="3047"/>
                  <a:pt x="37391" y="3205"/>
                  <a:pt x="37618" y="3205"/>
                </a:cubicBezTo>
                <a:cubicBezTo>
                  <a:pt x="37863" y="3205"/>
                  <a:pt x="38072" y="3187"/>
                  <a:pt x="38282" y="3082"/>
                </a:cubicBezTo>
                <a:cubicBezTo>
                  <a:pt x="38457" y="3012"/>
                  <a:pt x="38527" y="2838"/>
                  <a:pt x="38457" y="2698"/>
                </a:cubicBezTo>
                <a:cubicBezTo>
                  <a:pt x="38387" y="2571"/>
                  <a:pt x="38249" y="2513"/>
                  <a:pt x="38097" y="2513"/>
                </a:cubicBezTo>
                <a:close/>
                <a:moveTo>
                  <a:pt x="4691" y="2379"/>
                </a:moveTo>
                <a:cubicBezTo>
                  <a:pt x="4666" y="2379"/>
                  <a:pt x="4640" y="2380"/>
                  <a:pt x="4613" y="2383"/>
                </a:cubicBezTo>
                <a:cubicBezTo>
                  <a:pt x="4473" y="2383"/>
                  <a:pt x="4368" y="2418"/>
                  <a:pt x="4299" y="2488"/>
                </a:cubicBezTo>
                <a:cubicBezTo>
                  <a:pt x="4054" y="2506"/>
                  <a:pt x="3809" y="2558"/>
                  <a:pt x="3564" y="2645"/>
                </a:cubicBezTo>
                <a:cubicBezTo>
                  <a:pt x="3267" y="2750"/>
                  <a:pt x="3320" y="3100"/>
                  <a:pt x="3564" y="3222"/>
                </a:cubicBezTo>
                <a:cubicBezTo>
                  <a:pt x="3807" y="3328"/>
                  <a:pt x="4108" y="3388"/>
                  <a:pt x="4406" y="3388"/>
                </a:cubicBezTo>
                <a:cubicBezTo>
                  <a:pt x="4795" y="3388"/>
                  <a:pt x="5179" y="3285"/>
                  <a:pt x="5417" y="3047"/>
                </a:cubicBezTo>
                <a:cubicBezTo>
                  <a:pt x="5557" y="2908"/>
                  <a:pt x="5610" y="2628"/>
                  <a:pt x="5330" y="2540"/>
                </a:cubicBezTo>
                <a:cubicBezTo>
                  <a:pt x="5225" y="2506"/>
                  <a:pt x="5120" y="2471"/>
                  <a:pt x="5015" y="2471"/>
                </a:cubicBezTo>
                <a:cubicBezTo>
                  <a:pt x="4914" y="2413"/>
                  <a:pt x="4812" y="2379"/>
                  <a:pt x="4691" y="2379"/>
                </a:cubicBezTo>
                <a:close/>
                <a:moveTo>
                  <a:pt x="732" y="2978"/>
                </a:moveTo>
                <a:lnTo>
                  <a:pt x="732" y="2995"/>
                </a:lnTo>
                <a:cubicBezTo>
                  <a:pt x="705" y="2984"/>
                  <a:pt x="676" y="2980"/>
                  <a:pt x="646" y="2980"/>
                </a:cubicBezTo>
                <a:cubicBezTo>
                  <a:pt x="580" y="2980"/>
                  <a:pt x="507" y="3000"/>
                  <a:pt x="435" y="3012"/>
                </a:cubicBezTo>
                <a:cubicBezTo>
                  <a:pt x="348" y="3012"/>
                  <a:pt x="278" y="3065"/>
                  <a:pt x="208" y="3117"/>
                </a:cubicBezTo>
                <a:cubicBezTo>
                  <a:pt x="208" y="3117"/>
                  <a:pt x="208" y="3117"/>
                  <a:pt x="208" y="3117"/>
                </a:cubicBezTo>
                <a:lnTo>
                  <a:pt x="208" y="3117"/>
                </a:lnTo>
                <a:cubicBezTo>
                  <a:pt x="161" y="3141"/>
                  <a:pt x="145" y="3150"/>
                  <a:pt x="148" y="3150"/>
                </a:cubicBezTo>
                <a:cubicBezTo>
                  <a:pt x="150" y="3150"/>
                  <a:pt x="172" y="3140"/>
                  <a:pt x="197" y="3125"/>
                </a:cubicBezTo>
                <a:lnTo>
                  <a:pt x="197" y="3125"/>
                </a:lnTo>
                <a:cubicBezTo>
                  <a:pt x="64" y="3212"/>
                  <a:pt x="0" y="3348"/>
                  <a:pt x="68" y="3484"/>
                </a:cubicBezTo>
                <a:cubicBezTo>
                  <a:pt x="120" y="3572"/>
                  <a:pt x="225" y="3624"/>
                  <a:pt x="330" y="3642"/>
                </a:cubicBezTo>
                <a:lnTo>
                  <a:pt x="557" y="3642"/>
                </a:lnTo>
                <a:cubicBezTo>
                  <a:pt x="592" y="3642"/>
                  <a:pt x="610" y="3624"/>
                  <a:pt x="645" y="3624"/>
                </a:cubicBezTo>
                <a:cubicBezTo>
                  <a:pt x="697" y="3607"/>
                  <a:pt x="750" y="3607"/>
                  <a:pt x="732" y="3607"/>
                </a:cubicBezTo>
                <a:cubicBezTo>
                  <a:pt x="837" y="3589"/>
                  <a:pt x="925" y="3537"/>
                  <a:pt x="977" y="3449"/>
                </a:cubicBezTo>
                <a:cubicBezTo>
                  <a:pt x="1099" y="3275"/>
                  <a:pt x="995" y="3047"/>
                  <a:pt x="732" y="2978"/>
                </a:cubicBezTo>
                <a:close/>
                <a:moveTo>
                  <a:pt x="45509" y="2256"/>
                </a:moveTo>
                <a:cubicBezTo>
                  <a:pt x="45413" y="2256"/>
                  <a:pt x="45329" y="2288"/>
                  <a:pt x="45257" y="2331"/>
                </a:cubicBezTo>
                <a:cubicBezTo>
                  <a:pt x="45234" y="2326"/>
                  <a:pt x="45210" y="2324"/>
                  <a:pt x="45187" y="2324"/>
                </a:cubicBezTo>
                <a:cubicBezTo>
                  <a:pt x="45122" y="2324"/>
                  <a:pt x="45054" y="2340"/>
                  <a:pt x="44978" y="2366"/>
                </a:cubicBezTo>
                <a:cubicBezTo>
                  <a:pt x="44645" y="2471"/>
                  <a:pt x="44453" y="2715"/>
                  <a:pt x="44191" y="2890"/>
                </a:cubicBezTo>
                <a:cubicBezTo>
                  <a:pt x="43964" y="3065"/>
                  <a:pt x="44051" y="3432"/>
                  <a:pt x="44383" y="3484"/>
                </a:cubicBezTo>
                <a:cubicBezTo>
                  <a:pt x="44794" y="3540"/>
                  <a:pt x="45434" y="3676"/>
                  <a:pt x="46010" y="3676"/>
                </a:cubicBezTo>
                <a:cubicBezTo>
                  <a:pt x="46513" y="3676"/>
                  <a:pt x="46968" y="3573"/>
                  <a:pt x="47180" y="3222"/>
                </a:cubicBezTo>
                <a:cubicBezTo>
                  <a:pt x="47600" y="2523"/>
                  <a:pt x="46114" y="2348"/>
                  <a:pt x="45572" y="2261"/>
                </a:cubicBezTo>
                <a:cubicBezTo>
                  <a:pt x="45550" y="2258"/>
                  <a:pt x="45529" y="2256"/>
                  <a:pt x="45509" y="2256"/>
                </a:cubicBezTo>
                <a:close/>
                <a:moveTo>
                  <a:pt x="25684" y="3314"/>
                </a:moveTo>
                <a:cubicBezTo>
                  <a:pt x="25450" y="3314"/>
                  <a:pt x="25217" y="3343"/>
                  <a:pt x="25014" y="3397"/>
                </a:cubicBezTo>
                <a:cubicBezTo>
                  <a:pt x="24961" y="3380"/>
                  <a:pt x="24892" y="3362"/>
                  <a:pt x="24822" y="3362"/>
                </a:cubicBezTo>
                <a:cubicBezTo>
                  <a:pt x="24763" y="3359"/>
                  <a:pt x="24706" y="3358"/>
                  <a:pt x="24648" y="3358"/>
                </a:cubicBezTo>
                <a:cubicBezTo>
                  <a:pt x="24361" y="3358"/>
                  <a:pt x="24084" y="3394"/>
                  <a:pt x="23808" y="3467"/>
                </a:cubicBezTo>
                <a:cubicBezTo>
                  <a:pt x="23406" y="3572"/>
                  <a:pt x="23406" y="4009"/>
                  <a:pt x="23808" y="4131"/>
                </a:cubicBezTo>
                <a:cubicBezTo>
                  <a:pt x="24326" y="4258"/>
                  <a:pt x="24941" y="4328"/>
                  <a:pt x="25544" y="4328"/>
                </a:cubicBezTo>
                <a:cubicBezTo>
                  <a:pt x="25936" y="4328"/>
                  <a:pt x="26323" y="4298"/>
                  <a:pt x="26675" y="4236"/>
                </a:cubicBezTo>
                <a:cubicBezTo>
                  <a:pt x="27007" y="4166"/>
                  <a:pt x="27042" y="3852"/>
                  <a:pt x="26849" y="3677"/>
                </a:cubicBezTo>
                <a:cubicBezTo>
                  <a:pt x="26596" y="3423"/>
                  <a:pt x="26138" y="3314"/>
                  <a:pt x="25684" y="3314"/>
                </a:cubicBezTo>
                <a:close/>
                <a:moveTo>
                  <a:pt x="18912" y="6183"/>
                </a:moveTo>
                <a:cubicBezTo>
                  <a:pt x="18840" y="6183"/>
                  <a:pt x="18763" y="6202"/>
                  <a:pt x="18686" y="6246"/>
                </a:cubicBezTo>
                <a:cubicBezTo>
                  <a:pt x="18633" y="6281"/>
                  <a:pt x="18581" y="6299"/>
                  <a:pt x="18511" y="6316"/>
                </a:cubicBezTo>
                <a:cubicBezTo>
                  <a:pt x="17959" y="6316"/>
                  <a:pt x="17952" y="6981"/>
                  <a:pt x="18490" y="6981"/>
                </a:cubicBezTo>
                <a:cubicBezTo>
                  <a:pt x="18497" y="6981"/>
                  <a:pt x="18504" y="6981"/>
                  <a:pt x="18511" y="6981"/>
                </a:cubicBezTo>
                <a:cubicBezTo>
                  <a:pt x="18881" y="6981"/>
                  <a:pt x="19300" y="7071"/>
                  <a:pt x="19695" y="7071"/>
                </a:cubicBezTo>
                <a:cubicBezTo>
                  <a:pt x="19972" y="7071"/>
                  <a:pt x="20238" y="7027"/>
                  <a:pt x="20469" y="6876"/>
                </a:cubicBezTo>
                <a:cubicBezTo>
                  <a:pt x="20661" y="6736"/>
                  <a:pt x="20591" y="6474"/>
                  <a:pt x="20381" y="6369"/>
                </a:cubicBezTo>
                <a:cubicBezTo>
                  <a:pt x="20179" y="6282"/>
                  <a:pt x="19967" y="6243"/>
                  <a:pt x="19752" y="6243"/>
                </a:cubicBezTo>
                <a:cubicBezTo>
                  <a:pt x="19577" y="6243"/>
                  <a:pt x="19400" y="6269"/>
                  <a:pt x="19228" y="6316"/>
                </a:cubicBezTo>
                <a:cubicBezTo>
                  <a:pt x="19150" y="6239"/>
                  <a:pt x="19038" y="6183"/>
                  <a:pt x="18912" y="618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701625" y="2445237"/>
            <a:ext cx="1930702" cy="617113"/>
          </a:xfrm>
          <a:custGeom>
            <a:avLst/>
            <a:gdLst/>
            <a:ahLst/>
            <a:cxnLst/>
            <a:rect l="l" t="t" r="r" b="b"/>
            <a:pathLst>
              <a:path w="39386" h="12589" extrusionOk="0">
                <a:moveTo>
                  <a:pt x="13879" y="1"/>
                </a:moveTo>
                <a:cubicBezTo>
                  <a:pt x="12210" y="1"/>
                  <a:pt x="10492" y="369"/>
                  <a:pt x="9003" y="790"/>
                </a:cubicBezTo>
                <a:cubicBezTo>
                  <a:pt x="5944" y="1664"/>
                  <a:pt x="822" y="4933"/>
                  <a:pt x="875" y="4986"/>
                </a:cubicBezTo>
                <a:cubicBezTo>
                  <a:pt x="560" y="5318"/>
                  <a:pt x="333" y="5685"/>
                  <a:pt x="228" y="6104"/>
                </a:cubicBezTo>
                <a:cubicBezTo>
                  <a:pt x="1" y="7031"/>
                  <a:pt x="490" y="7957"/>
                  <a:pt x="1242" y="8709"/>
                </a:cubicBezTo>
                <a:cubicBezTo>
                  <a:pt x="3392" y="10789"/>
                  <a:pt x="7115" y="11489"/>
                  <a:pt x="10489" y="11961"/>
                </a:cubicBezTo>
                <a:cubicBezTo>
                  <a:pt x="13439" y="12368"/>
                  <a:pt x="16474" y="12588"/>
                  <a:pt x="19508" y="12588"/>
                </a:cubicBezTo>
                <a:cubicBezTo>
                  <a:pt x="23758" y="12588"/>
                  <a:pt x="28008" y="12157"/>
                  <a:pt x="32026" y="11209"/>
                </a:cubicBezTo>
                <a:cubicBezTo>
                  <a:pt x="34718" y="10580"/>
                  <a:pt x="38285" y="9601"/>
                  <a:pt x="39334" y="7520"/>
                </a:cubicBezTo>
                <a:cubicBezTo>
                  <a:pt x="39386" y="7433"/>
                  <a:pt x="39316" y="7276"/>
                  <a:pt x="39176" y="7241"/>
                </a:cubicBezTo>
                <a:cubicBezTo>
                  <a:pt x="37655" y="6769"/>
                  <a:pt x="36065" y="6471"/>
                  <a:pt x="34456" y="6209"/>
                </a:cubicBezTo>
                <a:cubicBezTo>
                  <a:pt x="32935" y="5930"/>
                  <a:pt x="31152" y="5772"/>
                  <a:pt x="29771" y="5213"/>
                </a:cubicBezTo>
                <a:cubicBezTo>
                  <a:pt x="28670" y="4758"/>
                  <a:pt x="27901" y="3989"/>
                  <a:pt x="26852" y="3500"/>
                </a:cubicBezTo>
                <a:cubicBezTo>
                  <a:pt x="25541" y="2905"/>
                  <a:pt x="24160" y="3255"/>
                  <a:pt x="22761" y="3010"/>
                </a:cubicBezTo>
                <a:cubicBezTo>
                  <a:pt x="20296" y="2573"/>
                  <a:pt x="18723" y="1105"/>
                  <a:pt x="16485" y="370"/>
                </a:cubicBezTo>
                <a:cubicBezTo>
                  <a:pt x="15660" y="107"/>
                  <a:pt x="14776" y="1"/>
                  <a:pt x="138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3423525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"/>
          <p:cNvSpPr txBox="1">
            <a:spLocks noGrp="1"/>
          </p:cNvSpPr>
          <p:nvPr>
            <p:ph type="subTitle" idx="1"/>
          </p:nvPr>
        </p:nvSpPr>
        <p:spPr>
          <a:xfrm>
            <a:off x="6220525" y="3343050"/>
            <a:ext cx="2312400" cy="7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subTitle" idx="2"/>
          </p:nvPr>
        </p:nvSpPr>
        <p:spPr>
          <a:xfrm>
            <a:off x="591700" y="3343050"/>
            <a:ext cx="2312400" cy="7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914700" y="539500"/>
            <a:ext cx="7314600" cy="7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3"/>
          </p:nvPr>
        </p:nvSpPr>
        <p:spPr>
          <a:xfrm>
            <a:off x="611062" y="2995500"/>
            <a:ext cx="23124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subTitle" idx="4"/>
          </p:nvPr>
        </p:nvSpPr>
        <p:spPr>
          <a:xfrm>
            <a:off x="6220537" y="2995500"/>
            <a:ext cx="2312400" cy="3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6"/>
          <p:cNvSpPr/>
          <p:nvPr/>
        </p:nvSpPr>
        <p:spPr>
          <a:xfrm flipH="1">
            <a:off x="8270175" y="4277900"/>
            <a:ext cx="1740300" cy="1740300"/>
          </a:xfrm>
          <a:prstGeom prst="pie">
            <a:avLst>
              <a:gd name="adj1" fmla="val 16187615"/>
              <a:gd name="adj2" fmla="val 2227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"/>
          <p:cNvSpPr/>
          <p:nvPr/>
        </p:nvSpPr>
        <p:spPr>
          <a:xfrm>
            <a:off x="-882725" y="4277900"/>
            <a:ext cx="1740300" cy="1740300"/>
          </a:xfrm>
          <a:prstGeom prst="pie">
            <a:avLst>
              <a:gd name="adj1" fmla="val 16187615"/>
              <a:gd name="adj2" fmla="val 2227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rot="-262738" flipH="1">
            <a:off x="8407019" y="4894647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"/>
          <p:cNvSpPr/>
          <p:nvPr/>
        </p:nvSpPr>
        <p:spPr>
          <a:xfrm rot="-262738" flipH="1">
            <a:off x="6178711" y="4853702"/>
            <a:ext cx="66795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6"/>
          <p:cNvSpPr/>
          <p:nvPr/>
        </p:nvSpPr>
        <p:spPr>
          <a:xfrm rot="-262738" flipH="1">
            <a:off x="8834289" y="5001816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6"/>
          <p:cNvSpPr/>
          <p:nvPr/>
        </p:nvSpPr>
        <p:spPr>
          <a:xfrm rot="1531782" flipH="1">
            <a:off x="4486138" y="4773199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/>
          <p:nvPr/>
        </p:nvSpPr>
        <p:spPr>
          <a:xfrm rot="8461112" flipH="1">
            <a:off x="4775838" y="4978576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"/>
          <p:cNvSpPr/>
          <p:nvPr/>
        </p:nvSpPr>
        <p:spPr>
          <a:xfrm rot="8461112" flipH="1">
            <a:off x="5619138" y="5001834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"/>
          <p:cNvSpPr/>
          <p:nvPr/>
        </p:nvSpPr>
        <p:spPr>
          <a:xfrm rot="10257631" flipH="1">
            <a:off x="8953376" y="4560265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6"/>
          <p:cNvSpPr/>
          <p:nvPr/>
        </p:nvSpPr>
        <p:spPr>
          <a:xfrm rot="10257631" flipH="1">
            <a:off x="8420214" y="4690391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6"/>
          <p:cNvSpPr/>
          <p:nvPr/>
        </p:nvSpPr>
        <p:spPr>
          <a:xfrm rot="10537262" flipH="1">
            <a:off x="1400144" y="4883972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"/>
          <p:cNvSpPr/>
          <p:nvPr/>
        </p:nvSpPr>
        <p:spPr>
          <a:xfrm rot="10537262" flipH="1">
            <a:off x="262348" y="4790602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6"/>
          <p:cNvSpPr/>
          <p:nvPr/>
        </p:nvSpPr>
        <p:spPr>
          <a:xfrm rot="-9268218" flipH="1">
            <a:off x="130120" y="3622765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6"/>
          <p:cNvSpPr/>
          <p:nvPr/>
        </p:nvSpPr>
        <p:spPr>
          <a:xfrm rot="-9268218" flipH="1">
            <a:off x="1127431" y="4853684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"/>
          <p:cNvSpPr/>
          <p:nvPr/>
        </p:nvSpPr>
        <p:spPr>
          <a:xfrm rot="-2338888" flipH="1">
            <a:off x="5371028" y="4853709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6"/>
          <p:cNvSpPr/>
          <p:nvPr/>
        </p:nvSpPr>
        <p:spPr>
          <a:xfrm rot="-2338888" flipH="1">
            <a:off x="3130204" y="5014797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6"/>
          <p:cNvSpPr/>
          <p:nvPr/>
        </p:nvSpPr>
        <p:spPr>
          <a:xfrm rot="-2338888" flipH="1">
            <a:off x="2134717" y="4969864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6"/>
          <p:cNvSpPr/>
          <p:nvPr/>
        </p:nvSpPr>
        <p:spPr>
          <a:xfrm rot="-542369" flipH="1">
            <a:off x="2419701" y="4807643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6"/>
          <p:cNvSpPr/>
          <p:nvPr/>
        </p:nvSpPr>
        <p:spPr>
          <a:xfrm rot="-542369" flipH="1">
            <a:off x="212913" y="3868217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6"/>
          <p:cNvSpPr/>
          <p:nvPr/>
        </p:nvSpPr>
        <p:spPr>
          <a:xfrm rot="-10537262">
            <a:off x="3843189" y="4810552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9268218">
            <a:off x="8105638" y="5023465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/>
          <p:nvPr/>
        </p:nvSpPr>
        <p:spPr>
          <a:xfrm rot="9268218">
            <a:off x="7410277" y="4883959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6"/>
          <p:cNvSpPr/>
          <p:nvPr/>
        </p:nvSpPr>
        <p:spPr>
          <a:xfrm rot="2338888">
            <a:off x="7147390" y="5023509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"/>
          <p:cNvSpPr/>
          <p:nvPr/>
        </p:nvSpPr>
        <p:spPr>
          <a:xfrm rot="542369">
            <a:off x="3962276" y="5023468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6"/>
          <p:cNvSpPr/>
          <p:nvPr/>
        </p:nvSpPr>
        <p:spPr>
          <a:xfrm rot="542369">
            <a:off x="3429114" y="4893342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6"/>
          <p:cNvSpPr/>
          <p:nvPr/>
        </p:nvSpPr>
        <p:spPr>
          <a:xfrm rot="5662738">
            <a:off x="8733637" y="3794119"/>
            <a:ext cx="66795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"/>
          <p:cNvSpPr/>
          <p:nvPr/>
        </p:nvSpPr>
        <p:spPr>
          <a:xfrm rot="5662738">
            <a:off x="8763398" y="3404915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"/>
          <p:cNvSpPr/>
          <p:nvPr/>
        </p:nvSpPr>
        <p:spPr>
          <a:xfrm rot="3868218">
            <a:off x="8912710" y="3622761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6"/>
          <p:cNvSpPr/>
          <p:nvPr/>
        </p:nvSpPr>
        <p:spPr>
          <a:xfrm rot="3868218">
            <a:off x="8826479" y="4269998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6"/>
          <p:cNvSpPr/>
          <p:nvPr/>
        </p:nvSpPr>
        <p:spPr>
          <a:xfrm rot="-3061112">
            <a:off x="283659" y="4399971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6"/>
          <p:cNvSpPr/>
          <p:nvPr/>
        </p:nvSpPr>
        <p:spPr>
          <a:xfrm rot="6931782" flipH="1">
            <a:off x="1776723" y="4810530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6"/>
          <p:cNvSpPr/>
          <p:nvPr/>
        </p:nvSpPr>
        <p:spPr>
          <a:xfrm rot="6931782" flipH="1">
            <a:off x="8866129" y="3110743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6"/>
          <p:cNvSpPr/>
          <p:nvPr/>
        </p:nvSpPr>
        <p:spPr>
          <a:xfrm rot="-7738888" flipH="1">
            <a:off x="2681230" y="4976331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6"/>
          <p:cNvSpPr/>
          <p:nvPr/>
        </p:nvSpPr>
        <p:spPr>
          <a:xfrm rot="-2338888" flipH="1">
            <a:off x="7691220" y="5024302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6"/>
          <p:cNvSpPr/>
          <p:nvPr/>
        </p:nvSpPr>
        <p:spPr>
          <a:xfrm rot="-2338888" flipH="1">
            <a:off x="6629057" y="4690419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6"/>
          <p:cNvSpPr/>
          <p:nvPr/>
        </p:nvSpPr>
        <p:spPr>
          <a:xfrm rot="-5137262">
            <a:off x="487892" y="4976323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6"/>
          <p:cNvSpPr/>
          <p:nvPr/>
        </p:nvSpPr>
        <p:spPr>
          <a:xfrm rot="-5137262">
            <a:off x="6764812" y="4969856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6"/>
          <p:cNvSpPr/>
          <p:nvPr/>
        </p:nvSpPr>
        <p:spPr>
          <a:xfrm rot="7738888">
            <a:off x="543397" y="4532092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6"/>
          <p:cNvSpPr/>
          <p:nvPr/>
        </p:nvSpPr>
        <p:spPr>
          <a:xfrm rot="5942369">
            <a:off x="855911" y="4790593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"/>
          <p:cNvSpPr/>
          <p:nvPr/>
        </p:nvSpPr>
        <p:spPr>
          <a:xfrm rot="5942369">
            <a:off x="283637" y="4989519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6"/>
          <p:cNvSpPr/>
          <p:nvPr/>
        </p:nvSpPr>
        <p:spPr>
          <a:xfrm rot="10537262" flipH="1">
            <a:off x="2444" y="4486172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"/>
          <p:cNvSpPr/>
          <p:nvPr/>
        </p:nvSpPr>
        <p:spPr>
          <a:xfrm rot="-2338888" flipH="1">
            <a:off x="85267" y="3202264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713325" y="1176350"/>
            <a:ext cx="7717500" cy="2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8454644" y="219399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6226336" y="260344"/>
            <a:ext cx="66795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8881914" y="112229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"/>
          <p:cNvSpPr/>
          <p:nvPr/>
        </p:nvSpPr>
        <p:spPr>
          <a:xfrm rot="9268218">
            <a:off x="4533763" y="340817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8"/>
          <p:cNvSpPr/>
          <p:nvPr/>
        </p:nvSpPr>
        <p:spPr>
          <a:xfrm rot="2338888">
            <a:off x="4823463" y="135499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"/>
          <p:cNvSpPr/>
          <p:nvPr/>
        </p:nvSpPr>
        <p:spPr>
          <a:xfrm rot="2338888">
            <a:off x="5666763" y="112241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8"/>
          <p:cNvSpPr/>
          <p:nvPr/>
        </p:nvSpPr>
        <p:spPr>
          <a:xfrm rot="542369">
            <a:off x="9001001" y="553745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 rot="542369">
            <a:off x="8467839" y="423619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"/>
          <p:cNvSpPr/>
          <p:nvPr/>
        </p:nvSpPr>
        <p:spPr>
          <a:xfrm rot="262738">
            <a:off x="1447769" y="230073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"/>
          <p:cNvSpPr/>
          <p:nvPr/>
        </p:nvSpPr>
        <p:spPr>
          <a:xfrm rot="262738">
            <a:off x="309973" y="323443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8"/>
          <p:cNvSpPr/>
          <p:nvPr/>
        </p:nvSpPr>
        <p:spPr>
          <a:xfrm rot="-1531782">
            <a:off x="177745" y="1491251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175056" y="260332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"/>
          <p:cNvSpPr/>
          <p:nvPr/>
        </p:nvSpPr>
        <p:spPr>
          <a:xfrm rot="-8461112">
            <a:off x="5418653" y="260366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8"/>
          <p:cNvSpPr/>
          <p:nvPr/>
        </p:nvSpPr>
        <p:spPr>
          <a:xfrm rot="-8461112">
            <a:off x="3177829" y="99278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182342" y="144211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2467326" y="306367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260538" y="1245793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3890814" y="303493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8153263" y="90551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7457902" y="230057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7195015" y="90566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4009901" y="90542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3476739" y="220668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8781262" y="1319927"/>
            <a:ext cx="66795" cy="667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8811023" y="1709131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8960335" y="1491255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8874104" y="844018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331284" y="714105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8"/>
          <p:cNvSpPr/>
          <p:nvPr/>
        </p:nvSpPr>
        <p:spPr>
          <a:xfrm rot="3868218">
            <a:off x="1824348" y="303486"/>
            <a:ext cx="66825" cy="668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8"/>
          <p:cNvSpPr/>
          <p:nvPr/>
        </p:nvSpPr>
        <p:spPr>
          <a:xfrm rot="3868218">
            <a:off x="8913754" y="2003273"/>
            <a:ext cx="66825" cy="668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8"/>
          <p:cNvSpPr/>
          <p:nvPr/>
        </p:nvSpPr>
        <p:spPr>
          <a:xfrm rot="-3061112">
            <a:off x="2728855" y="137744"/>
            <a:ext cx="66765" cy="6676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8"/>
          <p:cNvSpPr/>
          <p:nvPr/>
        </p:nvSpPr>
        <p:spPr>
          <a:xfrm rot="-8461112">
            <a:off x="7738845" y="89773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8"/>
          <p:cNvSpPr/>
          <p:nvPr/>
        </p:nvSpPr>
        <p:spPr>
          <a:xfrm rot="-8461112">
            <a:off x="6676682" y="423656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535517" y="137723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6812437" y="144189"/>
            <a:ext cx="66795" cy="667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591022" y="581983"/>
            <a:ext cx="66765" cy="6676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903536" y="323418"/>
            <a:ext cx="66830" cy="6683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331262" y="124492"/>
            <a:ext cx="66830" cy="6683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8"/>
          <p:cNvSpPr/>
          <p:nvPr/>
        </p:nvSpPr>
        <p:spPr>
          <a:xfrm rot="262738">
            <a:off x="50069" y="627873"/>
            <a:ext cx="66795" cy="667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32892" y="1911811"/>
            <a:ext cx="66765" cy="6676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bg>
      <p:bgPr>
        <a:solidFill>
          <a:schemeClr val="lt1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20"/>
          <p:cNvSpPr txBox="1">
            <a:spLocks noGrp="1"/>
          </p:cNvSpPr>
          <p:nvPr>
            <p:ph type="title"/>
          </p:nvPr>
        </p:nvSpPr>
        <p:spPr>
          <a:xfrm>
            <a:off x="2124925" y="1542475"/>
            <a:ext cx="48942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1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subTitle" idx="1"/>
          </p:nvPr>
        </p:nvSpPr>
        <p:spPr>
          <a:xfrm>
            <a:off x="2703650" y="2806025"/>
            <a:ext cx="3736800" cy="9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bg>
      <p:bgPr>
        <a:solidFill>
          <a:schemeClr val="lt1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25"/>
          <p:cNvSpPr txBox="1">
            <a:spLocks noGrp="1"/>
          </p:cNvSpPr>
          <p:nvPr>
            <p:ph type="subTitle" idx="1"/>
          </p:nvPr>
        </p:nvSpPr>
        <p:spPr>
          <a:xfrm>
            <a:off x="1185425" y="3857970"/>
            <a:ext cx="17427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25"/>
          <p:cNvSpPr txBox="1">
            <a:spLocks noGrp="1"/>
          </p:cNvSpPr>
          <p:nvPr>
            <p:ph type="subTitle" idx="2"/>
          </p:nvPr>
        </p:nvSpPr>
        <p:spPr>
          <a:xfrm>
            <a:off x="1185425" y="3495334"/>
            <a:ext cx="17427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4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868" name="Google Shape;868;p25"/>
          <p:cNvSpPr txBox="1">
            <a:spLocks noGrp="1"/>
          </p:cNvSpPr>
          <p:nvPr>
            <p:ph type="subTitle" idx="3"/>
          </p:nvPr>
        </p:nvSpPr>
        <p:spPr>
          <a:xfrm>
            <a:off x="3700650" y="3857958"/>
            <a:ext cx="17427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25"/>
          <p:cNvSpPr txBox="1">
            <a:spLocks noGrp="1"/>
          </p:cNvSpPr>
          <p:nvPr>
            <p:ph type="subTitle" idx="4"/>
          </p:nvPr>
        </p:nvSpPr>
        <p:spPr>
          <a:xfrm>
            <a:off x="3700650" y="3495325"/>
            <a:ext cx="17427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4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870" name="Google Shape;870;p25"/>
          <p:cNvSpPr txBox="1">
            <a:spLocks noGrp="1"/>
          </p:cNvSpPr>
          <p:nvPr>
            <p:ph type="subTitle" idx="5"/>
          </p:nvPr>
        </p:nvSpPr>
        <p:spPr>
          <a:xfrm>
            <a:off x="6215875" y="3857970"/>
            <a:ext cx="17427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25"/>
          <p:cNvSpPr txBox="1">
            <a:spLocks noGrp="1"/>
          </p:cNvSpPr>
          <p:nvPr>
            <p:ph type="subTitle" idx="6"/>
          </p:nvPr>
        </p:nvSpPr>
        <p:spPr>
          <a:xfrm>
            <a:off x="6215875" y="3495334"/>
            <a:ext cx="1742700" cy="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4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Croissant One"/>
              <a:buNone/>
              <a:defRPr sz="2000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grpSp>
        <p:nvGrpSpPr>
          <p:cNvPr id="872" name="Google Shape;872;p25"/>
          <p:cNvGrpSpPr/>
          <p:nvPr/>
        </p:nvGrpSpPr>
        <p:grpSpPr>
          <a:xfrm>
            <a:off x="58313" y="178347"/>
            <a:ext cx="557121" cy="4786819"/>
            <a:chOff x="58313" y="178347"/>
            <a:chExt cx="557121" cy="4786819"/>
          </a:xfrm>
        </p:grpSpPr>
        <p:sp>
          <p:nvSpPr>
            <p:cNvPr id="873" name="Google Shape;873;p25"/>
            <p:cNvSpPr/>
            <p:nvPr/>
          </p:nvSpPr>
          <p:spPr>
            <a:xfrm rot="5662738">
              <a:off x="395564" y="233136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/>
            <p:nvPr/>
          </p:nvSpPr>
          <p:spPr>
            <a:xfrm rot="5662738">
              <a:off x="272433" y="15827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 rot="5662738">
              <a:off x="302194" y="119357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/>
            <p:nvPr/>
          </p:nvSpPr>
          <p:spPr>
            <a:xfrm rot="3868218">
              <a:off x="451506" y="141141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5"/>
            <p:cNvSpPr/>
            <p:nvPr/>
          </p:nvSpPr>
          <p:spPr>
            <a:xfrm rot="3868218">
              <a:off x="365275" y="20586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 rot="-3061112">
              <a:off x="356876" y="374002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 rot="-3061112">
              <a:off x="526389" y="406142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 rot="-3061112">
              <a:off x="481455" y="306594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 rot="-4857631">
              <a:off x="319235" y="335092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 rot="-4857631">
              <a:off x="304984" y="268736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 rot="5137262" flipH="1">
              <a:off x="200714" y="434714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 rot="5137262" flipH="1">
              <a:off x="71883" y="241353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 rot="5137262" flipH="1">
              <a:off x="322144" y="477441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 rot="6931782" flipH="1">
              <a:off x="322131" y="426263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 rot="6931782" flipH="1">
              <a:off x="404925" y="899401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 rot="-7738888" flipH="1">
              <a:off x="535101" y="191914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 rot="-7738888" flipH="1">
              <a:off x="116814" y="71596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 rot="-7738888" flipH="1">
              <a:off x="71880" y="171145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 rot="-5942369" flipH="1">
              <a:off x="535060" y="4893501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5"/>
            <p:cNvSpPr/>
            <p:nvPr/>
          </p:nvSpPr>
          <p:spPr>
            <a:xfrm rot="-5942369" flipH="1">
              <a:off x="404934" y="4360339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25"/>
          <p:cNvGrpSpPr/>
          <p:nvPr/>
        </p:nvGrpSpPr>
        <p:grpSpPr>
          <a:xfrm>
            <a:off x="8537263" y="272259"/>
            <a:ext cx="557121" cy="4786819"/>
            <a:chOff x="8537263" y="272259"/>
            <a:chExt cx="557121" cy="4786819"/>
          </a:xfrm>
        </p:grpSpPr>
        <p:sp>
          <p:nvSpPr>
            <p:cNvPr id="894" name="Google Shape;894;p25"/>
            <p:cNvSpPr/>
            <p:nvPr/>
          </p:nvSpPr>
          <p:spPr>
            <a:xfrm rot="-5137262">
              <a:off x="8690338" y="283926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 rot="-5137262">
              <a:off x="8813468" y="358785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 rot="-5137262">
              <a:off x="8783708" y="397705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 rot="-6931782">
              <a:off x="8634366" y="375918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 rot="-6931782">
              <a:off x="8720597" y="311194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 rot="7738888">
              <a:off x="8729055" y="143063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 rot="7738888">
              <a:off x="8559543" y="1109231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 rot="7738888">
              <a:off x="8604476" y="210471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5"/>
            <p:cNvSpPr/>
            <p:nvPr/>
          </p:nvSpPr>
          <p:spPr>
            <a:xfrm rot="5942369">
              <a:off x="8766632" y="181966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5"/>
            <p:cNvSpPr/>
            <p:nvPr/>
          </p:nvSpPr>
          <p:spPr>
            <a:xfrm rot="5942369">
              <a:off x="8780883" y="248323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 rot="-5662738" flipH="1">
              <a:off x="8885188" y="823487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 rot="-5662738" flipH="1">
              <a:off x="9014018" y="275709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 rot="-5662738" flipH="1">
              <a:off x="8763758" y="396216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 rot="-3868218" flipH="1">
              <a:off x="8763741" y="474433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 rot="-3868218" flipH="1">
              <a:off x="8680947" y="427119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5"/>
            <p:cNvSpPr/>
            <p:nvPr/>
          </p:nvSpPr>
          <p:spPr>
            <a:xfrm rot="3061112" flipH="1">
              <a:off x="8550830" y="497874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5"/>
            <p:cNvSpPr/>
            <p:nvPr/>
          </p:nvSpPr>
          <p:spPr>
            <a:xfrm rot="3061112" flipH="1">
              <a:off x="8969118" y="445469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5"/>
            <p:cNvSpPr/>
            <p:nvPr/>
          </p:nvSpPr>
          <p:spPr>
            <a:xfrm rot="3061112" flipH="1">
              <a:off x="9014051" y="345921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 rot="4857631" flipH="1">
              <a:off x="8550807" y="27709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 rot="4857631" flipH="1">
              <a:off x="8680933" y="81025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">
    <p:bg>
      <p:bgPr>
        <a:solidFill>
          <a:schemeClr val="lt1"/>
        </a:solidFill>
        <a:effectLst/>
      </p:bgPr>
    </p:bg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34"/>
          <p:cNvGrpSpPr/>
          <p:nvPr/>
        </p:nvGrpSpPr>
        <p:grpSpPr>
          <a:xfrm>
            <a:off x="90357" y="85103"/>
            <a:ext cx="910029" cy="4929662"/>
            <a:chOff x="90357" y="85103"/>
            <a:chExt cx="910029" cy="4929662"/>
          </a:xfrm>
        </p:grpSpPr>
        <p:sp>
          <p:nvSpPr>
            <p:cNvPr id="1330" name="Google Shape;1330;p34"/>
            <p:cNvSpPr/>
            <p:nvPr/>
          </p:nvSpPr>
          <p:spPr>
            <a:xfrm rot="262738">
              <a:off x="92810" y="581886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 rot="-1531782">
              <a:off x="736760" y="284682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 rot="-8461112">
              <a:off x="626781" y="345066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 rot="-8461112">
              <a:off x="499258" y="3718753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 rot="-10257631">
              <a:off x="143205" y="3450617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 rot="-262738" flipH="1">
              <a:off x="405501" y="66226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 rot="8461112" flipH="1">
              <a:off x="736804" y="203171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 rot="10257631" flipH="1">
              <a:off x="262293" y="98579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 rot="262738">
              <a:off x="143222" y="393236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 rot="262738">
              <a:off x="552101" y="87555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 rot="-1531782">
              <a:off x="405486" y="26627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 rot="-1531782">
              <a:off x="911060" y="153216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 rot="-8461112">
              <a:off x="166295" y="136999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 rot="-10257631">
              <a:off x="451280" y="153215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 rot="-10257631">
              <a:off x="819566" y="393233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 rot="-10537262">
              <a:off x="174980" y="206198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 rot="9268218">
              <a:off x="447663" y="2031694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 rot="2338888">
              <a:off x="904801" y="270587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 rot="2338888">
              <a:off x="819599" y="457298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 rot="2338888">
              <a:off x="151937" y="462437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 rot="542369">
              <a:off x="530451" y="4447902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 rot="10537262" flipH="1">
              <a:off x="92813" y="1738302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 rot="10537262" flipH="1">
              <a:off x="508084" y="124778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 rot="9268218">
              <a:off x="185874" y="237816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 rot="9268218">
              <a:off x="265013" y="48354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 rot="2338888">
              <a:off x="819601" y="493443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 rot="542369">
              <a:off x="733137" y="78421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 rot="10537262" flipH="1">
              <a:off x="218888" y="436720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8" name="Google Shape;1358;p34"/>
            <p:cNvGrpSpPr/>
            <p:nvPr/>
          </p:nvGrpSpPr>
          <p:grpSpPr>
            <a:xfrm rot="-4504650" flipH="1">
              <a:off x="102809" y="2539257"/>
              <a:ext cx="1000498" cy="555758"/>
              <a:chOff x="566954" y="460831"/>
              <a:chExt cx="1343276" cy="746165"/>
            </a:xfrm>
          </p:grpSpPr>
          <p:sp>
            <p:nvSpPr>
              <p:cNvPr id="1359" name="Google Shape;1359;p34"/>
              <p:cNvSpPr/>
              <p:nvPr/>
            </p:nvSpPr>
            <p:spPr>
              <a:xfrm>
                <a:off x="1820530" y="460831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028777" y="75498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466957" y="1117296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 rot="-1794682">
                <a:off x="583334" y="480101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 rot="-1794682">
                <a:off x="1458559" y="529271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4" name="Google Shape;1364;p34"/>
          <p:cNvGrpSpPr/>
          <p:nvPr/>
        </p:nvGrpSpPr>
        <p:grpSpPr>
          <a:xfrm>
            <a:off x="8031141" y="156794"/>
            <a:ext cx="1387000" cy="4747929"/>
            <a:chOff x="8031141" y="156794"/>
            <a:chExt cx="1387000" cy="4747929"/>
          </a:xfrm>
        </p:grpSpPr>
        <p:sp>
          <p:nvSpPr>
            <p:cNvPr id="1365" name="Google Shape;1365;p34"/>
            <p:cNvSpPr/>
            <p:nvPr/>
          </p:nvSpPr>
          <p:spPr>
            <a:xfrm rot="262738">
              <a:off x="8950555" y="2297378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 rot="262738">
              <a:off x="8561351" y="226761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 rot="-1531782">
              <a:off x="8779198" y="211827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 rot="-8461112">
              <a:off x="8562370" y="17036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 rot="-262738" flipH="1">
              <a:off x="8190659" y="29447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4"/>
            <p:cNvSpPr/>
            <p:nvPr/>
          </p:nvSpPr>
          <p:spPr>
            <a:xfrm rot="-262738" flipH="1">
              <a:off x="8315143" y="367524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4"/>
            <p:cNvSpPr/>
            <p:nvPr/>
          </p:nvSpPr>
          <p:spPr>
            <a:xfrm rot="1531782" flipH="1">
              <a:off x="8042279" y="58185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4"/>
            <p:cNvSpPr/>
            <p:nvPr/>
          </p:nvSpPr>
          <p:spPr>
            <a:xfrm rot="1531782" flipH="1">
              <a:off x="8267180" y="2164857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 rot="8461112" flipH="1">
              <a:off x="8800543" y="371874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4"/>
            <p:cNvSpPr/>
            <p:nvPr/>
          </p:nvSpPr>
          <p:spPr>
            <a:xfrm rot="8461112" flipH="1">
              <a:off x="8331979" y="787228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4"/>
            <p:cNvSpPr/>
            <p:nvPr/>
          </p:nvSpPr>
          <p:spPr>
            <a:xfrm rot="10257631" flipH="1">
              <a:off x="8434229" y="346229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4"/>
            <p:cNvSpPr/>
            <p:nvPr/>
          </p:nvSpPr>
          <p:spPr>
            <a:xfrm rot="262738">
              <a:off x="8440780" y="185804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4"/>
            <p:cNvSpPr/>
            <p:nvPr/>
          </p:nvSpPr>
          <p:spPr>
            <a:xfrm rot="-8461112">
              <a:off x="8479156" y="410120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4"/>
            <p:cNvSpPr/>
            <p:nvPr/>
          </p:nvSpPr>
          <p:spPr>
            <a:xfrm rot="-8461112">
              <a:off x="8800558" y="393169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4"/>
            <p:cNvSpPr/>
            <p:nvPr/>
          </p:nvSpPr>
          <p:spPr>
            <a:xfrm rot="-10537262">
              <a:off x="8562347" y="45454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4"/>
            <p:cNvSpPr/>
            <p:nvPr/>
          </p:nvSpPr>
          <p:spPr>
            <a:xfrm rot="-10537262">
              <a:off x="8951551" y="457523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4"/>
            <p:cNvSpPr/>
            <p:nvPr/>
          </p:nvSpPr>
          <p:spPr>
            <a:xfrm rot="9268218">
              <a:off x="8733674" y="4724550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4"/>
            <p:cNvSpPr/>
            <p:nvPr/>
          </p:nvSpPr>
          <p:spPr>
            <a:xfrm rot="10537262" flipH="1">
              <a:off x="8329630" y="319858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 rot="-9268218" flipH="1">
              <a:off x="8477981" y="2911175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 rot="-9268218" flipH="1">
              <a:off x="8253080" y="132816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 rot="-2338888" flipH="1">
              <a:off x="8712389" y="312414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 rot="-2338888" flipH="1">
              <a:off x="8188341" y="27058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 rot="-2338888" flipH="1">
              <a:off x="8433703" y="434492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 rot="-10537262">
              <a:off x="8079509" y="163501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 rot="-10537262">
              <a:off x="8271126" y="4835475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 rot="2338888">
              <a:off x="8712374" y="2911195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1" name="Google Shape;1391;p34"/>
            <p:cNvGrpSpPr/>
            <p:nvPr/>
          </p:nvGrpSpPr>
          <p:grpSpPr>
            <a:xfrm rot="-2060055">
              <a:off x="8334276" y="588981"/>
              <a:ext cx="865598" cy="1041371"/>
              <a:chOff x="577075" y="-605806"/>
              <a:chExt cx="1161862" cy="1397796"/>
            </a:xfrm>
          </p:grpSpPr>
          <p:sp>
            <p:nvSpPr>
              <p:cNvPr id="1392" name="Google Shape;1392;p34"/>
              <p:cNvSpPr/>
              <p:nvPr/>
            </p:nvSpPr>
            <p:spPr>
              <a:xfrm>
                <a:off x="577075" y="352002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34"/>
              <p:cNvSpPr/>
              <p:nvPr/>
            </p:nvSpPr>
            <p:spPr>
              <a:xfrm>
                <a:off x="831064" y="70229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34"/>
              <p:cNvSpPr/>
              <p:nvPr/>
            </p:nvSpPr>
            <p:spPr>
              <a:xfrm>
                <a:off x="1450508" y="-6419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34"/>
              <p:cNvSpPr/>
              <p:nvPr/>
            </p:nvSpPr>
            <p:spPr>
              <a:xfrm rot="-1794682">
                <a:off x="904880" y="-74413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34"/>
              <p:cNvSpPr/>
              <p:nvPr/>
            </p:nvSpPr>
            <p:spPr>
              <a:xfrm rot="-1794682">
                <a:off x="1632917" y="-589426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1_1">
    <p:bg>
      <p:bgPr>
        <a:solidFill>
          <a:schemeClr val="lt1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79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66" r:id="rId5"/>
    <p:sldLayoutId id="2147483671" r:id="rId6"/>
    <p:sldLayoutId id="2147483680" r:id="rId7"/>
    <p:sldLayoutId id="2147483681" r:id="rId8"/>
    <p:sldLayoutId id="2147483698" r:id="rId9"/>
    <p:sldLayoutId id="2147483699" r:id="rId10"/>
    <p:sldLayoutId id="21474837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>
          <a:extLst>
            <a:ext uri="{FF2B5EF4-FFF2-40B4-BE49-F238E27FC236}">
              <a16:creationId xmlns:a16="http://schemas.microsoft.com/office/drawing/2014/main" id="{C02540F3-B57C-E25A-E634-A1D04DA41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5F3A89-6A05-4850-1EE3-F36BC2CAC62A}"/>
              </a:ext>
            </a:extLst>
          </p:cNvPr>
          <p:cNvSpPr txBox="1"/>
          <p:nvPr/>
        </p:nvSpPr>
        <p:spPr>
          <a:xfrm>
            <a:off x="1726043" y="1075770"/>
            <a:ext cx="55299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ÔN TẬP CUỐI NĂM TIẾT 5</a:t>
            </a:r>
          </a:p>
        </p:txBody>
      </p:sp>
      <p:grpSp>
        <p:nvGrpSpPr>
          <p:cNvPr id="12" name="Google Shape;2215;p54">
            <a:extLst>
              <a:ext uri="{FF2B5EF4-FFF2-40B4-BE49-F238E27FC236}">
                <a16:creationId xmlns:a16="http://schemas.microsoft.com/office/drawing/2014/main" id="{3D596CCD-1B49-CE4A-AE84-9E45DEF1D6B7}"/>
              </a:ext>
            </a:extLst>
          </p:cNvPr>
          <p:cNvGrpSpPr/>
          <p:nvPr/>
        </p:nvGrpSpPr>
        <p:grpSpPr>
          <a:xfrm>
            <a:off x="0" y="2037094"/>
            <a:ext cx="2870189" cy="2590800"/>
            <a:chOff x="3136943" y="633425"/>
            <a:chExt cx="2870189" cy="2590800"/>
          </a:xfrm>
        </p:grpSpPr>
        <p:sp>
          <p:nvSpPr>
            <p:cNvPr id="13" name="Google Shape;2216;p54">
              <a:extLst>
                <a:ext uri="{FF2B5EF4-FFF2-40B4-BE49-F238E27FC236}">
                  <a16:creationId xmlns:a16="http://schemas.microsoft.com/office/drawing/2014/main" id="{C11A57F9-80C6-BF61-4555-7339C8E1346B}"/>
                </a:ext>
              </a:extLst>
            </p:cNvPr>
            <p:cNvSpPr/>
            <p:nvPr/>
          </p:nvSpPr>
          <p:spPr>
            <a:xfrm>
              <a:off x="3276625" y="633425"/>
              <a:ext cx="2590800" cy="2590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grpSp>
          <p:nvGrpSpPr>
            <p:cNvPr id="14" name="Google Shape;2217;p54">
              <a:extLst>
                <a:ext uri="{FF2B5EF4-FFF2-40B4-BE49-F238E27FC236}">
                  <a16:creationId xmlns:a16="http://schemas.microsoft.com/office/drawing/2014/main" id="{80866753-E740-0637-5556-06D5020DAD1F}"/>
                </a:ext>
              </a:extLst>
            </p:cNvPr>
            <p:cNvGrpSpPr/>
            <p:nvPr/>
          </p:nvGrpSpPr>
          <p:grpSpPr>
            <a:xfrm>
              <a:off x="3136943" y="987615"/>
              <a:ext cx="2870189" cy="2167723"/>
              <a:chOff x="2048900" y="2155800"/>
              <a:chExt cx="1675925" cy="1265750"/>
            </a:xfrm>
          </p:grpSpPr>
          <p:sp>
            <p:nvSpPr>
              <p:cNvPr id="15" name="Google Shape;2218;p54">
                <a:extLst>
                  <a:ext uri="{FF2B5EF4-FFF2-40B4-BE49-F238E27FC236}">
                    <a16:creationId xmlns:a16="http://schemas.microsoft.com/office/drawing/2014/main" id="{52529623-24A8-E7BF-2980-96E576832785}"/>
                  </a:ext>
                </a:extLst>
              </p:cNvPr>
              <p:cNvSpPr/>
              <p:nvPr/>
            </p:nvSpPr>
            <p:spPr>
              <a:xfrm>
                <a:off x="2048900" y="2155800"/>
                <a:ext cx="1675925" cy="1265750"/>
              </a:xfrm>
              <a:custGeom>
                <a:avLst/>
                <a:gdLst/>
                <a:ahLst/>
                <a:cxnLst/>
                <a:rect l="l" t="t" r="r" b="b"/>
                <a:pathLst>
                  <a:path w="67037" h="50630" extrusionOk="0">
                    <a:moveTo>
                      <a:pt x="48074" y="29174"/>
                    </a:moveTo>
                    <a:lnTo>
                      <a:pt x="50425" y="30707"/>
                    </a:lnTo>
                    <a:lnTo>
                      <a:pt x="46720" y="31437"/>
                    </a:lnTo>
                    <a:lnTo>
                      <a:pt x="44429" y="29854"/>
                    </a:lnTo>
                    <a:lnTo>
                      <a:pt x="48074" y="29174"/>
                    </a:lnTo>
                    <a:close/>
                    <a:moveTo>
                      <a:pt x="44056" y="29926"/>
                    </a:moveTo>
                    <a:cubicBezTo>
                      <a:pt x="44067" y="29965"/>
                      <a:pt x="44089" y="29999"/>
                      <a:pt x="44123" y="30027"/>
                    </a:cubicBezTo>
                    <a:lnTo>
                      <a:pt x="46285" y="31520"/>
                    </a:lnTo>
                    <a:lnTo>
                      <a:pt x="41292" y="32506"/>
                    </a:lnTo>
                    <a:lnTo>
                      <a:pt x="39097" y="30851"/>
                    </a:lnTo>
                    <a:lnTo>
                      <a:pt x="44056" y="29926"/>
                    </a:lnTo>
                    <a:close/>
                    <a:moveTo>
                      <a:pt x="38729" y="30924"/>
                    </a:moveTo>
                    <a:cubicBezTo>
                      <a:pt x="38734" y="30963"/>
                      <a:pt x="38757" y="30996"/>
                      <a:pt x="38790" y="31019"/>
                    </a:cubicBezTo>
                    <a:lnTo>
                      <a:pt x="40880" y="32590"/>
                    </a:lnTo>
                    <a:lnTo>
                      <a:pt x="36232" y="33504"/>
                    </a:lnTo>
                    <a:lnTo>
                      <a:pt x="34026" y="31799"/>
                    </a:lnTo>
                    <a:lnTo>
                      <a:pt x="38729" y="30924"/>
                    </a:lnTo>
                    <a:close/>
                    <a:moveTo>
                      <a:pt x="50748" y="30913"/>
                    </a:moveTo>
                    <a:lnTo>
                      <a:pt x="53986" y="33025"/>
                    </a:lnTo>
                    <a:lnTo>
                      <a:pt x="50119" y="33788"/>
                    </a:lnTo>
                    <a:lnTo>
                      <a:pt x="47082" y="31687"/>
                    </a:lnTo>
                    <a:lnTo>
                      <a:pt x="50643" y="30991"/>
                    </a:lnTo>
                    <a:cubicBezTo>
                      <a:pt x="50687" y="30980"/>
                      <a:pt x="50721" y="30952"/>
                      <a:pt x="50743" y="30913"/>
                    </a:cubicBezTo>
                    <a:close/>
                    <a:moveTo>
                      <a:pt x="33663" y="31866"/>
                    </a:moveTo>
                    <a:cubicBezTo>
                      <a:pt x="33669" y="31899"/>
                      <a:pt x="33691" y="31938"/>
                      <a:pt x="33719" y="31960"/>
                    </a:cubicBezTo>
                    <a:lnTo>
                      <a:pt x="35820" y="33587"/>
                    </a:lnTo>
                    <a:lnTo>
                      <a:pt x="30615" y="34613"/>
                    </a:lnTo>
                    <a:lnTo>
                      <a:pt x="28353" y="32863"/>
                    </a:lnTo>
                    <a:lnTo>
                      <a:pt x="33663" y="31866"/>
                    </a:lnTo>
                    <a:close/>
                    <a:moveTo>
                      <a:pt x="46647" y="31776"/>
                    </a:moveTo>
                    <a:lnTo>
                      <a:pt x="49684" y="33877"/>
                    </a:lnTo>
                    <a:lnTo>
                      <a:pt x="44479" y="34903"/>
                    </a:lnTo>
                    <a:lnTo>
                      <a:pt x="41632" y="32763"/>
                    </a:lnTo>
                    <a:lnTo>
                      <a:pt x="46647" y="31776"/>
                    </a:lnTo>
                    <a:close/>
                    <a:moveTo>
                      <a:pt x="27991" y="32930"/>
                    </a:moveTo>
                    <a:cubicBezTo>
                      <a:pt x="27996" y="32969"/>
                      <a:pt x="28019" y="33002"/>
                      <a:pt x="28047" y="33030"/>
                    </a:cubicBezTo>
                    <a:lnTo>
                      <a:pt x="30203" y="34696"/>
                    </a:lnTo>
                    <a:lnTo>
                      <a:pt x="24859" y="35750"/>
                    </a:lnTo>
                    <a:lnTo>
                      <a:pt x="22547" y="33950"/>
                    </a:lnTo>
                    <a:lnTo>
                      <a:pt x="27991" y="32930"/>
                    </a:lnTo>
                    <a:close/>
                    <a:moveTo>
                      <a:pt x="41214" y="32846"/>
                    </a:moveTo>
                    <a:lnTo>
                      <a:pt x="44062" y="34986"/>
                    </a:lnTo>
                    <a:lnTo>
                      <a:pt x="39347" y="35917"/>
                    </a:lnTo>
                    <a:lnTo>
                      <a:pt x="36567" y="33760"/>
                    </a:lnTo>
                    <a:lnTo>
                      <a:pt x="41214" y="32846"/>
                    </a:lnTo>
                    <a:close/>
                    <a:moveTo>
                      <a:pt x="54304" y="33236"/>
                    </a:moveTo>
                    <a:lnTo>
                      <a:pt x="57363" y="35231"/>
                    </a:lnTo>
                    <a:lnTo>
                      <a:pt x="53379" y="36045"/>
                    </a:lnTo>
                    <a:lnTo>
                      <a:pt x="50481" y="34039"/>
                    </a:lnTo>
                    <a:lnTo>
                      <a:pt x="54209" y="33303"/>
                    </a:lnTo>
                    <a:cubicBezTo>
                      <a:pt x="54248" y="33298"/>
                      <a:pt x="54281" y="33270"/>
                      <a:pt x="54304" y="33236"/>
                    </a:cubicBezTo>
                    <a:close/>
                    <a:moveTo>
                      <a:pt x="22173" y="34017"/>
                    </a:moveTo>
                    <a:cubicBezTo>
                      <a:pt x="22179" y="34061"/>
                      <a:pt x="22207" y="34100"/>
                      <a:pt x="22246" y="34122"/>
                    </a:cubicBezTo>
                    <a:lnTo>
                      <a:pt x="24447" y="35828"/>
                    </a:lnTo>
                    <a:lnTo>
                      <a:pt x="19549" y="36797"/>
                    </a:lnTo>
                    <a:lnTo>
                      <a:pt x="17247" y="34942"/>
                    </a:lnTo>
                    <a:lnTo>
                      <a:pt x="22173" y="34017"/>
                    </a:lnTo>
                    <a:close/>
                    <a:moveTo>
                      <a:pt x="36149" y="33844"/>
                    </a:moveTo>
                    <a:lnTo>
                      <a:pt x="38935" y="35995"/>
                    </a:lnTo>
                    <a:lnTo>
                      <a:pt x="33725" y="37020"/>
                    </a:lnTo>
                    <a:lnTo>
                      <a:pt x="30944" y="34869"/>
                    </a:lnTo>
                    <a:lnTo>
                      <a:pt x="36149" y="33844"/>
                    </a:lnTo>
                    <a:close/>
                    <a:moveTo>
                      <a:pt x="50046" y="34128"/>
                    </a:moveTo>
                    <a:lnTo>
                      <a:pt x="52944" y="36134"/>
                    </a:lnTo>
                    <a:lnTo>
                      <a:pt x="47583" y="37237"/>
                    </a:lnTo>
                    <a:lnTo>
                      <a:pt x="44819" y="35159"/>
                    </a:lnTo>
                    <a:lnTo>
                      <a:pt x="50046" y="34128"/>
                    </a:lnTo>
                    <a:close/>
                    <a:moveTo>
                      <a:pt x="16885" y="35008"/>
                    </a:moveTo>
                    <a:cubicBezTo>
                      <a:pt x="16896" y="35042"/>
                      <a:pt x="16913" y="35081"/>
                      <a:pt x="16941" y="35103"/>
                    </a:cubicBezTo>
                    <a:lnTo>
                      <a:pt x="19142" y="36875"/>
                    </a:lnTo>
                    <a:lnTo>
                      <a:pt x="14104" y="37873"/>
                    </a:lnTo>
                    <a:cubicBezTo>
                      <a:pt x="14065" y="37878"/>
                      <a:pt x="14032" y="37895"/>
                      <a:pt x="14010" y="37923"/>
                    </a:cubicBezTo>
                    <a:lnTo>
                      <a:pt x="11653" y="35989"/>
                    </a:lnTo>
                    <a:lnTo>
                      <a:pt x="16885" y="35008"/>
                    </a:lnTo>
                    <a:close/>
                    <a:moveTo>
                      <a:pt x="30532" y="34953"/>
                    </a:moveTo>
                    <a:lnTo>
                      <a:pt x="33307" y="37104"/>
                    </a:lnTo>
                    <a:lnTo>
                      <a:pt x="27963" y="38157"/>
                    </a:lnTo>
                    <a:lnTo>
                      <a:pt x="25193" y="36006"/>
                    </a:lnTo>
                    <a:lnTo>
                      <a:pt x="30532" y="34953"/>
                    </a:lnTo>
                    <a:close/>
                    <a:moveTo>
                      <a:pt x="57680" y="35437"/>
                    </a:moveTo>
                    <a:lnTo>
                      <a:pt x="60873" y="37522"/>
                    </a:lnTo>
                    <a:lnTo>
                      <a:pt x="56711" y="38408"/>
                    </a:lnTo>
                    <a:cubicBezTo>
                      <a:pt x="56700" y="38363"/>
                      <a:pt x="56672" y="38324"/>
                      <a:pt x="56633" y="38302"/>
                    </a:cubicBezTo>
                    <a:lnTo>
                      <a:pt x="53735" y="36296"/>
                    </a:lnTo>
                    <a:lnTo>
                      <a:pt x="57580" y="35510"/>
                    </a:lnTo>
                    <a:cubicBezTo>
                      <a:pt x="57619" y="35499"/>
                      <a:pt x="57658" y="35471"/>
                      <a:pt x="57680" y="35437"/>
                    </a:cubicBezTo>
                    <a:close/>
                    <a:moveTo>
                      <a:pt x="44401" y="35237"/>
                    </a:moveTo>
                    <a:lnTo>
                      <a:pt x="47338" y="37444"/>
                    </a:lnTo>
                    <a:lnTo>
                      <a:pt x="42546" y="38435"/>
                    </a:lnTo>
                    <a:cubicBezTo>
                      <a:pt x="42535" y="38396"/>
                      <a:pt x="42518" y="38363"/>
                      <a:pt x="42485" y="38341"/>
                    </a:cubicBezTo>
                    <a:lnTo>
                      <a:pt x="39682" y="36167"/>
                    </a:lnTo>
                    <a:lnTo>
                      <a:pt x="44401" y="35237"/>
                    </a:lnTo>
                    <a:close/>
                    <a:moveTo>
                      <a:pt x="24781" y="36084"/>
                    </a:moveTo>
                    <a:lnTo>
                      <a:pt x="27556" y="38240"/>
                    </a:lnTo>
                    <a:lnTo>
                      <a:pt x="22552" y="39227"/>
                    </a:lnTo>
                    <a:lnTo>
                      <a:pt x="19866" y="37053"/>
                    </a:lnTo>
                    <a:lnTo>
                      <a:pt x="24781" y="36084"/>
                    </a:lnTo>
                    <a:close/>
                    <a:moveTo>
                      <a:pt x="39264" y="36251"/>
                    </a:moveTo>
                    <a:lnTo>
                      <a:pt x="42184" y="38502"/>
                    </a:lnTo>
                    <a:lnTo>
                      <a:pt x="36957" y="39572"/>
                    </a:lnTo>
                    <a:cubicBezTo>
                      <a:pt x="36951" y="39539"/>
                      <a:pt x="36929" y="39505"/>
                      <a:pt x="36901" y="39483"/>
                    </a:cubicBezTo>
                    <a:lnTo>
                      <a:pt x="34054" y="37282"/>
                    </a:lnTo>
                    <a:lnTo>
                      <a:pt x="39264" y="36251"/>
                    </a:lnTo>
                    <a:close/>
                    <a:moveTo>
                      <a:pt x="53312" y="36379"/>
                    </a:moveTo>
                    <a:lnTo>
                      <a:pt x="56349" y="38486"/>
                    </a:lnTo>
                    <a:lnTo>
                      <a:pt x="50615" y="39706"/>
                    </a:lnTo>
                    <a:lnTo>
                      <a:pt x="47717" y="37527"/>
                    </a:lnTo>
                    <a:lnTo>
                      <a:pt x="53312" y="36379"/>
                    </a:lnTo>
                    <a:close/>
                    <a:moveTo>
                      <a:pt x="19459" y="37137"/>
                    </a:moveTo>
                    <a:lnTo>
                      <a:pt x="22307" y="39433"/>
                    </a:lnTo>
                    <a:lnTo>
                      <a:pt x="17102" y="40458"/>
                    </a:lnTo>
                    <a:lnTo>
                      <a:pt x="14288" y="38157"/>
                    </a:lnTo>
                    <a:lnTo>
                      <a:pt x="19459" y="37137"/>
                    </a:lnTo>
                    <a:close/>
                    <a:moveTo>
                      <a:pt x="33641" y="37360"/>
                    </a:moveTo>
                    <a:lnTo>
                      <a:pt x="36600" y="39650"/>
                    </a:lnTo>
                    <a:lnTo>
                      <a:pt x="31245" y="40754"/>
                    </a:lnTo>
                    <a:cubicBezTo>
                      <a:pt x="31245" y="40742"/>
                      <a:pt x="31239" y="40737"/>
                      <a:pt x="31239" y="40731"/>
                    </a:cubicBezTo>
                    <a:cubicBezTo>
                      <a:pt x="31234" y="40720"/>
                      <a:pt x="31228" y="40709"/>
                      <a:pt x="31223" y="40703"/>
                    </a:cubicBezTo>
                    <a:cubicBezTo>
                      <a:pt x="31223" y="40692"/>
                      <a:pt x="31212" y="40681"/>
                      <a:pt x="31200" y="40676"/>
                    </a:cubicBezTo>
                    <a:cubicBezTo>
                      <a:pt x="31195" y="40664"/>
                      <a:pt x="31195" y="40664"/>
                      <a:pt x="31189" y="40659"/>
                    </a:cubicBezTo>
                    <a:lnTo>
                      <a:pt x="28297" y="38419"/>
                    </a:lnTo>
                    <a:lnTo>
                      <a:pt x="33641" y="37360"/>
                    </a:lnTo>
                    <a:close/>
                    <a:moveTo>
                      <a:pt x="27885" y="38497"/>
                    </a:moveTo>
                    <a:lnTo>
                      <a:pt x="30721" y="40698"/>
                    </a:lnTo>
                    <a:lnTo>
                      <a:pt x="25589" y="41751"/>
                    </a:lnTo>
                    <a:cubicBezTo>
                      <a:pt x="25556" y="41757"/>
                      <a:pt x="25522" y="41773"/>
                      <a:pt x="25500" y="41807"/>
                    </a:cubicBezTo>
                    <a:lnTo>
                      <a:pt x="22669" y="39522"/>
                    </a:lnTo>
                    <a:lnTo>
                      <a:pt x="27885" y="38497"/>
                    </a:lnTo>
                    <a:close/>
                    <a:moveTo>
                      <a:pt x="31217" y="40882"/>
                    </a:moveTo>
                    <a:lnTo>
                      <a:pt x="34210" y="43205"/>
                    </a:lnTo>
                    <a:lnTo>
                      <a:pt x="28687" y="44381"/>
                    </a:lnTo>
                    <a:lnTo>
                      <a:pt x="25784" y="42035"/>
                    </a:lnTo>
                    <a:lnTo>
                      <a:pt x="31122" y="40943"/>
                    </a:lnTo>
                    <a:lnTo>
                      <a:pt x="31145" y="40932"/>
                    </a:lnTo>
                    <a:cubicBezTo>
                      <a:pt x="31156" y="40926"/>
                      <a:pt x="31161" y="40921"/>
                      <a:pt x="31173" y="40921"/>
                    </a:cubicBezTo>
                    <a:cubicBezTo>
                      <a:pt x="31184" y="40910"/>
                      <a:pt x="31195" y="40904"/>
                      <a:pt x="31206" y="40893"/>
                    </a:cubicBezTo>
                    <a:cubicBezTo>
                      <a:pt x="31206" y="40893"/>
                      <a:pt x="31212" y="40887"/>
                      <a:pt x="31217" y="40882"/>
                    </a:cubicBezTo>
                    <a:close/>
                    <a:moveTo>
                      <a:pt x="42946" y="1"/>
                    </a:moveTo>
                    <a:cubicBezTo>
                      <a:pt x="42933" y="1"/>
                      <a:pt x="42921" y="1"/>
                      <a:pt x="42908" y="3"/>
                    </a:cubicBezTo>
                    <a:lnTo>
                      <a:pt x="296" y="5408"/>
                    </a:lnTo>
                    <a:cubicBezTo>
                      <a:pt x="118" y="5430"/>
                      <a:pt x="1" y="5597"/>
                      <a:pt x="29" y="5770"/>
                    </a:cubicBezTo>
                    <a:lnTo>
                      <a:pt x="4676" y="33209"/>
                    </a:lnTo>
                    <a:lnTo>
                      <a:pt x="4927" y="35594"/>
                    </a:lnTo>
                    <a:cubicBezTo>
                      <a:pt x="4932" y="35677"/>
                      <a:pt x="4971" y="35755"/>
                      <a:pt x="5033" y="35811"/>
                    </a:cubicBezTo>
                    <a:lnTo>
                      <a:pt x="22112" y="50555"/>
                    </a:lnTo>
                    <a:cubicBezTo>
                      <a:pt x="22172" y="50603"/>
                      <a:pt x="22248" y="50630"/>
                      <a:pt x="22326" y="50630"/>
                    </a:cubicBezTo>
                    <a:cubicBezTo>
                      <a:pt x="22349" y="50630"/>
                      <a:pt x="22373" y="50627"/>
                      <a:pt x="22396" y="50622"/>
                    </a:cubicBezTo>
                    <a:lnTo>
                      <a:pt x="66719" y="40915"/>
                    </a:lnTo>
                    <a:cubicBezTo>
                      <a:pt x="66869" y="40882"/>
                      <a:pt x="66975" y="40754"/>
                      <a:pt x="66981" y="40603"/>
                    </a:cubicBezTo>
                    <a:lnTo>
                      <a:pt x="67036" y="38597"/>
                    </a:lnTo>
                    <a:lnTo>
                      <a:pt x="67036" y="38580"/>
                    </a:lnTo>
                    <a:lnTo>
                      <a:pt x="67031" y="38580"/>
                    </a:lnTo>
                    <a:lnTo>
                      <a:pt x="48564" y="26823"/>
                    </a:lnTo>
                    <a:lnTo>
                      <a:pt x="44167" y="460"/>
                    </a:lnTo>
                    <a:lnTo>
                      <a:pt x="44167" y="454"/>
                    </a:lnTo>
                    <a:lnTo>
                      <a:pt x="43059" y="19"/>
                    </a:lnTo>
                    <a:cubicBezTo>
                      <a:pt x="43021" y="7"/>
                      <a:pt x="42983" y="1"/>
                      <a:pt x="42946" y="1"/>
                    </a:cubicBezTo>
                    <a:close/>
                  </a:path>
                </a:pathLst>
              </a:custGeom>
              <a:solidFill>
                <a:srgbClr val="D18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6" name="Google Shape;2219;p54">
                <a:extLst>
                  <a:ext uri="{FF2B5EF4-FFF2-40B4-BE49-F238E27FC236}">
                    <a16:creationId xmlns:a16="http://schemas.microsoft.com/office/drawing/2014/main" id="{EAF99F1A-A982-126B-CD9D-7FC7EADAEB84}"/>
                  </a:ext>
                </a:extLst>
              </p:cNvPr>
              <p:cNvSpPr/>
              <p:nvPr/>
            </p:nvSpPr>
            <p:spPr>
              <a:xfrm>
                <a:off x="2048900" y="2155800"/>
                <a:ext cx="1675925" cy="1265750"/>
              </a:xfrm>
              <a:custGeom>
                <a:avLst/>
                <a:gdLst/>
                <a:ahLst/>
                <a:cxnLst/>
                <a:rect l="l" t="t" r="r" b="b"/>
                <a:pathLst>
                  <a:path w="67037" h="50630" extrusionOk="0">
                    <a:moveTo>
                      <a:pt x="42946" y="1"/>
                    </a:moveTo>
                    <a:cubicBezTo>
                      <a:pt x="42933" y="1"/>
                      <a:pt x="42921" y="1"/>
                      <a:pt x="42908" y="3"/>
                    </a:cubicBezTo>
                    <a:lnTo>
                      <a:pt x="296" y="5408"/>
                    </a:lnTo>
                    <a:cubicBezTo>
                      <a:pt x="118" y="5430"/>
                      <a:pt x="1" y="5597"/>
                      <a:pt x="29" y="5770"/>
                    </a:cubicBezTo>
                    <a:lnTo>
                      <a:pt x="4676" y="33209"/>
                    </a:lnTo>
                    <a:lnTo>
                      <a:pt x="4927" y="35594"/>
                    </a:lnTo>
                    <a:cubicBezTo>
                      <a:pt x="4932" y="35677"/>
                      <a:pt x="4971" y="35755"/>
                      <a:pt x="5033" y="35811"/>
                    </a:cubicBezTo>
                    <a:lnTo>
                      <a:pt x="22112" y="50555"/>
                    </a:lnTo>
                    <a:cubicBezTo>
                      <a:pt x="22172" y="50603"/>
                      <a:pt x="22248" y="50630"/>
                      <a:pt x="22326" y="50630"/>
                    </a:cubicBezTo>
                    <a:cubicBezTo>
                      <a:pt x="22349" y="50630"/>
                      <a:pt x="22373" y="50627"/>
                      <a:pt x="22396" y="50622"/>
                    </a:cubicBezTo>
                    <a:lnTo>
                      <a:pt x="66719" y="40915"/>
                    </a:lnTo>
                    <a:cubicBezTo>
                      <a:pt x="66869" y="40882"/>
                      <a:pt x="66975" y="40754"/>
                      <a:pt x="66981" y="40603"/>
                    </a:cubicBezTo>
                    <a:lnTo>
                      <a:pt x="67036" y="38597"/>
                    </a:lnTo>
                    <a:lnTo>
                      <a:pt x="67036" y="38597"/>
                    </a:lnTo>
                    <a:lnTo>
                      <a:pt x="22853" y="48265"/>
                    </a:lnTo>
                    <a:cubicBezTo>
                      <a:pt x="22832" y="48269"/>
                      <a:pt x="22810" y="48270"/>
                      <a:pt x="22789" y="48270"/>
                    </a:cubicBezTo>
                    <a:cubicBezTo>
                      <a:pt x="22709" y="48270"/>
                      <a:pt x="22630" y="48245"/>
                      <a:pt x="22569" y="48193"/>
                    </a:cubicBezTo>
                    <a:lnTo>
                      <a:pt x="6370" y="33599"/>
                    </a:lnTo>
                    <a:cubicBezTo>
                      <a:pt x="6309" y="33543"/>
                      <a:pt x="6270" y="33465"/>
                      <a:pt x="6259" y="33381"/>
                    </a:cubicBezTo>
                    <a:lnTo>
                      <a:pt x="1567" y="6405"/>
                    </a:lnTo>
                    <a:cubicBezTo>
                      <a:pt x="1539" y="6260"/>
                      <a:pt x="1639" y="6121"/>
                      <a:pt x="1784" y="6104"/>
                    </a:cubicBezTo>
                    <a:lnTo>
                      <a:pt x="44167" y="460"/>
                    </a:lnTo>
                    <a:lnTo>
                      <a:pt x="44167" y="448"/>
                    </a:lnTo>
                    <a:lnTo>
                      <a:pt x="43059" y="19"/>
                    </a:lnTo>
                    <a:cubicBezTo>
                      <a:pt x="43025" y="7"/>
                      <a:pt x="42985" y="1"/>
                      <a:pt x="42946" y="1"/>
                    </a:cubicBez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7" name="Google Shape;2220;p54">
                <a:extLst>
                  <a:ext uri="{FF2B5EF4-FFF2-40B4-BE49-F238E27FC236}">
                    <a16:creationId xmlns:a16="http://schemas.microsoft.com/office/drawing/2014/main" id="{1559239B-DAA8-C703-A3BF-82405381557F}"/>
                  </a:ext>
                </a:extLst>
              </p:cNvPr>
              <p:cNvSpPr/>
              <p:nvPr/>
            </p:nvSpPr>
            <p:spPr>
              <a:xfrm>
                <a:off x="3392275" y="3041725"/>
                <a:ext cx="1784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2971" extrusionOk="0">
                    <a:moveTo>
                      <a:pt x="3945" y="0"/>
                    </a:moveTo>
                    <a:cubicBezTo>
                      <a:pt x="3923" y="34"/>
                      <a:pt x="3884" y="62"/>
                      <a:pt x="3845" y="73"/>
                    </a:cubicBezTo>
                    <a:lnTo>
                      <a:pt x="0" y="859"/>
                    </a:lnTo>
                    <a:lnTo>
                      <a:pt x="2898" y="2865"/>
                    </a:lnTo>
                    <a:cubicBezTo>
                      <a:pt x="2937" y="2887"/>
                      <a:pt x="2965" y="2926"/>
                      <a:pt x="2976" y="2971"/>
                    </a:cubicBezTo>
                    <a:lnTo>
                      <a:pt x="7138" y="2079"/>
                    </a:lnTo>
                    <a:lnTo>
                      <a:pt x="394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8" name="Google Shape;2221;p54">
                <a:extLst>
                  <a:ext uri="{FF2B5EF4-FFF2-40B4-BE49-F238E27FC236}">
                    <a16:creationId xmlns:a16="http://schemas.microsoft.com/office/drawing/2014/main" id="{9C9049B8-8723-1B4B-E67B-115164CDEB8C}"/>
                  </a:ext>
                </a:extLst>
              </p:cNvPr>
              <p:cNvSpPr/>
              <p:nvPr/>
            </p:nvSpPr>
            <p:spPr>
              <a:xfrm>
                <a:off x="3310775" y="2986700"/>
                <a:ext cx="1722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2809" extrusionOk="0">
                    <a:moveTo>
                      <a:pt x="3829" y="0"/>
                    </a:moveTo>
                    <a:cubicBezTo>
                      <a:pt x="3806" y="34"/>
                      <a:pt x="3773" y="62"/>
                      <a:pt x="3728" y="67"/>
                    </a:cubicBezTo>
                    <a:lnTo>
                      <a:pt x="0" y="803"/>
                    </a:lnTo>
                    <a:lnTo>
                      <a:pt x="2904" y="2809"/>
                    </a:lnTo>
                    <a:lnTo>
                      <a:pt x="6888" y="1995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19" name="Google Shape;2222;p54">
                <a:extLst>
                  <a:ext uri="{FF2B5EF4-FFF2-40B4-BE49-F238E27FC236}">
                    <a16:creationId xmlns:a16="http://schemas.microsoft.com/office/drawing/2014/main" id="{B0134D3F-21C0-01C2-6415-01D1A8D78C15}"/>
                  </a:ext>
                </a:extLst>
              </p:cNvPr>
              <p:cNvSpPr/>
              <p:nvPr/>
            </p:nvSpPr>
            <p:spPr>
              <a:xfrm>
                <a:off x="3241825" y="3065275"/>
                <a:ext cx="215675" cy="83175"/>
              </a:xfrm>
              <a:custGeom>
                <a:avLst/>
                <a:gdLst/>
                <a:ahLst/>
                <a:cxnLst/>
                <a:rect l="l" t="t" r="r" b="b"/>
                <a:pathLst>
                  <a:path w="8627" h="3327" extrusionOk="0">
                    <a:moveTo>
                      <a:pt x="5589" y="0"/>
                    </a:moveTo>
                    <a:lnTo>
                      <a:pt x="0" y="1154"/>
                    </a:lnTo>
                    <a:lnTo>
                      <a:pt x="2892" y="3327"/>
                    </a:lnTo>
                    <a:lnTo>
                      <a:pt x="8626" y="2107"/>
                    </a:lnTo>
                    <a:lnTo>
                      <a:pt x="55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Google Shape;2223;p54">
                <a:extLst>
                  <a:ext uri="{FF2B5EF4-FFF2-40B4-BE49-F238E27FC236}">
                    <a16:creationId xmlns:a16="http://schemas.microsoft.com/office/drawing/2014/main" id="{60D6BA28-03B0-6914-AAEF-B7AE356AD9C2}"/>
                  </a:ext>
                </a:extLst>
              </p:cNvPr>
              <p:cNvSpPr/>
              <p:nvPr/>
            </p:nvSpPr>
            <p:spPr>
              <a:xfrm>
                <a:off x="3225800" y="2928600"/>
                <a:ext cx="1726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2877" extrusionOk="0">
                    <a:moveTo>
                      <a:pt x="3667" y="1"/>
                    </a:moveTo>
                    <a:cubicBezTo>
                      <a:pt x="3645" y="40"/>
                      <a:pt x="3611" y="68"/>
                      <a:pt x="3567" y="73"/>
                    </a:cubicBezTo>
                    <a:lnTo>
                      <a:pt x="0" y="775"/>
                    </a:lnTo>
                    <a:lnTo>
                      <a:pt x="3037" y="2876"/>
                    </a:lnTo>
                    <a:lnTo>
                      <a:pt x="6904" y="2113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1" name="Google Shape;2224;p54">
                <a:extLst>
                  <a:ext uri="{FF2B5EF4-FFF2-40B4-BE49-F238E27FC236}">
                    <a16:creationId xmlns:a16="http://schemas.microsoft.com/office/drawing/2014/main" id="{2F41E856-35DB-8E40-0C48-7630264C9BD8}"/>
                  </a:ext>
                </a:extLst>
              </p:cNvPr>
              <p:cNvSpPr/>
              <p:nvPr/>
            </p:nvSpPr>
            <p:spPr>
              <a:xfrm>
                <a:off x="3169375" y="3008850"/>
                <a:ext cx="203125" cy="77750"/>
              </a:xfrm>
              <a:custGeom>
                <a:avLst/>
                <a:gdLst/>
                <a:ahLst/>
                <a:cxnLst/>
                <a:rect l="l" t="t" r="r" b="b"/>
                <a:pathLst>
                  <a:path w="8125" h="3110" extrusionOk="0">
                    <a:moveTo>
                      <a:pt x="5227" y="0"/>
                    </a:moveTo>
                    <a:lnTo>
                      <a:pt x="0" y="1031"/>
                    </a:lnTo>
                    <a:lnTo>
                      <a:pt x="2764" y="3110"/>
                    </a:lnTo>
                    <a:lnTo>
                      <a:pt x="8125" y="2012"/>
                    </a:lnTo>
                    <a:lnTo>
                      <a:pt x="52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2" name="Google Shape;2225;p54">
                <a:extLst>
                  <a:ext uri="{FF2B5EF4-FFF2-40B4-BE49-F238E27FC236}">
                    <a16:creationId xmlns:a16="http://schemas.microsoft.com/office/drawing/2014/main" id="{DEE30228-0650-8F06-DEB3-42EBB1597127}"/>
                  </a:ext>
                </a:extLst>
              </p:cNvPr>
              <p:cNvSpPr/>
              <p:nvPr/>
            </p:nvSpPr>
            <p:spPr>
              <a:xfrm>
                <a:off x="3159625" y="2885150"/>
                <a:ext cx="14977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2263" extrusionOk="0">
                    <a:moveTo>
                      <a:pt x="3645" y="0"/>
                    </a:moveTo>
                    <a:lnTo>
                      <a:pt x="0" y="680"/>
                    </a:lnTo>
                    <a:lnTo>
                      <a:pt x="2285" y="2263"/>
                    </a:lnTo>
                    <a:lnTo>
                      <a:pt x="5991" y="1533"/>
                    </a:lnTo>
                    <a:lnTo>
                      <a:pt x="364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3" name="Google Shape;2226;p54">
                <a:extLst>
                  <a:ext uri="{FF2B5EF4-FFF2-40B4-BE49-F238E27FC236}">
                    <a16:creationId xmlns:a16="http://schemas.microsoft.com/office/drawing/2014/main" id="{17DC48CA-E396-D866-400E-C918807326B6}"/>
                  </a:ext>
                </a:extLst>
              </p:cNvPr>
              <p:cNvSpPr/>
              <p:nvPr/>
            </p:nvSpPr>
            <p:spPr>
              <a:xfrm>
                <a:off x="3089675" y="2950050"/>
                <a:ext cx="201200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3133" extrusionOk="0">
                    <a:moveTo>
                      <a:pt x="5016" y="1"/>
                    </a:moveTo>
                    <a:lnTo>
                      <a:pt x="1" y="993"/>
                    </a:lnTo>
                    <a:lnTo>
                      <a:pt x="2848" y="3133"/>
                    </a:lnTo>
                    <a:lnTo>
                      <a:pt x="8048" y="2102"/>
                    </a:lnTo>
                    <a:lnTo>
                      <a:pt x="5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4" name="Google Shape;2227;p54">
                <a:extLst>
                  <a:ext uri="{FF2B5EF4-FFF2-40B4-BE49-F238E27FC236}">
                    <a16:creationId xmlns:a16="http://schemas.microsoft.com/office/drawing/2014/main" id="{971B8585-4ADE-D532-1D93-06BB95958CA6}"/>
                  </a:ext>
                </a:extLst>
              </p:cNvPr>
              <p:cNvSpPr/>
              <p:nvPr/>
            </p:nvSpPr>
            <p:spPr>
              <a:xfrm>
                <a:off x="3040925" y="3036700"/>
                <a:ext cx="191450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200" extrusionOk="0">
                    <a:moveTo>
                      <a:pt x="4720" y="1"/>
                    </a:moveTo>
                    <a:lnTo>
                      <a:pt x="1" y="937"/>
                    </a:lnTo>
                    <a:lnTo>
                      <a:pt x="2804" y="3105"/>
                    </a:lnTo>
                    <a:cubicBezTo>
                      <a:pt x="2837" y="3127"/>
                      <a:pt x="2854" y="3160"/>
                      <a:pt x="2865" y="3199"/>
                    </a:cubicBezTo>
                    <a:lnTo>
                      <a:pt x="7657" y="2208"/>
                    </a:lnTo>
                    <a:lnTo>
                      <a:pt x="47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5" name="Google Shape;2228;p54">
                <a:extLst>
                  <a:ext uri="{FF2B5EF4-FFF2-40B4-BE49-F238E27FC236}">
                    <a16:creationId xmlns:a16="http://schemas.microsoft.com/office/drawing/2014/main" id="{D2AEC5F0-8206-23D9-0E3B-EEEB692D7B4C}"/>
                  </a:ext>
                </a:extLst>
              </p:cNvPr>
              <p:cNvSpPr/>
              <p:nvPr/>
            </p:nvSpPr>
            <p:spPr>
              <a:xfrm>
                <a:off x="3026150" y="2903800"/>
                <a:ext cx="17975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2587" extrusionOk="0">
                    <a:moveTo>
                      <a:pt x="4960" y="1"/>
                    </a:moveTo>
                    <a:lnTo>
                      <a:pt x="1" y="931"/>
                    </a:lnTo>
                    <a:lnTo>
                      <a:pt x="2202" y="2586"/>
                    </a:lnTo>
                    <a:lnTo>
                      <a:pt x="7189" y="1600"/>
                    </a:lnTo>
                    <a:lnTo>
                      <a:pt x="5027" y="107"/>
                    </a:lnTo>
                    <a:cubicBezTo>
                      <a:pt x="4994" y="79"/>
                      <a:pt x="4972" y="45"/>
                      <a:pt x="4960" y="1"/>
                    </a:cubicBez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6" name="Google Shape;2229;p54">
                <a:extLst>
                  <a:ext uri="{FF2B5EF4-FFF2-40B4-BE49-F238E27FC236}">
                    <a16:creationId xmlns:a16="http://schemas.microsoft.com/office/drawing/2014/main" id="{D8BCA16E-EC0F-DB14-A177-4B30D4E0E925}"/>
                  </a:ext>
                </a:extLst>
              </p:cNvPr>
              <p:cNvSpPr/>
              <p:nvPr/>
            </p:nvSpPr>
            <p:spPr>
              <a:xfrm>
                <a:off x="2963050" y="2976950"/>
                <a:ext cx="187400" cy="7665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3066" extrusionOk="0">
                    <a:moveTo>
                      <a:pt x="4648" y="0"/>
                    </a:moveTo>
                    <a:lnTo>
                      <a:pt x="1" y="914"/>
                    </a:lnTo>
                    <a:lnTo>
                      <a:pt x="2781" y="3065"/>
                    </a:lnTo>
                    <a:lnTo>
                      <a:pt x="7496" y="2135"/>
                    </a:lnTo>
                    <a:lnTo>
                      <a:pt x="4648" y="0"/>
                    </a:ln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7" name="Google Shape;2230;p54">
                <a:extLst>
                  <a:ext uri="{FF2B5EF4-FFF2-40B4-BE49-F238E27FC236}">
                    <a16:creationId xmlns:a16="http://schemas.microsoft.com/office/drawing/2014/main" id="{64335A1E-CDB7-E651-12FA-C86808969CFF}"/>
                  </a:ext>
                </a:extLst>
              </p:cNvPr>
              <p:cNvSpPr/>
              <p:nvPr/>
            </p:nvSpPr>
            <p:spPr>
              <a:xfrm>
                <a:off x="2899525" y="2928750"/>
                <a:ext cx="171375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6855" h="2586" extrusionOk="0">
                    <a:moveTo>
                      <a:pt x="4704" y="0"/>
                    </a:moveTo>
                    <a:lnTo>
                      <a:pt x="1" y="881"/>
                    </a:lnTo>
                    <a:lnTo>
                      <a:pt x="2207" y="2586"/>
                    </a:lnTo>
                    <a:lnTo>
                      <a:pt x="6855" y="1672"/>
                    </a:lnTo>
                    <a:lnTo>
                      <a:pt x="4765" y="101"/>
                    </a:lnTo>
                    <a:cubicBezTo>
                      <a:pt x="4732" y="78"/>
                      <a:pt x="4709" y="39"/>
                      <a:pt x="4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8" name="Google Shape;2231;p54">
                <a:extLst>
                  <a:ext uri="{FF2B5EF4-FFF2-40B4-BE49-F238E27FC236}">
                    <a16:creationId xmlns:a16="http://schemas.microsoft.com/office/drawing/2014/main" id="{E994EE1B-25C9-489A-F727-10B357BCACB9}"/>
                  </a:ext>
                </a:extLst>
              </p:cNvPr>
              <p:cNvSpPr/>
              <p:nvPr/>
            </p:nvSpPr>
            <p:spPr>
              <a:xfrm>
                <a:off x="2900225" y="3062075"/>
                <a:ext cx="20327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8131" h="3322" extrusionOk="0">
                    <a:moveTo>
                      <a:pt x="5216" y="0"/>
                    </a:moveTo>
                    <a:lnTo>
                      <a:pt x="1" y="1025"/>
                    </a:lnTo>
                    <a:lnTo>
                      <a:pt x="2848" y="3226"/>
                    </a:lnTo>
                    <a:cubicBezTo>
                      <a:pt x="2876" y="3254"/>
                      <a:pt x="2898" y="3288"/>
                      <a:pt x="2904" y="3321"/>
                    </a:cubicBezTo>
                    <a:lnTo>
                      <a:pt x="8131" y="2251"/>
                    </a:lnTo>
                    <a:lnTo>
                      <a:pt x="52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9" name="Google Shape;2232;p54">
                <a:extLst>
                  <a:ext uri="{FF2B5EF4-FFF2-40B4-BE49-F238E27FC236}">
                    <a16:creationId xmlns:a16="http://schemas.microsoft.com/office/drawing/2014/main" id="{5B25BE91-3020-0EA5-3F93-BDC5BD33554F}"/>
                  </a:ext>
                </a:extLst>
              </p:cNvPr>
              <p:cNvSpPr/>
              <p:nvPr/>
            </p:nvSpPr>
            <p:spPr>
              <a:xfrm>
                <a:off x="2822500" y="3001875"/>
                <a:ext cx="199775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3178" extrusionOk="0">
                    <a:moveTo>
                      <a:pt x="5205" y="1"/>
                    </a:moveTo>
                    <a:lnTo>
                      <a:pt x="0" y="1026"/>
                    </a:lnTo>
                    <a:lnTo>
                      <a:pt x="2781" y="3177"/>
                    </a:lnTo>
                    <a:lnTo>
                      <a:pt x="7991" y="2152"/>
                    </a:lnTo>
                    <a:lnTo>
                      <a:pt x="52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0" name="Google Shape;2233;p54">
                <a:extLst>
                  <a:ext uri="{FF2B5EF4-FFF2-40B4-BE49-F238E27FC236}">
                    <a16:creationId xmlns:a16="http://schemas.microsoft.com/office/drawing/2014/main" id="{34373035-F696-F66A-2D47-09B5FD2E87A4}"/>
                  </a:ext>
                </a:extLst>
              </p:cNvPr>
              <p:cNvSpPr/>
              <p:nvPr/>
            </p:nvSpPr>
            <p:spPr>
              <a:xfrm>
                <a:off x="2757725" y="2952425"/>
                <a:ext cx="186675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2748" extrusionOk="0">
                    <a:moveTo>
                      <a:pt x="5310" y="1"/>
                    </a:moveTo>
                    <a:lnTo>
                      <a:pt x="0" y="998"/>
                    </a:lnTo>
                    <a:lnTo>
                      <a:pt x="2257" y="2748"/>
                    </a:lnTo>
                    <a:lnTo>
                      <a:pt x="7467" y="1717"/>
                    </a:lnTo>
                    <a:lnTo>
                      <a:pt x="5366" y="101"/>
                    </a:lnTo>
                    <a:cubicBezTo>
                      <a:pt x="5338" y="73"/>
                      <a:pt x="5316" y="40"/>
                      <a:pt x="5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1" name="Google Shape;2234;p54">
                <a:extLst>
                  <a:ext uri="{FF2B5EF4-FFF2-40B4-BE49-F238E27FC236}">
                    <a16:creationId xmlns:a16="http://schemas.microsoft.com/office/drawing/2014/main" id="{9C76A858-32AB-556B-9A08-D18F144A5DB9}"/>
                  </a:ext>
                </a:extLst>
              </p:cNvPr>
              <p:cNvSpPr/>
              <p:nvPr/>
            </p:nvSpPr>
            <p:spPr>
              <a:xfrm>
                <a:off x="2756325" y="3089775"/>
                <a:ext cx="207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3389" extrusionOk="0">
                    <a:moveTo>
                      <a:pt x="5344" y="1"/>
                    </a:moveTo>
                    <a:lnTo>
                      <a:pt x="0" y="1054"/>
                    </a:lnTo>
                    <a:lnTo>
                      <a:pt x="2892" y="3294"/>
                    </a:lnTo>
                    <a:cubicBezTo>
                      <a:pt x="2898" y="3300"/>
                      <a:pt x="2898" y="3305"/>
                      <a:pt x="2903" y="3311"/>
                    </a:cubicBezTo>
                    <a:cubicBezTo>
                      <a:pt x="2915" y="3317"/>
                      <a:pt x="2920" y="3328"/>
                      <a:pt x="2926" y="3339"/>
                    </a:cubicBezTo>
                    <a:cubicBezTo>
                      <a:pt x="2931" y="3350"/>
                      <a:pt x="2937" y="3356"/>
                      <a:pt x="2942" y="3367"/>
                    </a:cubicBezTo>
                    <a:cubicBezTo>
                      <a:pt x="2942" y="3378"/>
                      <a:pt x="2948" y="3383"/>
                      <a:pt x="2954" y="3389"/>
                    </a:cubicBezTo>
                    <a:lnTo>
                      <a:pt x="8303" y="2291"/>
                    </a:lnTo>
                    <a:lnTo>
                      <a:pt x="53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2" name="Google Shape;2235;p54">
                <a:extLst>
                  <a:ext uri="{FF2B5EF4-FFF2-40B4-BE49-F238E27FC236}">
                    <a16:creationId xmlns:a16="http://schemas.microsoft.com/office/drawing/2014/main" id="{311CB7F5-C72F-5DC3-76B2-1105A4DF0F8D}"/>
                  </a:ext>
                </a:extLst>
              </p:cNvPr>
              <p:cNvSpPr/>
              <p:nvPr/>
            </p:nvSpPr>
            <p:spPr>
              <a:xfrm>
                <a:off x="2693500" y="3177700"/>
                <a:ext cx="210650" cy="87650"/>
              </a:xfrm>
              <a:custGeom>
                <a:avLst/>
                <a:gdLst/>
                <a:ahLst/>
                <a:cxnLst/>
                <a:rect l="l" t="t" r="r" b="b"/>
                <a:pathLst>
                  <a:path w="8426" h="3506" extrusionOk="0">
                    <a:moveTo>
                      <a:pt x="5433" y="0"/>
                    </a:moveTo>
                    <a:cubicBezTo>
                      <a:pt x="5428" y="6"/>
                      <a:pt x="5422" y="11"/>
                      <a:pt x="5422" y="11"/>
                    </a:cubicBezTo>
                    <a:cubicBezTo>
                      <a:pt x="5411" y="22"/>
                      <a:pt x="5400" y="34"/>
                      <a:pt x="5389" y="39"/>
                    </a:cubicBezTo>
                    <a:cubicBezTo>
                      <a:pt x="5377" y="45"/>
                      <a:pt x="5372" y="50"/>
                      <a:pt x="5361" y="50"/>
                    </a:cubicBezTo>
                    <a:cubicBezTo>
                      <a:pt x="5355" y="56"/>
                      <a:pt x="5350" y="61"/>
                      <a:pt x="5338" y="67"/>
                    </a:cubicBezTo>
                    <a:lnTo>
                      <a:pt x="0" y="1154"/>
                    </a:lnTo>
                    <a:lnTo>
                      <a:pt x="2903" y="3505"/>
                    </a:lnTo>
                    <a:lnTo>
                      <a:pt x="8426" y="2324"/>
                    </a:lnTo>
                    <a:lnTo>
                      <a:pt x="54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3" name="Google Shape;2236;p54">
                <a:extLst>
                  <a:ext uri="{FF2B5EF4-FFF2-40B4-BE49-F238E27FC236}">
                    <a16:creationId xmlns:a16="http://schemas.microsoft.com/office/drawing/2014/main" id="{15A8379C-9C17-B459-BDEF-3FF517516DC8}"/>
                  </a:ext>
                </a:extLst>
              </p:cNvPr>
              <p:cNvSpPr/>
              <p:nvPr/>
            </p:nvSpPr>
            <p:spPr>
              <a:xfrm>
                <a:off x="2678725" y="3029600"/>
                <a:ext cx="2028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114" h="3205" extrusionOk="0">
                    <a:moveTo>
                      <a:pt x="5339" y="1"/>
                    </a:moveTo>
                    <a:lnTo>
                      <a:pt x="0" y="1054"/>
                    </a:lnTo>
                    <a:lnTo>
                      <a:pt x="2770" y="3205"/>
                    </a:lnTo>
                    <a:lnTo>
                      <a:pt x="8114" y="2152"/>
                    </a:lnTo>
                    <a:lnTo>
                      <a:pt x="5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4" name="Google Shape;2237;p54">
                <a:extLst>
                  <a:ext uri="{FF2B5EF4-FFF2-40B4-BE49-F238E27FC236}">
                    <a16:creationId xmlns:a16="http://schemas.microsoft.com/office/drawing/2014/main" id="{23C3031B-283B-21E8-7CD9-DE23FEAA4500}"/>
                  </a:ext>
                </a:extLst>
              </p:cNvPr>
              <p:cNvSpPr/>
              <p:nvPr/>
            </p:nvSpPr>
            <p:spPr>
              <a:xfrm>
                <a:off x="2612425" y="2979025"/>
                <a:ext cx="191425" cy="7037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2815" extrusionOk="0">
                    <a:moveTo>
                      <a:pt x="5444" y="1"/>
                    </a:moveTo>
                    <a:lnTo>
                      <a:pt x="0" y="1021"/>
                    </a:lnTo>
                    <a:lnTo>
                      <a:pt x="2318" y="2815"/>
                    </a:lnTo>
                    <a:lnTo>
                      <a:pt x="7656" y="1762"/>
                    </a:lnTo>
                    <a:lnTo>
                      <a:pt x="5506" y="101"/>
                    </a:lnTo>
                    <a:cubicBezTo>
                      <a:pt x="5478" y="73"/>
                      <a:pt x="5455" y="40"/>
                      <a:pt x="5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5" name="Google Shape;2238;p54">
                <a:extLst>
                  <a:ext uri="{FF2B5EF4-FFF2-40B4-BE49-F238E27FC236}">
                    <a16:creationId xmlns:a16="http://schemas.microsoft.com/office/drawing/2014/main" id="{F5CD94BF-FD63-57F7-59D0-1FCA31392A33}"/>
                  </a:ext>
                </a:extLst>
              </p:cNvPr>
              <p:cNvSpPr/>
              <p:nvPr/>
            </p:nvSpPr>
            <p:spPr>
              <a:xfrm>
                <a:off x="2615625" y="3118200"/>
                <a:ext cx="20132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8053" h="3311" extrusionOk="0">
                    <a:moveTo>
                      <a:pt x="5216" y="1"/>
                    </a:moveTo>
                    <a:lnTo>
                      <a:pt x="0" y="1026"/>
                    </a:lnTo>
                    <a:lnTo>
                      <a:pt x="2831" y="3311"/>
                    </a:lnTo>
                    <a:cubicBezTo>
                      <a:pt x="2853" y="3277"/>
                      <a:pt x="2887" y="3261"/>
                      <a:pt x="2920" y="3255"/>
                    </a:cubicBezTo>
                    <a:lnTo>
                      <a:pt x="8052" y="2202"/>
                    </a:lnTo>
                    <a:lnTo>
                      <a:pt x="52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6" name="Google Shape;2239;p54">
                <a:extLst>
                  <a:ext uri="{FF2B5EF4-FFF2-40B4-BE49-F238E27FC236}">
                    <a16:creationId xmlns:a16="http://schemas.microsoft.com/office/drawing/2014/main" id="{D4C4FE5F-9CEE-F015-239C-4BEF014CE6DA}"/>
                  </a:ext>
                </a:extLst>
              </p:cNvPr>
              <p:cNvSpPr/>
              <p:nvPr/>
            </p:nvSpPr>
            <p:spPr>
              <a:xfrm>
                <a:off x="2545550" y="3057875"/>
                <a:ext cx="192125" cy="784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139" extrusionOk="0">
                    <a:moveTo>
                      <a:pt x="4915" y="1"/>
                    </a:moveTo>
                    <a:lnTo>
                      <a:pt x="0" y="970"/>
                    </a:lnTo>
                    <a:lnTo>
                      <a:pt x="2686" y="3138"/>
                    </a:lnTo>
                    <a:lnTo>
                      <a:pt x="7685" y="2152"/>
                    </a:lnTo>
                    <a:lnTo>
                      <a:pt x="49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7" name="Google Shape;2240;p54">
                <a:extLst>
                  <a:ext uri="{FF2B5EF4-FFF2-40B4-BE49-F238E27FC236}">
                    <a16:creationId xmlns:a16="http://schemas.microsoft.com/office/drawing/2014/main" id="{0D7BBD1D-7C6D-3081-5128-06B7AF72F2A7}"/>
                  </a:ext>
                </a:extLst>
              </p:cNvPr>
              <p:cNvSpPr/>
              <p:nvPr/>
            </p:nvSpPr>
            <p:spPr>
              <a:xfrm>
                <a:off x="2480075" y="3006200"/>
                <a:ext cx="1798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2782" extrusionOk="0">
                    <a:moveTo>
                      <a:pt x="4926" y="1"/>
                    </a:moveTo>
                    <a:lnTo>
                      <a:pt x="0" y="926"/>
                    </a:lnTo>
                    <a:lnTo>
                      <a:pt x="2290" y="2781"/>
                    </a:lnTo>
                    <a:lnTo>
                      <a:pt x="7194" y="1812"/>
                    </a:lnTo>
                    <a:lnTo>
                      <a:pt x="4999" y="106"/>
                    </a:lnTo>
                    <a:cubicBezTo>
                      <a:pt x="4960" y="84"/>
                      <a:pt x="4932" y="45"/>
                      <a:pt x="49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8" name="Google Shape;2241;p54">
                <a:extLst>
                  <a:ext uri="{FF2B5EF4-FFF2-40B4-BE49-F238E27FC236}">
                    <a16:creationId xmlns:a16="http://schemas.microsoft.com/office/drawing/2014/main" id="{DB750B57-8E68-2C6F-B3F7-10A7952AD830}"/>
                  </a:ext>
                </a:extLst>
              </p:cNvPr>
              <p:cNvSpPr/>
              <p:nvPr/>
            </p:nvSpPr>
            <p:spPr>
              <a:xfrm>
                <a:off x="2406100" y="3084225"/>
                <a:ext cx="20047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3322" extrusionOk="0">
                    <a:moveTo>
                      <a:pt x="5171" y="0"/>
                    </a:moveTo>
                    <a:lnTo>
                      <a:pt x="0" y="1014"/>
                    </a:lnTo>
                    <a:lnTo>
                      <a:pt x="2809" y="3321"/>
                    </a:lnTo>
                    <a:lnTo>
                      <a:pt x="8019" y="2296"/>
                    </a:lnTo>
                    <a:lnTo>
                      <a:pt x="51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39" name="Google Shape;2242;p54">
                <a:extLst>
                  <a:ext uri="{FF2B5EF4-FFF2-40B4-BE49-F238E27FC236}">
                    <a16:creationId xmlns:a16="http://schemas.microsoft.com/office/drawing/2014/main" id="{1CFA0472-CC96-806C-F724-4E6D4D59BE4C}"/>
                  </a:ext>
                </a:extLst>
              </p:cNvPr>
              <p:cNvSpPr/>
              <p:nvPr/>
            </p:nvSpPr>
            <p:spPr>
              <a:xfrm>
                <a:off x="2340200" y="3030850"/>
                <a:ext cx="1871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485" h="2921" extrusionOk="0">
                    <a:moveTo>
                      <a:pt x="5233" y="1"/>
                    </a:moveTo>
                    <a:lnTo>
                      <a:pt x="1" y="987"/>
                    </a:lnTo>
                    <a:lnTo>
                      <a:pt x="2352" y="2921"/>
                    </a:lnTo>
                    <a:cubicBezTo>
                      <a:pt x="2380" y="2893"/>
                      <a:pt x="2413" y="2871"/>
                      <a:pt x="2452" y="2865"/>
                    </a:cubicBezTo>
                    <a:lnTo>
                      <a:pt x="7484" y="1873"/>
                    </a:lnTo>
                    <a:lnTo>
                      <a:pt x="5289" y="101"/>
                    </a:lnTo>
                    <a:cubicBezTo>
                      <a:pt x="5261" y="73"/>
                      <a:pt x="5239" y="40"/>
                      <a:pt x="52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0" name="Google Shape;2243;p54">
                <a:extLst>
                  <a:ext uri="{FF2B5EF4-FFF2-40B4-BE49-F238E27FC236}">
                    <a16:creationId xmlns:a16="http://schemas.microsoft.com/office/drawing/2014/main" id="{CDCFBA79-290E-BE03-7CE0-BD41F90B4B58}"/>
                  </a:ext>
                </a:extLst>
              </p:cNvPr>
              <p:cNvSpPr/>
              <p:nvPr/>
            </p:nvSpPr>
            <p:spPr>
              <a:xfrm>
                <a:off x="2186950" y="2265525"/>
                <a:ext cx="977575" cy="651175"/>
              </a:xfrm>
              <a:custGeom>
                <a:avLst/>
                <a:gdLst/>
                <a:ahLst/>
                <a:cxnLst/>
                <a:rect l="l" t="t" r="r" b="b"/>
                <a:pathLst>
                  <a:path w="39103" h="26047" extrusionOk="0">
                    <a:moveTo>
                      <a:pt x="35181" y="0"/>
                    </a:moveTo>
                    <a:cubicBezTo>
                      <a:pt x="35160" y="0"/>
                      <a:pt x="35139" y="2"/>
                      <a:pt x="35118" y="5"/>
                    </a:cubicBezTo>
                    <a:lnTo>
                      <a:pt x="424" y="4819"/>
                    </a:lnTo>
                    <a:cubicBezTo>
                      <a:pt x="174" y="4853"/>
                      <a:pt x="1" y="5087"/>
                      <a:pt x="40" y="5337"/>
                    </a:cubicBezTo>
                    <a:lnTo>
                      <a:pt x="3456" y="25671"/>
                    </a:lnTo>
                    <a:cubicBezTo>
                      <a:pt x="3491" y="25890"/>
                      <a:pt x="3680" y="26046"/>
                      <a:pt x="3895" y="26046"/>
                    </a:cubicBezTo>
                    <a:cubicBezTo>
                      <a:pt x="3921" y="26046"/>
                      <a:pt x="3947" y="26044"/>
                      <a:pt x="3974" y="26039"/>
                    </a:cubicBezTo>
                    <a:lnTo>
                      <a:pt x="38696" y="19887"/>
                    </a:lnTo>
                    <a:cubicBezTo>
                      <a:pt x="38941" y="19842"/>
                      <a:pt x="39102" y="19608"/>
                      <a:pt x="39058" y="19363"/>
                    </a:cubicBezTo>
                    <a:lnTo>
                      <a:pt x="35625" y="372"/>
                    </a:lnTo>
                    <a:cubicBezTo>
                      <a:pt x="35585" y="154"/>
                      <a:pt x="35396" y="0"/>
                      <a:pt x="35181" y="0"/>
                    </a:cubicBezTo>
                    <a:close/>
                  </a:path>
                </a:pathLst>
              </a:custGeom>
              <a:solidFill>
                <a:srgbClr val="FDE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Google Shape;2244;p54">
                <a:extLst>
                  <a:ext uri="{FF2B5EF4-FFF2-40B4-BE49-F238E27FC236}">
                    <a16:creationId xmlns:a16="http://schemas.microsoft.com/office/drawing/2014/main" id="{B5F33B18-DCBE-CE8C-98FD-B27AB58FA659}"/>
                  </a:ext>
                </a:extLst>
              </p:cNvPr>
              <p:cNvSpPr/>
              <p:nvPr/>
            </p:nvSpPr>
            <p:spPr>
              <a:xfrm>
                <a:off x="2149075" y="2984175"/>
                <a:ext cx="49600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16" extrusionOk="0">
                    <a:moveTo>
                      <a:pt x="997" y="0"/>
                    </a:moveTo>
                    <a:cubicBezTo>
                      <a:pt x="986" y="0"/>
                      <a:pt x="975" y="1"/>
                      <a:pt x="964" y="1"/>
                    </a:cubicBezTo>
                    <a:cubicBezTo>
                      <a:pt x="374" y="23"/>
                      <a:pt x="0" y="781"/>
                      <a:pt x="101" y="1573"/>
                    </a:cubicBezTo>
                    <a:cubicBezTo>
                      <a:pt x="188" y="2246"/>
                      <a:pt x="604" y="2715"/>
                      <a:pt x="1047" y="2715"/>
                    </a:cubicBezTo>
                    <a:cubicBezTo>
                      <a:pt x="1055" y="2715"/>
                      <a:pt x="1062" y="2715"/>
                      <a:pt x="1070" y="2715"/>
                    </a:cubicBezTo>
                    <a:cubicBezTo>
                      <a:pt x="1522" y="2698"/>
                      <a:pt x="1912" y="2191"/>
                      <a:pt x="1945" y="1500"/>
                    </a:cubicBezTo>
                    <a:cubicBezTo>
                      <a:pt x="1983" y="718"/>
                      <a:pt x="1565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2" name="Google Shape;2245;p54">
                <a:extLst>
                  <a:ext uri="{FF2B5EF4-FFF2-40B4-BE49-F238E27FC236}">
                    <a16:creationId xmlns:a16="http://schemas.microsoft.com/office/drawing/2014/main" id="{A9100DA7-1F6F-C520-9BE9-69E512C36AF2}"/>
                  </a:ext>
                </a:extLst>
              </p:cNvPr>
              <p:cNvSpPr/>
              <p:nvPr/>
            </p:nvSpPr>
            <p:spPr>
              <a:xfrm>
                <a:off x="2400800" y="2580775"/>
                <a:ext cx="60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718" extrusionOk="0">
                    <a:moveTo>
                      <a:pt x="1143" y="1"/>
                    </a:moveTo>
                    <a:cubicBezTo>
                      <a:pt x="1099" y="1"/>
                      <a:pt x="1054" y="4"/>
                      <a:pt x="1009" y="11"/>
                    </a:cubicBezTo>
                    <a:cubicBezTo>
                      <a:pt x="402" y="100"/>
                      <a:pt x="1" y="774"/>
                      <a:pt x="106" y="1521"/>
                    </a:cubicBezTo>
                    <a:cubicBezTo>
                      <a:pt x="204" y="2212"/>
                      <a:pt x="714" y="2717"/>
                      <a:pt x="1271" y="2717"/>
                    </a:cubicBezTo>
                    <a:cubicBezTo>
                      <a:pt x="1315" y="2717"/>
                      <a:pt x="1360" y="2714"/>
                      <a:pt x="1405" y="2708"/>
                    </a:cubicBezTo>
                    <a:cubicBezTo>
                      <a:pt x="2012" y="2618"/>
                      <a:pt x="2419" y="1944"/>
                      <a:pt x="2308" y="1198"/>
                    </a:cubicBezTo>
                    <a:cubicBezTo>
                      <a:pt x="2209" y="511"/>
                      <a:pt x="1704" y="1"/>
                      <a:pt x="11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3" name="Google Shape;2246;p54">
                <a:extLst>
                  <a:ext uri="{FF2B5EF4-FFF2-40B4-BE49-F238E27FC236}">
                    <a16:creationId xmlns:a16="http://schemas.microsoft.com/office/drawing/2014/main" id="{FCCB0DB6-5A1C-28C5-C1F9-22B95445A2EF}"/>
                  </a:ext>
                </a:extLst>
              </p:cNvPr>
              <p:cNvSpPr/>
              <p:nvPr/>
            </p:nvSpPr>
            <p:spPr>
              <a:xfrm>
                <a:off x="2933525" y="2505150"/>
                <a:ext cx="6047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717" extrusionOk="0">
                    <a:moveTo>
                      <a:pt x="1148" y="0"/>
                    </a:moveTo>
                    <a:cubicBezTo>
                      <a:pt x="1104" y="0"/>
                      <a:pt x="1059" y="3"/>
                      <a:pt x="1015" y="10"/>
                    </a:cubicBezTo>
                    <a:cubicBezTo>
                      <a:pt x="402" y="99"/>
                      <a:pt x="0" y="779"/>
                      <a:pt x="106" y="1520"/>
                    </a:cubicBezTo>
                    <a:cubicBezTo>
                      <a:pt x="209" y="2211"/>
                      <a:pt x="714" y="2717"/>
                      <a:pt x="1271" y="2717"/>
                    </a:cubicBezTo>
                    <a:cubicBezTo>
                      <a:pt x="1315" y="2717"/>
                      <a:pt x="1360" y="2713"/>
                      <a:pt x="1405" y="2707"/>
                    </a:cubicBezTo>
                    <a:cubicBezTo>
                      <a:pt x="2012" y="2623"/>
                      <a:pt x="2419" y="1943"/>
                      <a:pt x="2313" y="1202"/>
                    </a:cubicBezTo>
                    <a:cubicBezTo>
                      <a:pt x="2210" y="510"/>
                      <a:pt x="1709" y="0"/>
                      <a:pt x="11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4" name="Google Shape;2247;p54">
                <a:extLst>
                  <a:ext uri="{FF2B5EF4-FFF2-40B4-BE49-F238E27FC236}">
                    <a16:creationId xmlns:a16="http://schemas.microsoft.com/office/drawing/2014/main" id="{3CCEE270-F681-5EB7-D343-B13F499BD2D8}"/>
                  </a:ext>
                </a:extLst>
              </p:cNvPr>
              <p:cNvSpPr/>
              <p:nvPr/>
            </p:nvSpPr>
            <p:spPr>
              <a:xfrm>
                <a:off x="2632400" y="2549325"/>
                <a:ext cx="1213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3010" extrusionOk="0">
                    <a:moveTo>
                      <a:pt x="4527" y="1"/>
                    </a:moveTo>
                    <a:cubicBezTo>
                      <a:pt x="4371" y="1"/>
                      <a:pt x="4216" y="103"/>
                      <a:pt x="4211" y="310"/>
                    </a:cubicBezTo>
                    <a:cubicBezTo>
                      <a:pt x="4172" y="1731"/>
                      <a:pt x="3330" y="2305"/>
                      <a:pt x="2622" y="2366"/>
                    </a:cubicBezTo>
                    <a:cubicBezTo>
                      <a:pt x="2600" y="2366"/>
                      <a:pt x="2572" y="2366"/>
                      <a:pt x="2550" y="2372"/>
                    </a:cubicBezTo>
                    <a:cubicBezTo>
                      <a:pt x="2531" y="2373"/>
                      <a:pt x="2511" y="2373"/>
                      <a:pt x="2492" y="2373"/>
                    </a:cubicBezTo>
                    <a:cubicBezTo>
                      <a:pt x="1758" y="2373"/>
                      <a:pt x="911" y="1861"/>
                      <a:pt x="672" y="678"/>
                    </a:cubicBezTo>
                    <a:cubicBezTo>
                      <a:pt x="636" y="500"/>
                      <a:pt x="503" y="421"/>
                      <a:pt x="367" y="421"/>
                    </a:cubicBezTo>
                    <a:cubicBezTo>
                      <a:pt x="185" y="421"/>
                      <a:pt x="0" y="564"/>
                      <a:pt x="48" y="801"/>
                    </a:cubicBezTo>
                    <a:cubicBezTo>
                      <a:pt x="356" y="2339"/>
                      <a:pt x="1489" y="3009"/>
                      <a:pt x="2482" y="3009"/>
                    </a:cubicBezTo>
                    <a:cubicBezTo>
                      <a:pt x="2514" y="3009"/>
                      <a:pt x="2546" y="3009"/>
                      <a:pt x="2578" y="3007"/>
                    </a:cubicBezTo>
                    <a:lnTo>
                      <a:pt x="2673" y="3002"/>
                    </a:lnTo>
                    <a:cubicBezTo>
                      <a:pt x="3720" y="2912"/>
                      <a:pt x="4796" y="2049"/>
                      <a:pt x="4846" y="327"/>
                    </a:cubicBezTo>
                    <a:cubicBezTo>
                      <a:pt x="4852" y="111"/>
                      <a:pt x="4689" y="1"/>
                      <a:pt x="45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</p:grpSp>
      <p:grpSp>
        <p:nvGrpSpPr>
          <p:cNvPr id="45" name="Google Shape;2256;p54">
            <a:extLst>
              <a:ext uri="{FF2B5EF4-FFF2-40B4-BE49-F238E27FC236}">
                <a16:creationId xmlns:a16="http://schemas.microsoft.com/office/drawing/2014/main" id="{D21A4707-7CF7-55A7-653A-BE3B0B4051B2}"/>
              </a:ext>
            </a:extLst>
          </p:cNvPr>
          <p:cNvGrpSpPr/>
          <p:nvPr/>
        </p:nvGrpSpPr>
        <p:grpSpPr>
          <a:xfrm rot="644789" flipH="1">
            <a:off x="7524451" y="732085"/>
            <a:ext cx="377178" cy="878768"/>
            <a:chOff x="4538375" y="2316250"/>
            <a:chExt cx="241850" cy="563475"/>
          </a:xfrm>
        </p:grpSpPr>
        <p:sp>
          <p:nvSpPr>
            <p:cNvPr id="46" name="Google Shape;2257;p54">
              <a:extLst>
                <a:ext uri="{FF2B5EF4-FFF2-40B4-BE49-F238E27FC236}">
                  <a16:creationId xmlns:a16="http://schemas.microsoft.com/office/drawing/2014/main" id="{FCC16A8A-7B3C-993C-17C7-4CB43EB20D99}"/>
                </a:ext>
              </a:extLst>
            </p:cNvPr>
            <p:cNvSpPr/>
            <p:nvPr/>
          </p:nvSpPr>
          <p:spPr>
            <a:xfrm>
              <a:off x="4545325" y="2329475"/>
              <a:ext cx="234900" cy="550250"/>
            </a:xfrm>
            <a:custGeom>
              <a:avLst/>
              <a:gdLst/>
              <a:ahLst/>
              <a:cxnLst/>
              <a:rect l="l" t="t" r="r" b="b"/>
              <a:pathLst>
                <a:path w="9396" h="22010" extrusionOk="0">
                  <a:moveTo>
                    <a:pt x="6685" y="0"/>
                  </a:moveTo>
                  <a:cubicBezTo>
                    <a:pt x="6658" y="0"/>
                    <a:pt x="6631" y="1"/>
                    <a:pt x="6604" y="4"/>
                  </a:cubicBezTo>
                  <a:lnTo>
                    <a:pt x="692" y="773"/>
                  </a:lnTo>
                  <a:cubicBezTo>
                    <a:pt x="279" y="829"/>
                    <a:pt x="1" y="1219"/>
                    <a:pt x="73" y="1626"/>
                  </a:cubicBezTo>
                  <a:lnTo>
                    <a:pt x="3283" y="21380"/>
                  </a:lnTo>
                  <a:cubicBezTo>
                    <a:pt x="3339" y="21737"/>
                    <a:pt x="3640" y="22004"/>
                    <a:pt x="4002" y="22010"/>
                  </a:cubicBezTo>
                  <a:cubicBezTo>
                    <a:pt x="4029" y="22010"/>
                    <a:pt x="4056" y="22010"/>
                    <a:pt x="4083" y="22010"/>
                  </a:cubicBezTo>
                  <a:cubicBezTo>
                    <a:pt x="5694" y="22010"/>
                    <a:pt x="7282" y="21846"/>
                    <a:pt x="8833" y="21397"/>
                  </a:cubicBezTo>
                  <a:cubicBezTo>
                    <a:pt x="9179" y="21297"/>
                    <a:pt x="9396" y="20968"/>
                    <a:pt x="9357" y="20611"/>
                  </a:cubicBezTo>
                  <a:lnTo>
                    <a:pt x="7423" y="673"/>
                  </a:lnTo>
                  <a:cubicBezTo>
                    <a:pt x="7387" y="288"/>
                    <a:pt x="7064" y="0"/>
                    <a:pt x="6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7" name="Google Shape;2258;p54">
              <a:extLst>
                <a:ext uri="{FF2B5EF4-FFF2-40B4-BE49-F238E27FC236}">
                  <a16:creationId xmlns:a16="http://schemas.microsoft.com/office/drawing/2014/main" id="{C84CDCB5-0411-5403-79E2-61D3BF08D018}"/>
                </a:ext>
              </a:extLst>
            </p:cNvPr>
            <p:cNvSpPr/>
            <p:nvPr/>
          </p:nvSpPr>
          <p:spPr>
            <a:xfrm>
              <a:off x="4538375" y="2318850"/>
              <a:ext cx="222925" cy="246525"/>
            </a:xfrm>
            <a:custGeom>
              <a:avLst/>
              <a:gdLst/>
              <a:ahLst/>
              <a:cxnLst/>
              <a:rect l="l" t="t" r="r" b="b"/>
              <a:pathLst>
                <a:path w="8917" h="9861" extrusionOk="0">
                  <a:moveTo>
                    <a:pt x="7072" y="0"/>
                  </a:moveTo>
                  <a:cubicBezTo>
                    <a:pt x="4915" y="11"/>
                    <a:pt x="2764" y="290"/>
                    <a:pt x="674" y="836"/>
                  </a:cubicBezTo>
                  <a:cubicBezTo>
                    <a:pt x="262" y="942"/>
                    <a:pt x="0" y="1382"/>
                    <a:pt x="62" y="1845"/>
                  </a:cubicBezTo>
                  <a:lnTo>
                    <a:pt x="992" y="9039"/>
                  </a:lnTo>
                  <a:cubicBezTo>
                    <a:pt x="1053" y="9496"/>
                    <a:pt x="1410" y="9841"/>
                    <a:pt x="1828" y="9852"/>
                  </a:cubicBezTo>
                  <a:cubicBezTo>
                    <a:pt x="2024" y="9858"/>
                    <a:pt x="2220" y="9861"/>
                    <a:pt x="2416" y="9861"/>
                  </a:cubicBezTo>
                  <a:cubicBezTo>
                    <a:pt x="4392" y="9861"/>
                    <a:pt x="6362" y="9579"/>
                    <a:pt x="8258" y="9016"/>
                  </a:cubicBezTo>
                  <a:cubicBezTo>
                    <a:pt x="8660" y="8899"/>
                    <a:pt x="8916" y="8470"/>
                    <a:pt x="8855" y="8013"/>
                  </a:cubicBezTo>
                  <a:lnTo>
                    <a:pt x="7919" y="819"/>
                  </a:lnTo>
                  <a:cubicBezTo>
                    <a:pt x="7863" y="357"/>
                    <a:pt x="7495" y="0"/>
                    <a:pt x="7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8" name="Google Shape;2259;p54">
              <a:extLst>
                <a:ext uri="{FF2B5EF4-FFF2-40B4-BE49-F238E27FC236}">
                  <a16:creationId xmlns:a16="http://schemas.microsoft.com/office/drawing/2014/main" id="{D0060139-E387-C67F-AC5D-8CD4E118CBCE}"/>
                </a:ext>
              </a:extLst>
            </p:cNvPr>
            <p:cNvSpPr/>
            <p:nvPr/>
          </p:nvSpPr>
          <p:spPr>
            <a:xfrm>
              <a:off x="4605800" y="2316250"/>
              <a:ext cx="79425" cy="184725"/>
            </a:xfrm>
            <a:custGeom>
              <a:avLst/>
              <a:gdLst/>
              <a:ahLst/>
              <a:cxnLst/>
              <a:rect l="l" t="t" r="r" b="b"/>
              <a:pathLst>
                <a:path w="3177" h="7389" extrusionOk="0">
                  <a:moveTo>
                    <a:pt x="1577" y="0"/>
                  </a:moveTo>
                  <a:cubicBezTo>
                    <a:pt x="1095" y="0"/>
                    <a:pt x="617" y="98"/>
                    <a:pt x="173" y="283"/>
                  </a:cubicBezTo>
                  <a:cubicBezTo>
                    <a:pt x="62" y="338"/>
                    <a:pt x="0" y="461"/>
                    <a:pt x="23" y="578"/>
                  </a:cubicBezTo>
                  <a:lnTo>
                    <a:pt x="864" y="7087"/>
                  </a:lnTo>
                  <a:cubicBezTo>
                    <a:pt x="875" y="7209"/>
                    <a:pt x="964" y="7304"/>
                    <a:pt x="1081" y="7332"/>
                  </a:cubicBezTo>
                  <a:cubicBezTo>
                    <a:pt x="1276" y="7370"/>
                    <a:pt x="1473" y="7389"/>
                    <a:pt x="1669" y="7389"/>
                  </a:cubicBezTo>
                  <a:cubicBezTo>
                    <a:pt x="2131" y="7389"/>
                    <a:pt x="2591" y="7284"/>
                    <a:pt x="3009" y="7081"/>
                  </a:cubicBezTo>
                  <a:cubicBezTo>
                    <a:pt x="3115" y="7025"/>
                    <a:pt x="3177" y="6908"/>
                    <a:pt x="3154" y="6791"/>
                  </a:cubicBezTo>
                  <a:lnTo>
                    <a:pt x="2313" y="283"/>
                  </a:lnTo>
                  <a:cubicBezTo>
                    <a:pt x="2296" y="160"/>
                    <a:pt x="2207" y="60"/>
                    <a:pt x="2090" y="37"/>
                  </a:cubicBezTo>
                  <a:cubicBezTo>
                    <a:pt x="1919" y="13"/>
                    <a:pt x="1748" y="0"/>
                    <a:pt x="1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49" name="Google Shape;2260;p54">
            <a:extLst>
              <a:ext uri="{FF2B5EF4-FFF2-40B4-BE49-F238E27FC236}">
                <a16:creationId xmlns:a16="http://schemas.microsoft.com/office/drawing/2014/main" id="{6374888D-CACD-7238-48C6-C60825DA76A4}"/>
              </a:ext>
            </a:extLst>
          </p:cNvPr>
          <p:cNvGrpSpPr/>
          <p:nvPr/>
        </p:nvGrpSpPr>
        <p:grpSpPr>
          <a:xfrm rot="8928792" flipH="1">
            <a:off x="7361672" y="934883"/>
            <a:ext cx="263999" cy="1157953"/>
            <a:chOff x="4792475" y="2209700"/>
            <a:chExt cx="169275" cy="742475"/>
          </a:xfrm>
        </p:grpSpPr>
        <p:sp>
          <p:nvSpPr>
            <p:cNvPr id="50" name="Google Shape;2261;p54">
              <a:extLst>
                <a:ext uri="{FF2B5EF4-FFF2-40B4-BE49-F238E27FC236}">
                  <a16:creationId xmlns:a16="http://schemas.microsoft.com/office/drawing/2014/main" id="{BE8C5B00-C6C1-770E-90CE-9E37E239C4B9}"/>
                </a:ext>
              </a:extLst>
            </p:cNvPr>
            <p:cNvSpPr/>
            <p:nvPr/>
          </p:nvSpPr>
          <p:spPr>
            <a:xfrm>
              <a:off x="4792475" y="2209700"/>
              <a:ext cx="169275" cy="742475"/>
            </a:xfrm>
            <a:custGeom>
              <a:avLst/>
              <a:gdLst/>
              <a:ahLst/>
              <a:cxnLst/>
              <a:rect l="l" t="t" r="r" b="b"/>
              <a:pathLst>
                <a:path w="6771" h="29699" extrusionOk="0">
                  <a:moveTo>
                    <a:pt x="1689" y="0"/>
                  </a:moveTo>
                  <a:cubicBezTo>
                    <a:pt x="1454" y="0"/>
                    <a:pt x="1220" y="146"/>
                    <a:pt x="1154" y="421"/>
                  </a:cubicBezTo>
                  <a:lnTo>
                    <a:pt x="892" y="1502"/>
                  </a:lnTo>
                  <a:lnTo>
                    <a:pt x="39" y="5029"/>
                  </a:lnTo>
                  <a:cubicBezTo>
                    <a:pt x="23" y="5096"/>
                    <a:pt x="11" y="5163"/>
                    <a:pt x="6" y="5236"/>
                  </a:cubicBezTo>
                  <a:cubicBezTo>
                    <a:pt x="0" y="5297"/>
                    <a:pt x="0" y="5358"/>
                    <a:pt x="6" y="5420"/>
                  </a:cubicBezTo>
                  <a:cubicBezTo>
                    <a:pt x="6" y="5436"/>
                    <a:pt x="6" y="5459"/>
                    <a:pt x="11" y="5475"/>
                  </a:cubicBezTo>
                  <a:lnTo>
                    <a:pt x="2452" y="28929"/>
                  </a:lnTo>
                  <a:cubicBezTo>
                    <a:pt x="2474" y="29130"/>
                    <a:pt x="2608" y="29308"/>
                    <a:pt x="2798" y="29381"/>
                  </a:cubicBezTo>
                  <a:cubicBezTo>
                    <a:pt x="2853" y="29403"/>
                    <a:pt x="2909" y="29425"/>
                    <a:pt x="2970" y="29442"/>
                  </a:cubicBezTo>
                  <a:cubicBezTo>
                    <a:pt x="3009" y="29453"/>
                    <a:pt x="3048" y="29470"/>
                    <a:pt x="3087" y="29481"/>
                  </a:cubicBezTo>
                  <a:cubicBezTo>
                    <a:pt x="3110" y="29492"/>
                    <a:pt x="3126" y="29492"/>
                    <a:pt x="3154" y="29503"/>
                  </a:cubicBezTo>
                  <a:cubicBezTo>
                    <a:pt x="3188" y="29515"/>
                    <a:pt x="3221" y="29520"/>
                    <a:pt x="3255" y="29531"/>
                  </a:cubicBezTo>
                  <a:cubicBezTo>
                    <a:pt x="3282" y="29542"/>
                    <a:pt x="3316" y="29548"/>
                    <a:pt x="3349" y="29559"/>
                  </a:cubicBezTo>
                  <a:lnTo>
                    <a:pt x="3472" y="29587"/>
                  </a:lnTo>
                  <a:cubicBezTo>
                    <a:pt x="3528" y="29604"/>
                    <a:pt x="3583" y="29615"/>
                    <a:pt x="3639" y="29626"/>
                  </a:cubicBezTo>
                  <a:cubicBezTo>
                    <a:pt x="3739" y="29643"/>
                    <a:pt x="3840" y="29659"/>
                    <a:pt x="3945" y="29671"/>
                  </a:cubicBezTo>
                  <a:lnTo>
                    <a:pt x="4024" y="29682"/>
                  </a:lnTo>
                  <a:cubicBezTo>
                    <a:pt x="4046" y="29682"/>
                    <a:pt x="4074" y="29687"/>
                    <a:pt x="4102" y="29687"/>
                  </a:cubicBezTo>
                  <a:cubicBezTo>
                    <a:pt x="4180" y="29693"/>
                    <a:pt x="4258" y="29698"/>
                    <a:pt x="4336" y="29698"/>
                  </a:cubicBezTo>
                  <a:lnTo>
                    <a:pt x="4486" y="29698"/>
                  </a:lnTo>
                  <a:cubicBezTo>
                    <a:pt x="4525" y="29698"/>
                    <a:pt x="4558" y="29693"/>
                    <a:pt x="4603" y="29693"/>
                  </a:cubicBezTo>
                  <a:cubicBezTo>
                    <a:pt x="4648" y="29687"/>
                    <a:pt x="4692" y="29687"/>
                    <a:pt x="4737" y="29682"/>
                  </a:cubicBezTo>
                  <a:cubicBezTo>
                    <a:pt x="4787" y="29676"/>
                    <a:pt x="4826" y="29676"/>
                    <a:pt x="4871" y="29665"/>
                  </a:cubicBezTo>
                  <a:cubicBezTo>
                    <a:pt x="4921" y="29659"/>
                    <a:pt x="4965" y="29654"/>
                    <a:pt x="5010" y="29643"/>
                  </a:cubicBezTo>
                  <a:lnTo>
                    <a:pt x="5138" y="29620"/>
                  </a:lnTo>
                  <a:cubicBezTo>
                    <a:pt x="5238" y="29598"/>
                    <a:pt x="5333" y="29570"/>
                    <a:pt x="5428" y="29542"/>
                  </a:cubicBezTo>
                  <a:cubicBezTo>
                    <a:pt x="5461" y="29531"/>
                    <a:pt x="5495" y="29520"/>
                    <a:pt x="5534" y="29509"/>
                  </a:cubicBezTo>
                  <a:cubicBezTo>
                    <a:pt x="5623" y="29481"/>
                    <a:pt x="5706" y="29448"/>
                    <a:pt x="5790" y="29409"/>
                  </a:cubicBezTo>
                  <a:cubicBezTo>
                    <a:pt x="5846" y="29392"/>
                    <a:pt x="5896" y="29364"/>
                    <a:pt x="5946" y="29342"/>
                  </a:cubicBezTo>
                  <a:cubicBezTo>
                    <a:pt x="5985" y="29325"/>
                    <a:pt x="6018" y="29303"/>
                    <a:pt x="6057" y="29286"/>
                  </a:cubicBezTo>
                  <a:cubicBezTo>
                    <a:pt x="6102" y="29264"/>
                    <a:pt x="6147" y="29236"/>
                    <a:pt x="6197" y="29208"/>
                  </a:cubicBezTo>
                  <a:cubicBezTo>
                    <a:pt x="6225" y="29191"/>
                    <a:pt x="6269" y="29163"/>
                    <a:pt x="6297" y="29147"/>
                  </a:cubicBezTo>
                  <a:cubicBezTo>
                    <a:pt x="6325" y="29136"/>
                    <a:pt x="6353" y="29113"/>
                    <a:pt x="6381" y="29097"/>
                  </a:cubicBezTo>
                  <a:cubicBezTo>
                    <a:pt x="6425" y="29069"/>
                    <a:pt x="6475" y="29035"/>
                    <a:pt x="6526" y="29002"/>
                  </a:cubicBezTo>
                  <a:cubicBezTo>
                    <a:pt x="6687" y="28885"/>
                    <a:pt x="6771" y="28695"/>
                    <a:pt x="6754" y="28495"/>
                  </a:cubicBezTo>
                  <a:lnTo>
                    <a:pt x="4302" y="5024"/>
                  </a:lnTo>
                  <a:cubicBezTo>
                    <a:pt x="4302" y="5002"/>
                    <a:pt x="4302" y="4985"/>
                    <a:pt x="4297" y="4963"/>
                  </a:cubicBezTo>
                  <a:cubicBezTo>
                    <a:pt x="4285" y="4907"/>
                    <a:pt x="4274" y="4851"/>
                    <a:pt x="4258" y="4795"/>
                  </a:cubicBezTo>
                  <a:cubicBezTo>
                    <a:pt x="4241" y="4734"/>
                    <a:pt x="4219" y="4667"/>
                    <a:pt x="4191" y="4606"/>
                  </a:cubicBezTo>
                  <a:lnTo>
                    <a:pt x="2625" y="1263"/>
                  </a:lnTo>
                  <a:lnTo>
                    <a:pt x="2185" y="321"/>
                  </a:lnTo>
                  <a:cubicBezTo>
                    <a:pt x="2085" y="104"/>
                    <a:pt x="1887" y="0"/>
                    <a:pt x="1689" y="0"/>
                  </a:cubicBezTo>
                  <a:close/>
                </a:path>
              </a:pathLst>
            </a:custGeom>
            <a:solidFill>
              <a:srgbClr val="EF90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51" name="Google Shape;2262;p54">
              <a:extLst>
                <a:ext uri="{FF2B5EF4-FFF2-40B4-BE49-F238E27FC236}">
                  <a16:creationId xmlns:a16="http://schemas.microsoft.com/office/drawing/2014/main" id="{3CC440F6-5237-4A96-AF4E-FE7A0AAD65FF}"/>
                </a:ext>
              </a:extLst>
            </p:cNvPr>
            <p:cNvSpPr/>
            <p:nvPr/>
          </p:nvSpPr>
          <p:spPr>
            <a:xfrm>
              <a:off x="4792475" y="2329575"/>
              <a:ext cx="169275" cy="622600"/>
            </a:xfrm>
            <a:custGeom>
              <a:avLst/>
              <a:gdLst/>
              <a:ahLst/>
              <a:cxnLst/>
              <a:rect l="l" t="t" r="r" b="b"/>
              <a:pathLst>
                <a:path w="6771" h="24904" extrusionOk="0">
                  <a:moveTo>
                    <a:pt x="4258" y="0"/>
                  </a:moveTo>
                  <a:cubicBezTo>
                    <a:pt x="3834" y="95"/>
                    <a:pt x="3750" y="680"/>
                    <a:pt x="3399" y="836"/>
                  </a:cubicBezTo>
                  <a:cubicBezTo>
                    <a:pt x="3355" y="859"/>
                    <a:pt x="3305" y="870"/>
                    <a:pt x="3260" y="875"/>
                  </a:cubicBezTo>
                  <a:lnTo>
                    <a:pt x="3243" y="875"/>
                  </a:lnTo>
                  <a:cubicBezTo>
                    <a:pt x="3232" y="876"/>
                    <a:pt x="3221" y="876"/>
                    <a:pt x="3210" y="876"/>
                  </a:cubicBezTo>
                  <a:cubicBezTo>
                    <a:pt x="2750" y="876"/>
                    <a:pt x="2649" y="231"/>
                    <a:pt x="2190" y="231"/>
                  </a:cubicBezTo>
                  <a:cubicBezTo>
                    <a:pt x="2172" y="231"/>
                    <a:pt x="2154" y="232"/>
                    <a:pt x="2134" y="234"/>
                  </a:cubicBezTo>
                  <a:cubicBezTo>
                    <a:pt x="1611" y="290"/>
                    <a:pt x="1689" y="1037"/>
                    <a:pt x="1165" y="1093"/>
                  </a:cubicBezTo>
                  <a:lnTo>
                    <a:pt x="1148" y="1093"/>
                  </a:lnTo>
                  <a:cubicBezTo>
                    <a:pt x="1135" y="1094"/>
                    <a:pt x="1122" y="1095"/>
                    <a:pt x="1108" y="1095"/>
                  </a:cubicBezTo>
                  <a:cubicBezTo>
                    <a:pt x="1064" y="1095"/>
                    <a:pt x="1019" y="1087"/>
                    <a:pt x="981" y="1070"/>
                  </a:cubicBezTo>
                  <a:cubicBezTo>
                    <a:pt x="630" y="970"/>
                    <a:pt x="413" y="452"/>
                    <a:pt x="6" y="441"/>
                  </a:cubicBezTo>
                  <a:cubicBezTo>
                    <a:pt x="0" y="502"/>
                    <a:pt x="0" y="563"/>
                    <a:pt x="6" y="625"/>
                  </a:cubicBezTo>
                  <a:cubicBezTo>
                    <a:pt x="6" y="641"/>
                    <a:pt x="6" y="664"/>
                    <a:pt x="11" y="680"/>
                  </a:cubicBezTo>
                  <a:lnTo>
                    <a:pt x="2452" y="24134"/>
                  </a:lnTo>
                  <a:cubicBezTo>
                    <a:pt x="2474" y="24335"/>
                    <a:pt x="2608" y="24513"/>
                    <a:pt x="2798" y="24586"/>
                  </a:cubicBezTo>
                  <a:cubicBezTo>
                    <a:pt x="2853" y="24608"/>
                    <a:pt x="2909" y="24630"/>
                    <a:pt x="2970" y="24647"/>
                  </a:cubicBezTo>
                  <a:cubicBezTo>
                    <a:pt x="3009" y="24658"/>
                    <a:pt x="3048" y="24675"/>
                    <a:pt x="3087" y="24686"/>
                  </a:cubicBezTo>
                  <a:cubicBezTo>
                    <a:pt x="3110" y="24697"/>
                    <a:pt x="3126" y="24697"/>
                    <a:pt x="3154" y="24708"/>
                  </a:cubicBezTo>
                  <a:cubicBezTo>
                    <a:pt x="3188" y="24720"/>
                    <a:pt x="3221" y="24725"/>
                    <a:pt x="3255" y="24736"/>
                  </a:cubicBezTo>
                  <a:cubicBezTo>
                    <a:pt x="3282" y="24747"/>
                    <a:pt x="3316" y="24753"/>
                    <a:pt x="3349" y="24764"/>
                  </a:cubicBezTo>
                  <a:lnTo>
                    <a:pt x="3472" y="24792"/>
                  </a:lnTo>
                  <a:cubicBezTo>
                    <a:pt x="3528" y="24809"/>
                    <a:pt x="3583" y="24820"/>
                    <a:pt x="3639" y="24831"/>
                  </a:cubicBezTo>
                  <a:cubicBezTo>
                    <a:pt x="3739" y="24848"/>
                    <a:pt x="3840" y="24864"/>
                    <a:pt x="3945" y="24876"/>
                  </a:cubicBezTo>
                  <a:lnTo>
                    <a:pt x="4024" y="24887"/>
                  </a:lnTo>
                  <a:cubicBezTo>
                    <a:pt x="4046" y="24887"/>
                    <a:pt x="4074" y="24892"/>
                    <a:pt x="4102" y="24892"/>
                  </a:cubicBezTo>
                  <a:cubicBezTo>
                    <a:pt x="4180" y="24898"/>
                    <a:pt x="4258" y="24903"/>
                    <a:pt x="4336" y="24903"/>
                  </a:cubicBezTo>
                  <a:lnTo>
                    <a:pt x="4486" y="24903"/>
                  </a:lnTo>
                  <a:cubicBezTo>
                    <a:pt x="4525" y="24903"/>
                    <a:pt x="4558" y="24898"/>
                    <a:pt x="4603" y="24898"/>
                  </a:cubicBezTo>
                  <a:cubicBezTo>
                    <a:pt x="4648" y="24892"/>
                    <a:pt x="4692" y="24892"/>
                    <a:pt x="4737" y="24887"/>
                  </a:cubicBezTo>
                  <a:cubicBezTo>
                    <a:pt x="4787" y="24881"/>
                    <a:pt x="4826" y="24881"/>
                    <a:pt x="4871" y="24870"/>
                  </a:cubicBezTo>
                  <a:cubicBezTo>
                    <a:pt x="4921" y="24864"/>
                    <a:pt x="4965" y="24859"/>
                    <a:pt x="5010" y="24848"/>
                  </a:cubicBezTo>
                  <a:lnTo>
                    <a:pt x="5138" y="24825"/>
                  </a:lnTo>
                  <a:cubicBezTo>
                    <a:pt x="5238" y="24803"/>
                    <a:pt x="5333" y="24775"/>
                    <a:pt x="5428" y="24747"/>
                  </a:cubicBezTo>
                  <a:cubicBezTo>
                    <a:pt x="5461" y="24736"/>
                    <a:pt x="5495" y="24725"/>
                    <a:pt x="5534" y="24714"/>
                  </a:cubicBezTo>
                  <a:cubicBezTo>
                    <a:pt x="5623" y="24686"/>
                    <a:pt x="5706" y="24653"/>
                    <a:pt x="5790" y="24614"/>
                  </a:cubicBezTo>
                  <a:cubicBezTo>
                    <a:pt x="5846" y="24597"/>
                    <a:pt x="5896" y="24569"/>
                    <a:pt x="5946" y="24547"/>
                  </a:cubicBezTo>
                  <a:cubicBezTo>
                    <a:pt x="5985" y="24530"/>
                    <a:pt x="6018" y="24508"/>
                    <a:pt x="6057" y="24491"/>
                  </a:cubicBezTo>
                  <a:cubicBezTo>
                    <a:pt x="6102" y="24469"/>
                    <a:pt x="6147" y="24441"/>
                    <a:pt x="6197" y="24413"/>
                  </a:cubicBezTo>
                  <a:cubicBezTo>
                    <a:pt x="6225" y="24396"/>
                    <a:pt x="6269" y="24368"/>
                    <a:pt x="6297" y="24352"/>
                  </a:cubicBezTo>
                  <a:cubicBezTo>
                    <a:pt x="6325" y="24341"/>
                    <a:pt x="6353" y="24318"/>
                    <a:pt x="6381" y="24302"/>
                  </a:cubicBezTo>
                  <a:cubicBezTo>
                    <a:pt x="6425" y="24274"/>
                    <a:pt x="6475" y="24240"/>
                    <a:pt x="6526" y="24207"/>
                  </a:cubicBezTo>
                  <a:cubicBezTo>
                    <a:pt x="6682" y="24090"/>
                    <a:pt x="6771" y="23895"/>
                    <a:pt x="6748" y="23700"/>
                  </a:cubicBezTo>
                  <a:lnTo>
                    <a:pt x="4297" y="229"/>
                  </a:lnTo>
                  <a:cubicBezTo>
                    <a:pt x="4297" y="207"/>
                    <a:pt x="4297" y="190"/>
                    <a:pt x="4291" y="168"/>
                  </a:cubicBezTo>
                  <a:cubicBezTo>
                    <a:pt x="4285" y="112"/>
                    <a:pt x="4274" y="56"/>
                    <a:pt x="4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52" name="Google Shape;2263;p54">
              <a:extLst>
                <a:ext uri="{FF2B5EF4-FFF2-40B4-BE49-F238E27FC236}">
                  <a16:creationId xmlns:a16="http://schemas.microsoft.com/office/drawing/2014/main" id="{E0C777D7-3093-BAA6-7DA0-6139089DB39D}"/>
                </a:ext>
              </a:extLst>
            </p:cNvPr>
            <p:cNvSpPr/>
            <p:nvPr/>
          </p:nvSpPr>
          <p:spPr>
            <a:xfrm>
              <a:off x="4814750" y="2209825"/>
              <a:ext cx="43350" cy="41800"/>
            </a:xfrm>
            <a:custGeom>
              <a:avLst/>
              <a:gdLst/>
              <a:ahLst/>
              <a:cxnLst/>
              <a:rect l="l" t="t" r="r" b="b"/>
              <a:pathLst>
                <a:path w="1734" h="1672" extrusionOk="0">
                  <a:moveTo>
                    <a:pt x="800" y="0"/>
                  </a:moveTo>
                  <a:cubicBezTo>
                    <a:pt x="564" y="0"/>
                    <a:pt x="329" y="146"/>
                    <a:pt x="263" y="422"/>
                  </a:cubicBezTo>
                  <a:lnTo>
                    <a:pt x="1" y="1497"/>
                  </a:lnTo>
                  <a:lnTo>
                    <a:pt x="45" y="1514"/>
                  </a:lnTo>
                  <a:cubicBezTo>
                    <a:pt x="305" y="1617"/>
                    <a:pt x="554" y="1672"/>
                    <a:pt x="791" y="1672"/>
                  </a:cubicBezTo>
                  <a:cubicBezTo>
                    <a:pt x="1116" y="1672"/>
                    <a:pt x="1418" y="1567"/>
                    <a:pt x="1689" y="1341"/>
                  </a:cubicBezTo>
                  <a:lnTo>
                    <a:pt x="1734" y="1258"/>
                  </a:lnTo>
                  <a:lnTo>
                    <a:pt x="1294" y="316"/>
                  </a:lnTo>
                  <a:cubicBezTo>
                    <a:pt x="1195" y="102"/>
                    <a:pt x="997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2" name="Text Box 32">
            <a:extLst>
              <a:ext uri="{FF2B5EF4-FFF2-40B4-BE49-F238E27FC236}">
                <a16:creationId xmlns:a16="http://schemas.microsoft.com/office/drawing/2014/main" id="{66BAFA76-0CDE-E3AA-3706-C8CB5DB34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046"/>
            <a:ext cx="90008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TRƯỜNG TIỂU HỌC </a:t>
            </a:r>
            <a:r>
              <a:rPr lang="en-US" altLang="en-US" sz="2400" b="1" noProof="0" dirty="0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TÂN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THÀNH</a:t>
            </a:r>
          </a:p>
        </p:txBody>
      </p:sp>
      <p:sp>
        <p:nvSpPr>
          <p:cNvPr id="3" name="Text Box 32">
            <a:extLst>
              <a:ext uri="{FF2B5EF4-FFF2-40B4-BE49-F238E27FC236}">
                <a16:creationId xmlns:a16="http://schemas.microsoft.com/office/drawing/2014/main" id="{7EAE9185-5C62-B0A5-B9CB-859FC14F4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043" y="4622203"/>
            <a:ext cx="5934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ClrTx/>
              <a:buNone/>
              <a:defRPr/>
            </a:pPr>
            <a:r>
              <a:rPr lang="en-US" altLang="en-US" sz="2400" b="1" kern="1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VIÊN</a:t>
            </a:r>
            <a:r>
              <a:rPr lang="en-US" altLang="en-US" sz="2400" b="1" kern="120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2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NGUYỄN VĂN KỶ 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altLang="en-US" sz="2400" b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</a:t>
            </a:r>
            <a:r>
              <a:rPr lang="en-US" altLang="en-US" sz="2400" b="1" smtClean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5A</a:t>
            </a:r>
            <a:endParaRPr lang="en-US" altLang="en-US" sz="24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58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3FC7EB9-B8E2-803F-3074-B226CC347AEF}"/>
              </a:ext>
            </a:extLst>
          </p:cNvPr>
          <p:cNvGrpSpPr/>
          <p:nvPr/>
        </p:nvGrpSpPr>
        <p:grpSpPr>
          <a:xfrm>
            <a:off x="7614" y="731670"/>
            <a:ext cx="3030406" cy="1124839"/>
            <a:chOff x="480304" y="2228320"/>
            <a:chExt cx="2540482" cy="230177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6B063B3-1D4E-1B28-BBC4-0C3756557B24}"/>
                </a:ext>
              </a:extLst>
            </p:cNvPr>
            <p:cNvGrpSpPr/>
            <p:nvPr/>
          </p:nvGrpSpPr>
          <p:grpSpPr>
            <a:xfrm>
              <a:off x="519431" y="2228320"/>
              <a:ext cx="2501355" cy="2301775"/>
              <a:chOff x="343773" y="2371854"/>
              <a:chExt cx="2119087" cy="2518670"/>
            </a:xfrm>
          </p:grpSpPr>
          <p:sp>
            <p:nvSpPr>
              <p:cNvPr id="7" name="Rectangle: Diagonal Corners Rounded 6">
                <a:extLst>
                  <a:ext uri="{FF2B5EF4-FFF2-40B4-BE49-F238E27FC236}">
                    <a16:creationId xmlns:a16="http://schemas.microsoft.com/office/drawing/2014/main" id="{C3A1936E-98F2-C20D-04AF-8543321BB6AE}"/>
                  </a:ext>
                </a:extLst>
              </p:cNvPr>
              <p:cNvSpPr/>
              <p:nvPr/>
            </p:nvSpPr>
            <p:spPr>
              <a:xfrm>
                <a:off x="416346" y="2442407"/>
                <a:ext cx="2046514" cy="2448117"/>
              </a:xfrm>
              <a:prstGeom prst="round2DiagRect">
                <a:avLst/>
              </a:prstGeom>
              <a:noFill/>
              <a:ln w="19050" cap="flat" cmpd="sng" algn="ctr">
                <a:solidFill>
                  <a:srgbClr val="DC7C61">
                    <a:lumMod val="75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EDF303A-CBA1-FAD1-18B1-4DEB0284E210}"/>
                  </a:ext>
                </a:extLst>
              </p:cNvPr>
              <p:cNvSpPr/>
              <p:nvPr/>
            </p:nvSpPr>
            <p:spPr>
              <a:xfrm>
                <a:off x="343773" y="2371854"/>
                <a:ext cx="2046514" cy="2448117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BCBD87-77F4-CE14-DCD4-0599E927DA49}"/>
                </a:ext>
              </a:extLst>
            </p:cNvPr>
            <p:cNvSpPr txBox="1"/>
            <p:nvPr/>
          </p:nvSpPr>
          <p:spPr>
            <a:xfrm>
              <a:off x="480304" y="2228320"/>
              <a:ext cx="2536316" cy="16138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Em ngắm nhìn bầu trời sao ở đâu, vào lúc nào?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88F0F6-CF0F-46F0-68C0-DE027727A624}"/>
              </a:ext>
            </a:extLst>
          </p:cNvPr>
          <p:cNvGrpSpPr/>
          <p:nvPr/>
        </p:nvGrpSpPr>
        <p:grpSpPr>
          <a:xfrm>
            <a:off x="3090391" y="698091"/>
            <a:ext cx="2888505" cy="1008241"/>
            <a:chOff x="3247441" y="2219209"/>
            <a:chExt cx="2648633" cy="229611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0FF8AE-CDC6-71FB-DE53-9E27DA88EDE8}"/>
                </a:ext>
              </a:extLst>
            </p:cNvPr>
            <p:cNvGrpSpPr/>
            <p:nvPr/>
          </p:nvGrpSpPr>
          <p:grpSpPr>
            <a:xfrm>
              <a:off x="3247441" y="2228320"/>
              <a:ext cx="2648633" cy="2287007"/>
              <a:chOff x="3506540" y="2388093"/>
              <a:chExt cx="2172593" cy="2502429"/>
            </a:xfrm>
          </p:grpSpPr>
          <p:sp>
            <p:nvSpPr>
              <p:cNvPr id="13" name="Rectangle: Diagonal Corners Rounded 12">
                <a:extLst>
                  <a:ext uri="{FF2B5EF4-FFF2-40B4-BE49-F238E27FC236}">
                    <a16:creationId xmlns:a16="http://schemas.microsoft.com/office/drawing/2014/main" id="{B23E2B31-9431-538D-C2C1-A270580D7D25}"/>
                  </a:ext>
                </a:extLst>
              </p:cNvPr>
              <p:cNvSpPr/>
              <p:nvPr/>
            </p:nvSpPr>
            <p:spPr>
              <a:xfrm>
                <a:off x="3579112" y="2458191"/>
                <a:ext cx="2046514" cy="2432331"/>
              </a:xfrm>
              <a:prstGeom prst="round2DiagRect">
                <a:avLst/>
              </a:prstGeom>
              <a:noFill/>
              <a:ln w="19050" cap="flat" cmpd="sng" algn="ctr">
                <a:solidFill>
                  <a:srgbClr val="DC7C61">
                    <a:lumMod val="75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4" name="Rectangle: Diagonal Corners Rounded 13">
                <a:extLst>
                  <a:ext uri="{FF2B5EF4-FFF2-40B4-BE49-F238E27FC236}">
                    <a16:creationId xmlns:a16="http://schemas.microsoft.com/office/drawing/2014/main" id="{5FF90D52-C4F7-A971-AAF7-D51E4BEEA819}"/>
                  </a:ext>
                </a:extLst>
              </p:cNvPr>
              <p:cNvSpPr/>
              <p:nvPr/>
            </p:nvSpPr>
            <p:spPr>
              <a:xfrm>
                <a:off x="3506540" y="2388093"/>
                <a:ext cx="2172593" cy="2432330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A8E985-3624-54B3-0357-E5ADD2ABAAF9}"/>
                </a:ext>
              </a:extLst>
            </p:cNvPr>
            <p:cNvSpPr txBox="1"/>
            <p:nvPr/>
          </p:nvSpPr>
          <p:spPr>
            <a:xfrm>
              <a:off x="3335914" y="2219209"/>
              <a:ext cx="2494927" cy="1603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Em nhìn thấy bầu trời sao đẹp như thế nào?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DE7E2A-C48E-1685-263D-484E8A0F7867}"/>
              </a:ext>
            </a:extLst>
          </p:cNvPr>
          <p:cNvGrpSpPr/>
          <p:nvPr/>
        </p:nvGrpSpPr>
        <p:grpSpPr>
          <a:xfrm>
            <a:off x="6031268" y="730223"/>
            <a:ext cx="3058446" cy="976109"/>
            <a:chOff x="6054690" y="2228319"/>
            <a:chExt cx="2512363" cy="230177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DAA70C-6A2E-8590-249E-66849ADE411F}"/>
                </a:ext>
              </a:extLst>
            </p:cNvPr>
            <p:cNvGrpSpPr/>
            <p:nvPr/>
          </p:nvGrpSpPr>
          <p:grpSpPr>
            <a:xfrm>
              <a:off x="6054690" y="2228319"/>
              <a:ext cx="2512363" cy="2301775"/>
              <a:chOff x="6603999" y="2459691"/>
              <a:chExt cx="2119087" cy="2430831"/>
            </a:xfrm>
          </p:grpSpPr>
          <p:sp>
            <p:nvSpPr>
              <p:cNvPr id="18" name="Rectangle: Diagonal Corners Rounded 17">
                <a:extLst>
                  <a:ext uri="{FF2B5EF4-FFF2-40B4-BE49-F238E27FC236}">
                    <a16:creationId xmlns:a16="http://schemas.microsoft.com/office/drawing/2014/main" id="{5F081FDE-F25D-4174-0285-53C2AD83D3B0}"/>
                  </a:ext>
                </a:extLst>
              </p:cNvPr>
              <p:cNvSpPr/>
              <p:nvPr/>
            </p:nvSpPr>
            <p:spPr>
              <a:xfrm>
                <a:off x="6676572" y="2527783"/>
                <a:ext cx="2046514" cy="2362739"/>
              </a:xfrm>
              <a:prstGeom prst="round2DiagRect">
                <a:avLst/>
              </a:prstGeom>
              <a:noFill/>
              <a:ln w="19050" cap="flat" cmpd="sng" algn="ctr">
                <a:solidFill>
                  <a:srgbClr val="DC7C61">
                    <a:lumMod val="75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19" name="Rectangle: Diagonal Corners Rounded 18">
                <a:extLst>
                  <a:ext uri="{FF2B5EF4-FFF2-40B4-BE49-F238E27FC236}">
                    <a16:creationId xmlns:a16="http://schemas.microsoft.com/office/drawing/2014/main" id="{7B9A7E39-E75A-0399-A23E-6AE636CF6CE9}"/>
                  </a:ext>
                </a:extLst>
              </p:cNvPr>
              <p:cNvSpPr/>
              <p:nvPr/>
            </p:nvSpPr>
            <p:spPr>
              <a:xfrm>
                <a:off x="6603999" y="2459691"/>
                <a:ext cx="2046514" cy="2362739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F09CB8-69DB-0D10-E4D5-B6EE6C2E8396}"/>
                </a:ext>
              </a:extLst>
            </p:cNvPr>
            <p:cNvSpPr txBox="1"/>
            <p:nvPr/>
          </p:nvSpPr>
          <p:spPr>
            <a:xfrm>
              <a:off x="6113127" y="2228319"/>
              <a:ext cx="2453926" cy="166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Em có cảm nghĩ gì khi ngắm nhìn bầu trời sao?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551DB27-16C8-4A62-8C4C-93C0E5CD3A5C}"/>
              </a:ext>
            </a:extLst>
          </p:cNvPr>
          <p:cNvSpPr txBox="1"/>
          <p:nvPr/>
        </p:nvSpPr>
        <p:spPr>
          <a:xfrm>
            <a:off x="54286" y="14880"/>
            <a:ext cx="5156091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98500" algn="l"/>
              </a:tabLst>
            </a:pP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2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1F1C88-C8C7-4F7B-B354-558AD80C1506}"/>
              </a:ext>
            </a:extLst>
          </p:cNvPr>
          <p:cNvSpPr txBox="1"/>
          <p:nvPr/>
        </p:nvSpPr>
        <p:spPr>
          <a:xfrm>
            <a:off x="27822" y="1917240"/>
            <a:ext cx="6010458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698500" algn="l"/>
              </a:tabLst>
            </a:pP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2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200" dirty="0">
                <a:solidFill>
                  <a:srgbClr val="C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FC7EB9-B8E2-803F-3074-B226CC347AEF}"/>
              </a:ext>
            </a:extLst>
          </p:cNvPr>
          <p:cNvGrpSpPr/>
          <p:nvPr/>
        </p:nvGrpSpPr>
        <p:grpSpPr>
          <a:xfrm>
            <a:off x="65171" y="2571750"/>
            <a:ext cx="2567160" cy="2301775"/>
            <a:chOff x="453627" y="2228320"/>
            <a:chExt cx="2567160" cy="23017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B063B3-1D4E-1B28-BBC4-0C3756557B24}"/>
                </a:ext>
              </a:extLst>
            </p:cNvPr>
            <p:cNvGrpSpPr/>
            <p:nvPr/>
          </p:nvGrpSpPr>
          <p:grpSpPr>
            <a:xfrm>
              <a:off x="453627" y="2228320"/>
              <a:ext cx="2567160" cy="2301775"/>
              <a:chOff x="288025" y="2371854"/>
              <a:chExt cx="2174835" cy="2518670"/>
            </a:xfrm>
          </p:grpSpPr>
          <p:sp>
            <p:nvSpPr>
              <p:cNvPr id="21" name="Rectangle: Diagonal Corners Rounded 20">
                <a:extLst>
                  <a:ext uri="{FF2B5EF4-FFF2-40B4-BE49-F238E27FC236}">
                    <a16:creationId xmlns:a16="http://schemas.microsoft.com/office/drawing/2014/main" id="{C3A1936E-98F2-C20D-04AF-8543321BB6AE}"/>
                  </a:ext>
                </a:extLst>
              </p:cNvPr>
              <p:cNvSpPr/>
              <p:nvPr/>
            </p:nvSpPr>
            <p:spPr>
              <a:xfrm>
                <a:off x="416346" y="2442407"/>
                <a:ext cx="2046514" cy="2448117"/>
              </a:xfrm>
              <a:prstGeom prst="round2DiagRect">
                <a:avLst/>
              </a:prstGeom>
              <a:noFill/>
              <a:ln w="19050" cap="flat" cmpd="sng" algn="ctr">
                <a:solidFill>
                  <a:srgbClr val="DC7C61">
                    <a:lumMod val="75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22" name="Rectangle: Diagonal Corners Rounded 21">
                <a:extLst>
                  <a:ext uri="{FF2B5EF4-FFF2-40B4-BE49-F238E27FC236}">
                    <a16:creationId xmlns:a16="http://schemas.microsoft.com/office/drawing/2014/main" id="{EEDF303A-CBA1-FAD1-18B1-4DEB0284E210}"/>
                  </a:ext>
                </a:extLst>
              </p:cNvPr>
              <p:cNvSpPr/>
              <p:nvPr/>
            </p:nvSpPr>
            <p:spPr>
              <a:xfrm>
                <a:off x="288025" y="2371854"/>
                <a:ext cx="2102261" cy="2448117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5BCBD87-77F4-CE14-DCD4-0599E927DA49}"/>
                </a:ext>
              </a:extLst>
            </p:cNvPr>
            <p:cNvSpPr txBox="1"/>
            <p:nvPr/>
          </p:nvSpPr>
          <p:spPr>
            <a:xfrm>
              <a:off x="453627" y="2391206"/>
              <a:ext cx="2526039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Ngày nắng (hoặc cơn mưa) mà em định tả ở đâu, vào mùa nào trong năm?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88F0F6-CF0F-46F0-68C0-DE027727A624}"/>
              </a:ext>
            </a:extLst>
          </p:cNvPr>
          <p:cNvGrpSpPr/>
          <p:nvPr/>
        </p:nvGrpSpPr>
        <p:grpSpPr>
          <a:xfrm>
            <a:off x="3033051" y="2611372"/>
            <a:ext cx="2583402" cy="2287007"/>
            <a:chOff x="3247441" y="2228320"/>
            <a:chExt cx="2583402" cy="22870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30FF8AE-CDC6-71FB-DE53-9E27DA88EDE8}"/>
                </a:ext>
              </a:extLst>
            </p:cNvPr>
            <p:cNvGrpSpPr/>
            <p:nvPr/>
          </p:nvGrpSpPr>
          <p:grpSpPr>
            <a:xfrm>
              <a:off x="3247441" y="2228320"/>
              <a:ext cx="2583402" cy="2287007"/>
              <a:chOff x="3506540" y="2388093"/>
              <a:chExt cx="2119086" cy="2502429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B23E2B31-9431-538D-C2C1-A270580D7D25}"/>
                  </a:ext>
                </a:extLst>
              </p:cNvPr>
              <p:cNvSpPr/>
              <p:nvPr/>
            </p:nvSpPr>
            <p:spPr>
              <a:xfrm>
                <a:off x="3579112" y="2458191"/>
                <a:ext cx="2046514" cy="2432331"/>
              </a:xfrm>
              <a:prstGeom prst="round2DiagRect">
                <a:avLst/>
              </a:prstGeom>
              <a:noFill/>
              <a:ln w="19050" cap="flat" cmpd="sng" algn="ctr">
                <a:solidFill>
                  <a:srgbClr val="DC7C61">
                    <a:lumMod val="75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2" name="Rectangle: Diagonal Corners Rounded 31">
                <a:extLst>
                  <a:ext uri="{FF2B5EF4-FFF2-40B4-BE49-F238E27FC236}">
                    <a16:creationId xmlns:a16="http://schemas.microsoft.com/office/drawing/2014/main" id="{5FF90D52-C4F7-A971-AAF7-D51E4BEEA819}"/>
                  </a:ext>
                </a:extLst>
              </p:cNvPr>
              <p:cNvSpPr/>
              <p:nvPr/>
            </p:nvSpPr>
            <p:spPr>
              <a:xfrm>
                <a:off x="3506540" y="2388093"/>
                <a:ext cx="2046514" cy="2432331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A8E985-3624-54B3-0357-E5ADD2ABAAF9}"/>
                </a:ext>
              </a:extLst>
            </p:cNvPr>
            <p:cNvSpPr txBox="1"/>
            <p:nvPr/>
          </p:nvSpPr>
          <p:spPr>
            <a:xfrm>
              <a:off x="3333005" y="2636806"/>
              <a:ext cx="2326610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Ngày nắng (hoặc cơn mưa) đó diễn ra như thế nào? 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DE7E2A-C48E-1685-263D-484E8A0F7867}"/>
              </a:ext>
            </a:extLst>
          </p:cNvPr>
          <p:cNvGrpSpPr/>
          <p:nvPr/>
        </p:nvGrpSpPr>
        <p:grpSpPr>
          <a:xfrm>
            <a:off x="6125321" y="2420520"/>
            <a:ext cx="2600835" cy="2301775"/>
            <a:chOff x="5966218" y="2228319"/>
            <a:chExt cx="2600835" cy="230177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9DAA70C-6A2E-8590-249E-66849ADE411F}"/>
                </a:ext>
              </a:extLst>
            </p:cNvPr>
            <p:cNvGrpSpPr/>
            <p:nvPr/>
          </p:nvGrpSpPr>
          <p:grpSpPr>
            <a:xfrm>
              <a:off x="5966218" y="2228319"/>
              <a:ext cx="2600835" cy="2301775"/>
              <a:chOff x="6529376" y="2459691"/>
              <a:chExt cx="2193710" cy="2430831"/>
            </a:xfrm>
          </p:grpSpPr>
          <p:sp>
            <p:nvSpPr>
              <p:cNvPr id="37" name="Rectangle: Diagonal Corners Rounded 36">
                <a:extLst>
                  <a:ext uri="{FF2B5EF4-FFF2-40B4-BE49-F238E27FC236}">
                    <a16:creationId xmlns:a16="http://schemas.microsoft.com/office/drawing/2014/main" id="{5F081FDE-F25D-4174-0285-53C2AD83D3B0}"/>
                  </a:ext>
                </a:extLst>
              </p:cNvPr>
              <p:cNvSpPr/>
              <p:nvPr/>
            </p:nvSpPr>
            <p:spPr>
              <a:xfrm>
                <a:off x="6676572" y="2527783"/>
                <a:ext cx="2046514" cy="2362739"/>
              </a:xfrm>
              <a:prstGeom prst="round2DiagRect">
                <a:avLst/>
              </a:prstGeom>
              <a:noFill/>
              <a:ln w="19050" cap="flat" cmpd="sng" algn="ctr">
                <a:solidFill>
                  <a:srgbClr val="DC7C61">
                    <a:lumMod val="75000"/>
                  </a:srgbClr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  <p:sp>
            <p:nvSpPr>
              <p:cNvPr id="38" name="Rectangle: Diagonal Corners Rounded 37">
                <a:extLst>
                  <a:ext uri="{FF2B5EF4-FFF2-40B4-BE49-F238E27FC236}">
                    <a16:creationId xmlns:a16="http://schemas.microsoft.com/office/drawing/2014/main" id="{7B9A7E39-E75A-0399-A23E-6AE636CF6CE9}"/>
                  </a:ext>
                </a:extLst>
              </p:cNvPr>
              <p:cNvSpPr/>
              <p:nvPr/>
            </p:nvSpPr>
            <p:spPr>
              <a:xfrm>
                <a:off x="6529376" y="2459691"/>
                <a:ext cx="2121137" cy="2362739"/>
              </a:xfrm>
              <a:prstGeom prst="round2Diag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EBE0DD"/>
                  </a:solidFill>
                  <a:effectLst/>
                  <a:uLnTx/>
                  <a:uFillTx/>
                  <a:ea typeface="+mn-ea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F09CB8-69DB-0D10-E4D5-B6EE6C2E8396}"/>
                </a:ext>
              </a:extLst>
            </p:cNvPr>
            <p:cNvSpPr txBox="1"/>
            <p:nvPr/>
          </p:nvSpPr>
          <p:spPr>
            <a:xfrm>
              <a:off x="5966218" y="2651573"/>
              <a:ext cx="2494928" cy="1420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Em có cảm nghĩ gì về ngày nắng (hoặc cơn mưa) đó? 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5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 rot="-4342223">
            <a:off x="8543037" y="4492942"/>
            <a:ext cx="457939" cy="663680"/>
          </a:xfrm>
          <a:custGeom>
            <a:avLst/>
            <a:gdLst/>
            <a:ahLst/>
            <a:cxnLst/>
            <a:rect l="l" t="t" r="r" b="b"/>
            <a:pathLst>
              <a:path w="915878" h="1327360">
                <a:moveTo>
                  <a:pt x="0" y="0"/>
                </a:moveTo>
                <a:lnTo>
                  <a:pt x="915878" y="0"/>
                </a:lnTo>
                <a:lnTo>
                  <a:pt x="915878" y="1327360"/>
                </a:lnTo>
                <a:lnTo>
                  <a:pt x="0" y="132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B3840-8693-41CD-BCC5-9E3F7E1FE5A5}"/>
              </a:ext>
            </a:extLst>
          </p:cNvPr>
          <p:cNvSpPr/>
          <p:nvPr/>
        </p:nvSpPr>
        <p:spPr>
          <a:xfrm>
            <a:off x="522514" y="569089"/>
            <a:ext cx="8098972" cy="40053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27CFE-437A-45BD-8B56-1D3852010529}"/>
              </a:ext>
            </a:extLst>
          </p:cNvPr>
          <p:cNvSpPr txBox="1"/>
          <p:nvPr/>
        </p:nvSpPr>
        <p:spPr>
          <a:xfrm>
            <a:off x="1139598" y="1125092"/>
            <a:ext cx="6864804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3: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 BÀI VIẾT</a:t>
            </a:r>
          </a:p>
        </p:txBody>
      </p:sp>
    </p:spTree>
    <p:extLst>
      <p:ext uri="{BB962C8B-B14F-4D97-AF65-F5344CB8AC3E}">
        <p14:creationId xmlns:p14="http://schemas.microsoft.com/office/powerpoint/2010/main" val="1298668972"/>
      </p:ext>
    </p:extLst>
  </p:cSld>
  <p:clrMapOvr>
    <a:masterClrMapping/>
  </p:clrMapOvr>
  <p:transition spd="med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72BCD65-CA90-4BAB-9DF0-14ED26294E55}"/>
              </a:ext>
            </a:extLst>
          </p:cNvPr>
          <p:cNvSpPr txBox="1"/>
          <p:nvPr/>
        </p:nvSpPr>
        <p:spPr>
          <a:xfrm>
            <a:off x="422064" y="353316"/>
            <a:ext cx="829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nhận xét chung về bài làm của lớp.</a:t>
            </a:r>
          </a:p>
        </p:txBody>
      </p:sp>
      <p:cxnSp>
        <p:nvCxnSpPr>
          <p:cNvPr id="18" name="Google Shape;923;p37">
            <a:extLst>
              <a:ext uri="{FF2B5EF4-FFF2-40B4-BE49-F238E27FC236}">
                <a16:creationId xmlns:a16="http://schemas.microsoft.com/office/drawing/2014/main" id="{CA22417E-4E34-41A9-A5A3-D08ACF523DDF}"/>
              </a:ext>
            </a:extLst>
          </p:cNvPr>
          <p:cNvCxnSpPr>
            <a:cxnSpLocks/>
          </p:cNvCxnSpPr>
          <p:nvPr/>
        </p:nvCxnSpPr>
        <p:spPr>
          <a:xfrm>
            <a:off x="1343958" y="930032"/>
            <a:ext cx="6456081" cy="0"/>
          </a:xfrm>
          <a:prstGeom prst="straightConnector1">
            <a:avLst/>
          </a:prstGeom>
          <a:noFill/>
          <a:ln w="19050" cap="flat" cmpd="sng">
            <a:solidFill>
              <a:srgbClr val="FFBCC6">
                <a:lumMod val="25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Freeform 4">
            <a:extLst>
              <a:ext uri="{FF2B5EF4-FFF2-40B4-BE49-F238E27FC236}">
                <a16:creationId xmlns:a16="http://schemas.microsoft.com/office/drawing/2014/main" id="{40D4084E-D118-4B89-9C0C-26441F12925D}"/>
              </a:ext>
            </a:extLst>
          </p:cNvPr>
          <p:cNvSpPr/>
          <p:nvPr/>
        </p:nvSpPr>
        <p:spPr>
          <a:xfrm>
            <a:off x="557075" y="1178849"/>
            <a:ext cx="2109925" cy="3719717"/>
          </a:xfrm>
          <a:custGeom>
            <a:avLst/>
            <a:gdLst/>
            <a:ahLst/>
            <a:cxnLst/>
            <a:rect l="l" t="t" r="r" b="b"/>
            <a:pathLst>
              <a:path w="1375888" h="2069539">
                <a:moveTo>
                  <a:pt x="75580" y="0"/>
                </a:moveTo>
                <a:lnTo>
                  <a:pt x="1300307" y="0"/>
                </a:lnTo>
                <a:cubicBezTo>
                  <a:pt x="1320352" y="0"/>
                  <a:pt x="1339577" y="7963"/>
                  <a:pt x="1353751" y="22137"/>
                </a:cubicBezTo>
                <a:cubicBezTo>
                  <a:pt x="1367925" y="36311"/>
                  <a:pt x="1375888" y="55535"/>
                  <a:pt x="1375888" y="75580"/>
                </a:cubicBezTo>
                <a:lnTo>
                  <a:pt x="1375888" y="1993959"/>
                </a:lnTo>
                <a:cubicBezTo>
                  <a:pt x="1375888" y="2014004"/>
                  <a:pt x="1367925" y="2033228"/>
                  <a:pt x="1353751" y="2047402"/>
                </a:cubicBezTo>
                <a:cubicBezTo>
                  <a:pt x="1339577" y="2061576"/>
                  <a:pt x="1320352" y="2069539"/>
                  <a:pt x="1300307" y="2069539"/>
                </a:cubicBezTo>
                <a:lnTo>
                  <a:pt x="75580" y="2069539"/>
                </a:lnTo>
                <a:cubicBezTo>
                  <a:pt x="55535" y="2069539"/>
                  <a:pt x="36311" y="2061576"/>
                  <a:pt x="22137" y="2047402"/>
                </a:cubicBezTo>
                <a:cubicBezTo>
                  <a:pt x="7963" y="2033228"/>
                  <a:pt x="0" y="2014004"/>
                  <a:pt x="0" y="1993959"/>
                </a:cubicBezTo>
                <a:lnTo>
                  <a:pt x="0" y="75580"/>
                </a:lnTo>
                <a:cubicBezTo>
                  <a:pt x="0" y="55535"/>
                  <a:pt x="7963" y="36311"/>
                  <a:pt x="22137" y="22137"/>
                </a:cubicBezTo>
                <a:cubicBezTo>
                  <a:pt x="36311" y="7963"/>
                  <a:pt x="55535" y="0"/>
                  <a:pt x="7558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endParaRPr lang="en-US" sz="7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4C3983AE-D6E7-4FA9-AC2B-1503F9BEDEDC}"/>
              </a:ext>
            </a:extLst>
          </p:cNvPr>
          <p:cNvSpPr/>
          <p:nvPr/>
        </p:nvSpPr>
        <p:spPr>
          <a:xfrm>
            <a:off x="2841171" y="1178848"/>
            <a:ext cx="5788477" cy="3719719"/>
          </a:xfrm>
          <a:custGeom>
            <a:avLst/>
            <a:gdLst/>
            <a:ahLst/>
            <a:cxnLst/>
            <a:rect l="l" t="t" r="r" b="b"/>
            <a:pathLst>
              <a:path w="2816250" h="2167467">
                <a:moveTo>
                  <a:pt x="36925" y="0"/>
                </a:moveTo>
                <a:lnTo>
                  <a:pt x="2779325" y="0"/>
                </a:lnTo>
                <a:cubicBezTo>
                  <a:pt x="2789118" y="0"/>
                  <a:pt x="2798510" y="3890"/>
                  <a:pt x="2805435" y="10815"/>
                </a:cubicBezTo>
                <a:cubicBezTo>
                  <a:pt x="2812359" y="17740"/>
                  <a:pt x="2816250" y="27132"/>
                  <a:pt x="2816250" y="36925"/>
                </a:cubicBezTo>
                <a:lnTo>
                  <a:pt x="2816250" y="2130542"/>
                </a:lnTo>
                <a:cubicBezTo>
                  <a:pt x="2816250" y="2140335"/>
                  <a:pt x="2812359" y="2149727"/>
                  <a:pt x="2805435" y="2156652"/>
                </a:cubicBezTo>
                <a:cubicBezTo>
                  <a:pt x="2798510" y="2163576"/>
                  <a:pt x="2789118" y="2167467"/>
                  <a:pt x="2779325" y="2167467"/>
                </a:cubicBezTo>
                <a:lnTo>
                  <a:pt x="36925" y="2167467"/>
                </a:lnTo>
                <a:cubicBezTo>
                  <a:pt x="27132" y="2167467"/>
                  <a:pt x="17740" y="2163576"/>
                  <a:pt x="10815" y="2156652"/>
                </a:cubicBezTo>
                <a:cubicBezTo>
                  <a:pt x="3890" y="2149727"/>
                  <a:pt x="0" y="2140335"/>
                  <a:pt x="0" y="2130542"/>
                </a:cubicBezTo>
                <a:lnTo>
                  <a:pt x="0" y="36925"/>
                </a:lnTo>
                <a:cubicBezTo>
                  <a:pt x="0" y="27132"/>
                  <a:pt x="3890" y="17740"/>
                  <a:pt x="10815" y="10815"/>
                </a:cubicBezTo>
                <a:cubicBezTo>
                  <a:pt x="17740" y="3890"/>
                  <a:pt x="27132" y="0"/>
                  <a:pt x="36925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Đối với </a:t>
            </a:r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tập 1</a:t>
            </a:r>
            <a:r>
              <a:rPr lang="vi-VN" sz="22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HS chỉ cần kể tên các kiểu bài văn miêu tả đã học ở lớp 4, lớp 5, cụ thể là: tả cây cối, tả con vật, tả người, tả phong cảnh.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2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Đối với </a:t>
            </a:r>
            <a:r>
              <a:rPr lang="en-US" sz="22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 tập </a:t>
            </a:r>
            <a:r>
              <a:rPr lang="vi-VN" sz="2200" b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vi-VN" sz="22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HS chọn đề, lập dàn ý cho bài văn dựa theo nội dung </a:t>
            </a:r>
            <a:r>
              <a:rPr lang="en-US" sz="22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 được </a:t>
            </a:r>
            <a:r>
              <a:rPr lang="vi-VN" sz="22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gợi ý trong SGK. </a:t>
            </a:r>
          </a:p>
          <a:p>
            <a:endParaRPr lang="en-US" sz="7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C2D999-F8D0-4DBC-8DA9-0482776D0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46" y="3402575"/>
            <a:ext cx="2109925" cy="149175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1BCCA4B-4ABF-437A-A0BF-8CA76894C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04" y="1460442"/>
            <a:ext cx="1578265" cy="15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7A822F-715B-F698-4488-0F50AF46F564}"/>
              </a:ext>
            </a:extLst>
          </p:cNvPr>
          <p:cNvGrpSpPr/>
          <p:nvPr/>
        </p:nvGrpSpPr>
        <p:grpSpPr>
          <a:xfrm>
            <a:off x="309453" y="1018667"/>
            <a:ext cx="8372682" cy="958660"/>
            <a:chOff x="1766439" y="4898773"/>
            <a:chExt cx="8372682" cy="958660"/>
          </a:xfrm>
        </p:grpSpPr>
        <p:pic>
          <p:nvPicPr>
            <p:cNvPr id="10" name="Picture 9" descr="https://cdn-icons-png.flaticon.com/128/981/981221.png">
              <a:extLst>
                <a:ext uri="{FF2B5EF4-FFF2-40B4-BE49-F238E27FC236}">
                  <a16:creationId xmlns:a16="http://schemas.microsoft.com/office/drawing/2014/main" id="{855DEDA4-3067-E991-B3EE-9754C423E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66439" y="5064005"/>
              <a:ext cx="628195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13E367-C498-7721-E424-DC678954B850}"/>
                </a:ext>
              </a:extLst>
            </p:cNvPr>
            <p:cNvSpPr txBox="1"/>
            <p:nvPr/>
          </p:nvSpPr>
          <p:spPr>
            <a:xfrm>
              <a:off x="2544088" y="4898773"/>
              <a:ext cx="7595033" cy="9586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>
                  <a:latin typeface="Cambria" panose="02040503050406030204" pitchFamily="18" charset="0"/>
                  <a:ea typeface="Cambria" panose="02040503050406030204" pitchFamily="18" charset="0"/>
                </a:rPr>
                <a:t>Lắng nghe sửa một số lỗi tiêu biểu để rút kinh nghiệm (lỗi về bố cục đoạn văn, về nội dung, cách dùng từ, đặt câu, chính tả,...).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46374-6876-FFF4-E45A-3C21DF4C39B5}"/>
              </a:ext>
            </a:extLst>
          </p:cNvPr>
          <p:cNvGrpSpPr/>
          <p:nvPr/>
        </p:nvGrpSpPr>
        <p:grpSpPr>
          <a:xfrm>
            <a:off x="309452" y="2169324"/>
            <a:ext cx="8372678" cy="1420325"/>
            <a:chOff x="1766439" y="5270958"/>
            <a:chExt cx="8372678" cy="1420325"/>
          </a:xfrm>
        </p:grpSpPr>
        <p:pic>
          <p:nvPicPr>
            <p:cNvPr id="17" name="Picture 16" descr="https://cdn-icons-png.flaticon.com/128/981/981221.png">
              <a:extLst>
                <a:ext uri="{FF2B5EF4-FFF2-40B4-BE49-F238E27FC236}">
                  <a16:creationId xmlns:a16="http://schemas.microsoft.com/office/drawing/2014/main" id="{54BCFA8F-74BA-CB8B-06D8-E53FE66252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66439" y="5584407"/>
              <a:ext cx="628195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EC5E2E-D1DE-A2F3-D242-9CB238A3D47D}"/>
                </a:ext>
              </a:extLst>
            </p:cNvPr>
            <p:cNvSpPr txBox="1"/>
            <p:nvPr/>
          </p:nvSpPr>
          <p:spPr>
            <a:xfrm>
              <a:off x="2544085" y="5270958"/>
              <a:ext cx="7595032" cy="142032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Xem </a:t>
              </a: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 viết và sửa các lỗi được GV chỉ ra trong bài viết; có thể viết lại một đoạn văn (sắp xếp lại ý, sửa cách diễn đạt, thay thế từ ngữ,...) để bài viết hay hơn.</a:t>
              </a:r>
              <a:endParaRPr kumimoji="0" lang="vi-VN" sz="20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92777D-80D4-3DC1-AA3A-677B4EE6793D}"/>
              </a:ext>
            </a:extLst>
          </p:cNvPr>
          <p:cNvGrpSpPr/>
          <p:nvPr/>
        </p:nvGrpSpPr>
        <p:grpSpPr>
          <a:xfrm>
            <a:off x="309452" y="3781646"/>
            <a:ext cx="8372683" cy="958660"/>
            <a:chOff x="1766438" y="4898773"/>
            <a:chExt cx="8372683" cy="958660"/>
          </a:xfrm>
        </p:grpSpPr>
        <p:pic>
          <p:nvPicPr>
            <p:cNvPr id="20" name="Picture 19" descr="https://cdn-icons-png.flaticon.com/128/981/981221.png">
              <a:extLst>
                <a:ext uri="{FF2B5EF4-FFF2-40B4-BE49-F238E27FC236}">
                  <a16:creationId xmlns:a16="http://schemas.microsoft.com/office/drawing/2014/main" id="{9B45CBC1-1CDA-3FED-945B-5CB013365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766438" y="5064005"/>
              <a:ext cx="628195" cy="628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BE2360-2D6D-1574-A3B1-1A3757B5E3CF}"/>
                </a:ext>
              </a:extLst>
            </p:cNvPr>
            <p:cNvSpPr txBox="1"/>
            <p:nvPr/>
          </p:nvSpPr>
          <p:spPr>
            <a:xfrm>
              <a:off x="2544088" y="4898773"/>
              <a:ext cx="7595033" cy="95866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 </a:t>
              </a:r>
              <a:r>
                <a:rPr kumimoji="0" lang="vi-VN" sz="200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 việc nhóm đôi: đổi bài viết (đã sửa), góp ý để bạn hoàn thiện bài viết.</a:t>
              </a:r>
              <a:endParaRPr kumimoji="0" lang="vi-VN" sz="200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DC12DB1-D065-4A44-A2BC-802C2F82EB19}"/>
              </a:ext>
            </a:extLst>
          </p:cNvPr>
          <p:cNvSpPr txBox="1"/>
          <p:nvPr/>
        </p:nvSpPr>
        <p:spPr>
          <a:xfrm>
            <a:off x="422064" y="353316"/>
            <a:ext cx="8299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CẢ LỚP</a:t>
            </a:r>
          </a:p>
        </p:txBody>
      </p:sp>
      <p:cxnSp>
        <p:nvCxnSpPr>
          <p:cNvPr id="23" name="Google Shape;923;p37">
            <a:extLst>
              <a:ext uri="{FF2B5EF4-FFF2-40B4-BE49-F238E27FC236}">
                <a16:creationId xmlns:a16="http://schemas.microsoft.com/office/drawing/2014/main" id="{3AE6F36F-483A-4EDB-9059-4D96B5B8CD8A}"/>
              </a:ext>
            </a:extLst>
          </p:cNvPr>
          <p:cNvCxnSpPr>
            <a:cxnSpLocks/>
          </p:cNvCxnSpPr>
          <p:nvPr/>
        </p:nvCxnSpPr>
        <p:spPr>
          <a:xfrm>
            <a:off x="2122715" y="863270"/>
            <a:ext cx="5459610" cy="0"/>
          </a:xfrm>
          <a:prstGeom prst="straightConnector1">
            <a:avLst/>
          </a:prstGeom>
          <a:noFill/>
          <a:ln w="19050" cap="flat" cmpd="sng">
            <a:solidFill>
              <a:srgbClr val="FFBCC6">
                <a:lumMod val="25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396171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A8F76C-F810-3BCB-BC3E-1520B1BF09DE}"/>
              </a:ext>
            </a:extLst>
          </p:cNvPr>
          <p:cNvGrpSpPr/>
          <p:nvPr/>
        </p:nvGrpSpPr>
        <p:grpSpPr>
          <a:xfrm>
            <a:off x="628855" y="1416275"/>
            <a:ext cx="4388121" cy="3324130"/>
            <a:chOff x="1020279" y="1330856"/>
            <a:chExt cx="4521625" cy="33241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7E87982-EE56-2171-D873-E5C977E7D4D8}"/>
                </a:ext>
              </a:extLst>
            </p:cNvPr>
            <p:cNvSpPr/>
            <p:nvPr/>
          </p:nvSpPr>
          <p:spPr>
            <a:xfrm>
              <a:off x="1020279" y="1547793"/>
              <a:ext cx="4405903" cy="3107193"/>
            </a:xfrm>
            <a:prstGeom prst="roundRect">
              <a:avLst>
                <a:gd name="adj" fmla="val 4729"/>
              </a:avLst>
            </a:prstGeom>
            <a:solidFill>
              <a:srgbClr val="ACEAE1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71C3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" name="Google Shape;630;p34">
              <a:extLst>
                <a:ext uri="{FF2B5EF4-FFF2-40B4-BE49-F238E27FC236}">
                  <a16:creationId xmlns:a16="http://schemas.microsoft.com/office/drawing/2014/main" id="{6B1057CE-F135-5A54-EE50-046C6F249FAC}"/>
                </a:ext>
              </a:extLst>
            </p:cNvPr>
            <p:cNvGrpSpPr/>
            <p:nvPr/>
          </p:nvGrpSpPr>
          <p:grpSpPr>
            <a:xfrm>
              <a:off x="5016197" y="1330856"/>
              <a:ext cx="525707" cy="465411"/>
              <a:chOff x="267472" y="3284240"/>
              <a:chExt cx="608847" cy="545541"/>
            </a:xfrm>
          </p:grpSpPr>
          <p:sp>
            <p:nvSpPr>
              <p:cNvPr id="5" name="Google Shape;631;p34">
                <a:extLst>
                  <a:ext uri="{FF2B5EF4-FFF2-40B4-BE49-F238E27FC236}">
                    <a16:creationId xmlns:a16="http://schemas.microsoft.com/office/drawing/2014/main" id="{CE22296D-887C-5A45-66F3-E83F7F6862B0}"/>
                  </a:ext>
                </a:extLst>
              </p:cNvPr>
              <p:cNvSpPr/>
              <p:nvPr/>
            </p:nvSpPr>
            <p:spPr>
              <a:xfrm rot="2515456">
                <a:off x="267472" y="3284240"/>
                <a:ext cx="608847" cy="545541"/>
              </a:xfrm>
              <a:prstGeom prst="wedgeEllipseCallout">
                <a:avLst>
                  <a:gd name="adj1" fmla="val -20833"/>
                  <a:gd name="adj2" fmla="val 62500"/>
                </a:avLst>
              </a:prstGeom>
              <a:solidFill>
                <a:srgbClr val="FFBB43">
                  <a:lumMod val="20000"/>
                  <a:lumOff val="8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Google Shape;632;p34">
                <a:extLst>
                  <a:ext uri="{FF2B5EF4-FFF2-40B4-BE49-F238E27FC236}">
                    <a16:creationId xmlns:a16="http://schemas.microsoft.com/office/drawing/2014/main" id="{84188D70-2063-C997-C1E5-12BA960C012B}"/>
                  </a:ext>
                </a:extLst>
              </p:cNvPr>
              <p:cNvSpPr/>
              <p:nvPr/>
            </p:nvSpPr>
            <p:spPr>
              <a:xfrm rot="1928159">
                <a:off x="480942" y="3404092"/>
                <a:ext cx="219096" cy="293318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569" extrusionOk="0">
                    <a:moveTo>
                      <a:pt x="481" y="1"/>
                    </a:moveTo>
                    <a:cubicBezTo>
                      <a:pt x="473" y="1"/>
                      <a:pt x="469" y="2"/>
                      <a:pt x="469" y="2"/>
                    </a:cubicBezTo>
                    <a:lnTo>
                      <a:pt x="469" y="250"/>
                    </a:lnTo>
                    <a:lnTo>
                      <a:pt x="161" y="660"/>
                    </a:lnTo>
                    <a:lnTo>
                      <a:pt x="0" y="660"/>
                    </a:lnTo>
                    <a:lnTo>
                      <a:pt x="0" y="1480"/>
                    </a:lnTo>
                    <a:lnTo>
                      <a:pt x="249" y="1480"/>
                    </a:lnTo>
                    <a:cubicBezTo>
                      <a:pt x="249" y="1480"/>
                      <a:pt x="835" y="1568"/>
                      <a:pt x="937" y="1568"/>
                    </a:cubicBezTo>
                    <a:lnTo>
                      <a:pt x="996" y="1568"/>
                    </a:lnTo>
                    <a:cubicBezTo>
                      <a:pt x="1098" y="1539"/>
                      <a:pt x="1172" y="1422"/>
                      <a:pt x="1172" y="1319"/>
                    </a:cubicBezTo>
                    <a:cubicBezTo>
                      <a:pt x="1172" y="1070"/>
                      <a:pt x="1157" y="660"/>
                      <a:pt x="1142" y="616"/>
                    </a:cubicBezTo>
                    <a:cubicBezTo>
                      <a:pt x="1098" y="587"/>
                      <a:pt x="645" y="587"/>
                      <a:pt x="645" y="587"/>
                    </a:cubicBezTo>
                    <a:cubicBezTo>
                      <a:pt x="645" y="587"/>
                      <a:pt x="643" y="597"/>
                      <a:pt x="641" y="597"/>
                    </a:cubicBezTo>
                    <a:cubicBezTo>
                      <a:pt x="638" y="597"/>
                      <a:pt x="635" y="558"/>
                      <a:pt x="645" y="324"/>
                    </a:cubicBezTo>
                    <a:cubicBezTo>
                      <a:pt x="682" y="23"/>
                      <a:pt x="526" y="1"/>
                      <a:pt x="481" y="1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1106E6C-4DB8-0E85-FDC5-CC60C2A0E1BF}"/>
              </a:ext>
            </a:extLst>
          </p:cNvPr>
          <p:cNvSpPr txBox="1"/>
          <p:nvPr/>
        </p:nvSpPr>
        <p:spPr>
          <a:xfrm>
            <a:off x="805267" y="2014980"/>
            <a:ext cx="3922991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ClrTx/>
              <a:buFont typeface="Wingdings" panose="05000000000000000000" pitchFamily="2" charset="2"/>
              <a:buChar char="ü"/>
              <a:defRPr/>
            </a:pPr>
            <a:r>
              <a:rPr lang="vi-VN" sz="2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 lại bài Ôn tập tiết 5, hiểu nội dung, ý nghĩa bài học.</a:t>
            </a:r>
          </a:p>
          <a:p>
            <a:pPr marL="342900" lvl="0" indent="-342900" algn="just">
              <a:lnSpc>
                <a:spcPct val="150000"/>
              </a:lnSpc>
              <a:buClrTx/>
              <a:buFont typeface="Wingdings" panose="05000000000000000000" pitchFamily="2" charset="2"/>
              <a:buChar char="ü"/>
              <a:defRPr/>
            </a:pPr>
            <a:r>
              <a:rPr lang="en-US" sz="2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00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hững HS kiểm tra đọc thành tiếng chưa đạt chuẩn bị để kiểm tra lại vào buổi sau</a:t>
            </a:r>
          </a:p>
        </p:txBody>
      </p:sp>
      <p:cxnSp>
        <p:nvCxnSpPr>
          <p:cNvPr id="8" name="Google Shape;2242;p63">
            <a:extLst>
              <a:ext uri="{FF2B5EF4-FFF2-40B4-BE49-F238E27FC236}">
                <a16:creationId xmlns:a16="http://schemas.microsoft.com/office/drawing/2014/main" id="{3F750730-0445-D1CE-8902-3920CA204221}"/>
              </a:ext>
            </a:extLst>
          </p:cNvPr>
          <p:cNvCxnSpPr>
            <a:cxnSpLocks/>
          </p:cNvCxnSpPr>
          <p:nvPr/>
        </p:nvCxnSpPr>
        <p:spPr>
          <a:xfrm>
            <a:off x="1095549" y="1086547"/>
            <a:ext cx="7070272" cy="0"/>
          </a:xfrm>
          <a:prstGeom prst="straightConnector1">
            <a:avLst/>
          </a:prstGeom>
          <a:noFill/>
          <a:ln w="19050" cap="flat" cmpd="sng">
            <a:solidFill>
              <a:srgbClr val="FFF6F1">
                <a:lumMod val="10000"/>
              </a:srgbClr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9" name="TextBox 10">
            <a:extLst>
              <a:ext uri="{FF2B5EF4-FFF2-40B4-BE49-F238E27FC236}">
                <a16:creationId xmlns:a16="http://schemas.microsoft.com/office/drawing/2014/main" id="{56361720-926D-B182-FF2E-260ED8CF0277}"/>
              </a:ext>
            </a:extLst>
          </p:cNvPr>
          <p:cNvSpPr txBox="1"/>
          <p:nvPr/>
        </p:nvSpPr>
        <p:spPr>
          <a:xfrm>
            <a:off x="1350836" y="403095"/>
            <a:ext cx="6597352" cy="544830"/>
          </a:xfrm>
          <a:prstGeom prst="roundRect">
            <a:avLst/>
          </a:prstGeom>
          <a:noFill/>
          <a:ln w="28575">
            <a:noFill/>
            <a:prstDash val="soli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3003908"/>
                      <a:gd name="connsiteY0" fmla="*/ 132791 h 796733"/>
                      <a:gd name="connsiteX1" fmla="*/ 132791 w 3003908"/>
                      <a:gd name="connsiteY1" fmla="*/ 0 h 796733"/>
                      <a:gd name="connsiteX2" fmla="*/ 2871117 w 3003908"/>
                      <a:gd name="connsiteY2" fmla="*/ 0 h 796733"/>
                      <a:gd name="connsiteX3" fmla="*/ 3003908 w 3003908"/>
                      <a:gd name="connsiteY3" fmla="*/ 132791 h 796733"/>
                      <a:gd name="connsiteX4" fmla="*/ 3003908 w 3003908"/>
                      <a:gd name="connsiteY4" fmla="*/ 663942 h 796733"/>
                      <a:gd name="connsiteX5" fmla="*/ 2871117 w 3003908"/>
                      <a:gd name="connsiteY5" fmla="*/ 796733 h 796733"/>
                      <a:gd name="connsiteX6" fmla="*/ 132791 w 3003908"/>
                      <a:gd name="connsiteY6" fmla="*/ 796733 h 796733"/>
                      <a:gd name="connsiteX7" fmla="*/ 0 w 3003908"/>
                      <a:gd name="connsiteY7" fmla="*/ 663942 h 796733"/>
                      <a:gd name="connsiteX8" fmla="*/ 0 w 3003908"/>
                      <a:gd name="connsiteY8" fmla="*/ 132791 h 7967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03908" h="796733" fill="none" extrusionOk="0">
                        <a:moveTo>
                          <a:pt x="0" y="132791"/>
                        </a:moveTo>
                        <a:cubicBezTo>
                          <a:pt x="-12574" y="57419"/>
                          <a:pt x="65054" y="4580"/>
                          <a:pt x="132791" y="0"/>
                        </a:cubicBezTo>
                        <a:cubicBezTo>
                          <a:pt x="736451" y="130954"/>
                          <a:pt x="2292442" y="43574"/>
                          <a:pt x="2871117" y="0"/>
                        </a:cubicBezTo>
                        <a:cubicBezTo>
                          <a:pt x="2950615" y="9488"/>
                          <a:pt x="3009494" y="66296"/>
                          <a:pt x="3003908" y="132791"/>
                        </a:cubicBezTo>
                        <a:cubicBezTo>
                          <a:pt x="3022916" y="380003"/>
                          <a:pt x="3029530" y="545014"/>
                          <a:pt x="3003908" y="663942"/>
                        </a:cubicBezTo>
                        <a:cubicBezTo>
                          <a:pt x="2996873" y="738435"/>
                          <a:pt x="2933286" y="789027"/>
                          <a:pt x="2871117" y="796733"/>
                        </a:cubicBezTo>
                        <a:cubicBezTo>
                          <a:pt x="2007919" y="951930"/>
                          <a:pt x="775254" y="959753"/>
                          <a:pt x="132791" y="796733"/>
                        </a:cubicBezTo>
                        <a:cubicBezTo>
                          <a:pt x="59520" y="795830"/>
                          <a:pt x="-11057" y="743737"/>
                          <a:pt x="0" y="663942"/>
                        </a:cubicBezTo>
                        <a:cubicBezTo>
                          <a:pt x="38623" y="512631"/>
                          <a:pt x="44222" y="348723"/>
                          <a:pt x="0" y="132791"/>
                        </a:cubicBezTo>
                        <a:close/>
                      </a:path>
                      <a:path w="3003908" h="796733" stroke="0" extrusionOk="0">
                        <a:moveTo>
                          <a:pt x="0" y="132791"/>
                        </a:moveTo>
                        <a:cubicBezTo>
                          <a:pt x="-11791" y="52180"/>
                          <a:pt x="46540" y="4847"/>
                          <a:pt x="132791" y="0"/>
                        </a:cubicBezTo>
                        <a:cubicBezTo>
                          <a:pt x="1243503" y="132882"/>
                          <a:pt x="1807146" y="-84951"/>
                          <a:pt x="2871117" y="0"/>
                        </a:cubicBezTo>
                        <a:cubicBezTo>
                          <a:pt x="2941010" y="3365"/>
                          <a:pt x="3003528" y="61555"/>
                          <a:pt x="3003908" y="132791"/>
                        </a:cubicBezTo>
                        <a:cubicBezTo>
                          <a:pt x="2974296" y="267227"/>
                          <a:pt x="3045696" y="413029"/>
                          <a:pt x="3003908" y="663942"/>
                        </a:cubicBezTo>
                        <a:cubicBezTo>
                          <a:pt x="3006198" y="737552"/>
                          <a:pt x="2946791" y="791926"/>
                          <a:pt x="2871117" y="796733"/>
                        </a:cubicBezTo>
                        <a:cubicBezTo>
                          <a:pt x="2184337" y="884372"/>
                          <a:pt x="413696" y="724054"/>
                          <a:pt x="132791" y="796733"/>
                        </a:cubicBezTo>
                        <a:cubicBezTo>
                          <a:pt x="59256" y="794854"/>
                          <a:pt x="-3334" y="741913"/>
                          <a:pt x="0" y="663942"/>
                        </a:cubicBezTo>
                        <a:cubicBezTo>
                          <a:pt x="-12576" y="580539"/>
                          <a:pt x="-10282" y="349664"/>
                          <a:pt x="0" y="132791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HƯỚNG DẪN VỀ NHÀ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646380-A739-FCDD-71C5-226197B86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440" y="2416632"/>
            <a:ext cx="3402076" cy="2128365"/>
          </a:xfrm>
          <a:prstGeom prst="rect">
            <a:avLst/>
          </a:prstGeom>
        </p:spPr>
      </p:pic>
      <p:pic>
        <p:nvPicPr>
          <p:cNvPr id="11" name="Google Shape;210;p3">
            <a:extLst>
              <a:ext uri="{FF2B5EF4-FFF2-40B4-BE49-F238E27FC236}">
                <a16:creationId xmlns:a16="http://schemas.microsoft.com/office/drawing/2014/main" id="{14AB9B2E-2BDB-486E-8B6F-FAE1526538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03817"/>
            <a:ext cx="674911" cy="139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50"/>
          <p:cNvSpPr/>
          <p:nvPr/>
        </p:nvSpPr>
        <p:spPr>
          <a:xfrm>
            <a:off x="460325" y="3383574"/>
            <a:ext cx="1327200" cy="132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50"/>
          <p:cNvSpPr/>
          <p:nvPr/>
        </p:nvSpPr>
        <p:spPr>
          <a:xfrm>
            <a:off x="7356425" y="3383574"/>
            <a:ext cx="1327200" cy="132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7" name="Google Shape;2107;p50"/>
          <p:cNvGrpSpPr/>
          <p:nvPr/>
        </p:nvGrpSpPr>
        <p:grpSpPr>
          <a:xfrm rot="-1247339">
            <a:off x="7425261" y="3270493"/>
            <a:ext cx="1232475" cy="1182344"/>
            <a:chOff x="10126767" y="2633227"/>
            <a:chExt cx="518907" cy="497800"/>
          </a:xfrm>
        </p:grpSpPr>
        <p:sp>
          <p:nvSpPr>
            <p:cNvPr id="2108" name="Google Shape;2108;p50"/>
            <p:cNvSpPr/>
            <p:nvPr/>
          </p:nvSpPr>
          <p:spPr>
            <a:xfrm>
              <a:off x="10126767" y="2666594"/>
              <a:ext cx="479758" cy="464433"/>
            </a:xfrm>
            <a:custGeom>
              <a:avLst/>
              <a:gdLst/>
              <a:ahLst/>
              <a:cxnLst/>
              <a:rect l="l" t="t" r="r" b="b"/>
              <a:pathLst>
                <a:path w="8296" h="8031" extrusionOk="0">
                  <a:moveTo>
                    <a:pt x="5482" y="0"/>
                  </a:moveTo>
                  <a:lnTo>
                    <a:pt x="5156" y="376"/>
                  </a:lnTo>
                  <a:lnTo>
                    <a:pt x="3233" y="1019"/>
                  </a:lnTo>
                  <a:lnTo>
                    <a:pt x="0" y="4742"/>
                  </a:lnTo>
                  <a:lnTo>
                    <a:pt x="3781" y="8031"/>
                  </a:lnTo>
                  <a:lnTo>
                    <a:pt x="7016" y="4305"/>
                  </a:lnTo>
                  <a:lnTo>
                    <a:pt x="7968" y="2819"/>
                  </a:lnTo>
                  <a:lnTo>
                    <a:pt x="8295" y="2443"/>
                  </a:lnTo>
                  <a:lnTo>
                    <a:pt x="5482" y="0"/>
                  </a:lnTo>
                  <a:close/>
                </a:path>
              </a:pathLst>
            </a:custGeom>
            <a:solidFill>
              <a:srgbClr val="F0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0"/>
            <p:cNvSpPr/>
            <p:nvPr/>
          </p:nvSpPr>
          <p:spPr>
            <a:xfrm>
              <a:off x="10240691" y="2725465"/>
              <a:ext cx="346864" cy="405562"/>
            </a:xfrm>
            <a:custGeom>
              <a:avLst/>
              <a:gdLst/>
              <a:ahLst/>
              <a:cxnLst/>
              <a:rect l="l" t="t" r="r" b="b"/>
              <a:pathLst>
                <a:path w="5998" h="7013" extrusionOk="0">
                  <a:moveTo>
                    <a:pt x="1263" y="1"/>
                  </a:moveTo>
                  <a:lnTo>
                    <a:pt x="1" y="1456"/>
                  </a:lnTo>
                  <a:lnTo>
                    <a:pt x="3782" y="4743"/>
                  </a:lnTo>
                  <a:lnTo>
                    <a:pt x="1811" y="7013"/>
                  </a:lnTo>
                  <a:lnTo>
                    <a:pt x="1811" y="7013"/>
                  </a:lnTo>
                  <a:lnTo>
                    <a:pt x="2810" y="7006"/>
                  </a:lnTo>
                  <a:lnTo>
                    <a:pt x="5855" y="3500"/>
                  </a:lnTo>
                  <a:lnTo>
                    <a:pt x="5998" y="1801"/>
                  </a:lnTo>
                  <a:lnTo>
                    <a:pt x="5046" y="3287"/>
                  </a:lnTo>
                  <a:lnTo>
                    <a:pt x="1263" y="1"/>
                  </a:lnTo>
                  <a:close/>
                </a:path>
              </a:pathLst>
            </a:custGeom>
            <a:solidFill>
              <a:srgbClr val="D18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50"/>
            <p:cNvSpPr/>
            <p:nvPr/>
          </p:nvSpPr>
          <p:spPr>
            <a:xfrm>
              <a:off x="10345421" y="2915551"/>
              <a:ext cx="233922" cy="215475"/>
            </a:xfrm>
            <a:custGeom>
              <a:avLst/>
              <a:gdLst/>
              <a:ahLst/>
              <a:cxnLst/>
              <a:rect l="l" t="t" r="r" b="b"/>
              <a:pathLst>
                <a:path w="4045" h="3726" extrusionOk="0">
                  <a:moveTo>
                    <a:pt x="3235" y="0"/>
                  </a:moveTo>
                  <a:lnTo>
                    <a:pt x="3120" y="617"/>
                  </a:lnTo>
                  <a:lnTo>
                    <a:pt x="951" y="3113"/>
                  </a:lnTo>
                  <a:lnTo>
                    <a:pt x="0" y="3726"/>
                  </a:lnTo>
                  <a:lnTo>
                    <a:pt x="945" y="3207"/>
                  </a:lnTo>
                  <a:lnTo>
                    <a:pt x="999" y="3719"/>
                  </a:lnTo>
                  <a:lnTo>
                    <a:pt x="1017" y="3158"/>
                  </a:lnTo>
                  <a:lnTo>
                    <a:pt x="3181" y="667"/>
                  </a:lnTo>
                  <a:lnTo>
                    <a:pt x="4044" y="213"/>
                  </a:lnTo>
                  <a:lnTo>
                    <a:pt x="3200" y="573"/>
                  </a:lnTo>
                  <a:lnTo>
                    <a:pt x="3235" y="0"/>
                  </a:lnTo>
                  <a:close/>
                </a:path>
              </a:pathLst>
            </a:custGeom>
            <a:solidFill>
              <a:srgbClr val="F0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50"/>
            <p:cNvSpPr/>
            <p:nvPr/>
          </p:nvSpPr>
          <p:spPr>
            <a:xfrm>
              <a:off x="10425053" y="2682787"/>
              <a:ext cx="162502" cy="146773"/>
            </a:xfrm>
            <a:custGeom>
              <a:avLst/>
              <a:gdLst/>
              <a:ahLst/>
              <a:cxnLst/>
              <a:rect l="l" t="t" r="r" b="b"/>
              <a:pathLst>
                <a:path w="2810" h="2538" extrusionOk="0">
                  <a:moveTo>
                    <a:pt x="650" y="1"/>
                  </a:moveTo>
                  <a:lnTo>
                    <a:pt x="305" y="340"/>
                  </a:lnTo>
                  <a:cubicBezTo>
                    <a:pt x="202" y="258"/>
                    <a:pt x="101" y="177"/>
                    <a:pt x="0" y="96"/>
                  </a:cubicBezTo>
                  <a:lnTo>
                    <a:pt x="0" y="96"/>
                  </a:lnTo>
                  <a:cubicBezTo>
                    <a:pt x="92" y="187"/>
                    <a:pt x="188" y="276"/>
                    <a:pt x="282" y="365"/>
                  </a:cubicBezTo>
                  <a:cubicBezTo>
                    <a:pt x="300" y="382"/>
                    <a:pt x="319" y="398"/>
                    <a:pt x="336" y="415"/>
                  </a:cubicBezTo>
                  <a:cubicBezTo>
                    <a:pt x="451" y="521"/>
                    <a:pt x="566" y="626"/>
                    <a:pt x="681" y="730"/>
                  </a:cubicBezTo>
                  <a:cubicBezTo>
                    <a:pt x="691" y="739"/>
                    <a:pt x="700" y="748"/>
                    <a:pt x="709" y="754"/>
                  </a:cubicBezTo>
                  <a:cubicBezTo>
                    <a:pt x="723" y="768"/>
                    <a:pt x="735" y="779"/>
                    <a:pt x="749" y="791"/>
                  </a:cubicBezTo>
                  <a:cubicBezTo>
                    <a:pt x="878" y="908"/>
                    <a:pt x="1008" y="1024"/>
                    <a:pt x="1140" y="1139"/>
                  </a:cubicBezTo>
                  <a:lnTo>
                    <a:pt x="1167" y="1164"/>
                  </a:lnTo>
                  <a:cubicBezTo>
                    <a:pt x="1238" y="1224"/>
                    <a:pt x="1308" y="1285"/>
                    <a:pt x="1377" y="1348"/>
                  </a:cubicBezTo>
                  <a:cubicBezTo>
                    <a:pt x="1442" y="1402"/>
                    <a:pt x="1506" y="1458"/>
                    <a:pt x="1570" y="1513"/>
                  </a:cubicBezTo>
                  <a:cubicBezTo>
                    <a:pt x="1579" y="1520"/>
                    <a:pt x="1588" y="1527"/>
                    <a:pt x="1597" y="1534"/>
                  </a:cubicBezTo>
                  <a:cubicBezTo>
                    <a:pt x="1729" y="1647"/>
                    <a:pt x="1861" y="1761"/>
                    <a:pt x="1995" y="1874"/>
                  </a:cubicBezTo>
                  <a:cubicBezTo>
                    <a:pt x="2009" y="1886"/>
                    <a:pt x="2023" y="1896"/>
                    <a:pt x="2035" y="1909"/>
                  </a:cubicBezTo>
                  <a:lnTo>
                    <a:pt x="2086" y="1950"/>
                  </a:lnTo>
                  <a:cubicBezTo>
                    <a:pt x="2199" y="2044"/>
                    <a:pt x="2312" y="2138"/>
                    <a:pt x="2425" y="2231"/>
                  </a:cubicBezTo>
                  <a:lnTo>
                    <a:pt x="2481" y="2276"/>
                  </a:lnTo>
                  <a:cubicBezTo>
                    <a:pt x="2590" y="2363"/>
                    <a:pt x="2700" y="2450"/>
                    <a:pt x="2810" y="2537"/>
                  </a:cubicBezTo>
                  <a:cubicBezTo>
                    <a:pt x="2709" y="2443"/>
                    <a:pt x="2610" y="2347"/>
                    <a:pt x="2507" y="2252"/>
                  </a:cubicBezTo>
                  <a:lnTo>
                    <a:pt x="2794" y="1863"/>
                  </a:lnTo>
                  <a:lnTo>
                    <a:pt x="2451" y="2199"/>
                  </a:lnTo>
                  <a:cubicBezTo>
                    <a:pt x="2343" y="2100"/>
                    <a:pt x="2235" y="2003"/>
                    <a:pt x="2127" y="1905"/>
                  </a:cubicBezTo>
                  <a:cubicBezTo>
                    <a:pt x="2114" y="1893"/>
                    <a:pt x="2100" y="1881"/>
                    <a:pt x="2086" y="1869"/>
                  </a:cubicBezTo>
                  <a:lnTo>
                    <a:pt x="2364" y="1491"/>
                  </a:lnTo>
                  <a:lnTo>
                    <a:pt x="2364" y="1491"/>
                  </a:lnTo>
                  <a:lnTo>
                    <a:pt x="2032" y="1818"/>
                  </a:lnTo>
                  <a:cubicBezTo>
                    <a:pt x="1908" y="1707"/>
                    <a:pt x="1786" y="1597"/>
                    <a:pt x="1661" y="1489"/>
                  </a:cubicBezTo>
                  <a:lnTo>
                    <a:pt x="1936" y="1118"/>
                  </a:lnTo>
                  <a:lnTo>
                    <a:pt x="1607" y="1440"/>
                  </a:lnTo>
                  <a:cubicBezTo>
                    <a:pt x="1548" y="1390"/>
                    <a:pt x="1490" y="1338"/>
                    <a:pt x="1431" y="1287"/>
                  </a:cubicBezTo>
                  <a:cubicBezTo>
                    <a:pt x="1367" y="1230"/>
                    <a:pt x="1299" y="1172"/>
                    <a:pt x="1233" y="1117"/>
                  </a:cubicBezTo>
                  <a:lnTo>
                    <a:pt x="1508" y="746"/>
                  </a:lnTo>
                  <a:lnTo>
                    <a:pt x="1177" y="1070"/>
                  </a:lnTo>
                  <a:cubicBezTo>
                    <a:pt x="1053" y="962"/>
                    <a:pt x="926" y="855"/>
                    <a:pt x="801" y="749"/>
                  </a:cubicBezTo>
                  <a:lnTo>
                    <a:pt x="1078" y="373"/>
                  </a:lnTo>
                  <a:lnTo>
                    <a:pt x="744" y="702"/>
                  </a:lnTo>
                  <a:lnTo>
                    <a:pt x="723" y="685"/>
                  </a:lnTo>
                  <a:cubicBezTo>
                    <a:pt x="604" y="586"/>
                    <a:pt x="484" y="486"/>
                    <a:pt x="364" y="387"/>
                  </a:cubicBezTo>
                  <a:lnTo>
                    <a:pt x="650" y="1"/>
                  </a:lnTo>
                  <a:close/>
                </a:path>
              </a:pathLst>
            </a:custGeom>
            <a:solidFill>
              <a:srgbClr val="D18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0"/>
            <p:cNvSpPr/>
            <p:nvPr/>
          </p:nvSpPr>
          <p:spPr>
            <a:xfrm>
              <a:off x="10352129" y="3007443"/>
              <a:ext cx="24057" cy="22265"/>
            </a:xfrm>
            <a:custGeom>
              <a:avLst/>
              <a:gdLst/>
              <a:ahLst/>
              <a:cxnLst/>
              <a:rect l="l" t="t" r="r" b="b"/>
              <a:pathLst>
                <a:path w="416" h="385" extrusionOk="0">
                  <a:moveTo>
                    <a:pt x="245" y="1"/>
                  </a:moveTo>
                  <a:cubicBezTo>
                    <a:pt x="188" y="1"/>
                    <a:pt x="126" y="29"/>
                    <a:pt x="81" y="81"/>
                  </a:cubicBezTo>
                  <a:cubicBezTo>
                    <a:pt x="6" y="166"/>
                    <a:pt x="1" y="286"/>
                    <a:pt x="71" y="349"/>
                  </a:cubicBezTo>
                  <a:cubicBezTo>
                    <a:pt x="98" y="373"/>
                    <a:pt x="133" y="384"/>
                    <a:pt x="170" y="384"/>
                  </a:cubicBezTo>
                  <a:cubicBezTo>
                    <a:pt x="227" y="384"/>
                    <a:pt x="289" y="357"/>
                    <a:pt x="335" y="305"/>
                  </a:cubicBezTo>
                  <a:cubicBezTo>
                    <a:pt x="412" y="218"/>
                    <a:pt x="415" y="100"/>
                    <a:pt x="346" y="37"/>
                  </a:cubicBezTo>
                  <a:cubicBezTo>
                    <a:pt x="318" y="13"/>
                    <a:pt x="282" y="1"/>
                    <a:pt x="24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0"/>
            <p:cNvSpPr/>
            <p:nvPr/>
          </p:nvSpPr>
          <p:spPr>
            <a:xfrm>
              <a:off x="10219641" y="2891610"/>
              <a:ext cx="24057" cy="22322"/>
            </a:xfrm>
            <a:custGeom>
              <a:avLst/>
              <a:gdLst/>
              <a:ahLst/>
              <a:cxnLst/>
              <a:rect l="l" t="t" r="r" b="b"/>
              <a:pathLst>
                <a:path w="416" h="386" extrusionOk="0">
                  <a:moveTo>
                    <a:pt x="245" y="0"/>
                  </a:moveTo>
                  <a:cubicBezTo>
                    <a:pt x="188" y="0"/>
                    <a:pt x="127" y="28"/>
                    <a:pt x="81" y="80"/>
                  </a:cubicBezTo>
                  <a:cubicBezTo>
                    <a:pt x="6" y="165"/>
                    <a:pt x="1" y="286"/>
                    <a:pt x="71" y="348"/>
                  </a:cubicBezTo>
                  <a:cubicBezTo>
                    <a:pt x="98" y="373"/>
                    <a:pt x="133" y="385"/>
                    <a:pt x="171" y="385"/>
                  </a:cubicBezTo>
                  <a:cubicBezTo>
                    <a:pt x="228" y="385"/>
                    <a:pt x="289" y="357"/>
                    <a:pt x="335" y="305"/>
                  </a:cubicBezTo>
                  <a:cubicBezTo>
                    <a:pt x="410" y="218"/>
                    <a:pt x="415" y="99"/>
                    <a:pt x="346" y="37"/>
                  </a:cubicBezTo>
                  <a:cubicBezTo>
                    <a:pt x="318" y="12"/>
                    <a:pt x="282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0"/>
            <p:cNvSpPr/>
            <p:nvPr/>
          </p:nvSpPr>
          <p:spPr>
            <a:xfrm>
              <a:off x="10275563" y="2941054"/>
              <a:ext cx="43373" cy="37821"/>
            </a:xfrm>
            <a:custGeom>
              <a:avLst/>
              <a:gdLst/>
              <a:ahLst/>
              <a:cxnLst/>
              <a:rect l="l" t="t" r="r" b="b"/>
              <a:pathLst>
                <a:path w="750" h="654" extrusionOk="0">
                  <a:moveTo>
                    <a:pt x="189" y="1"/>
                  </a:moveTo>
                  <a:cubicBezTo>
                    <a:pt x="170" y="1"/>
                    <a:pt x="151" y="10"/>
                    <a:pt x="139" y="33"/>
                  </a:cubicBezTo>
                  <a:cubicBezTo>
                    <a:pt x="0" y="259"/>
                    <a:pt x="59" y="461"/>
                    <a:pt x="183" y="567"/>
                  </a:cubicBezTo>
                  <a:lnTo>
                    <a:pt x="193" y="578"/>
                  </a:lnTo>
                  <a:cubicBezTo>
                    <a:pt x="252" y="624"/>
                    <a:pt x="330" y="654"/>
                    <a:pt x="416" y="654"/>
                  </a:cubicBezTo>
                  <a:cubicBezTo>
                    <a:pt x="510" y="654"/>
                    <a:pt x="614" y="617"/>
                    <a:pt x="707" y="526"/>
                  </a:cubicBezTo>
                  <a:cubicBezTo>
                    <a:pt x="750" y="483"/>
                    <a:pt x="711" y="424"/>
                    <a:pt x="665" y="424"/>
                  </a:cubicBezTo>
                  <a:cubicBezTo>
                    <a:pt x="651" y="424"/>
                    <a:pt x="637" y="429"/>
                    <a:pt x="623" y="442"/>
                  </a:cubicBezTo>
                  <a:cubicBezTo>
                    <a:pt x="556" y="510"/>
                    <a:pt x="483" y="537"/>
                    <a:pt x="417" y="537"/>
                  </a:cubicBezTo>
                  <a:cubicBezTo>
                    <a:pt x="360" y="537"/>
                    <a:pt x="308" y="517"/>
                    <a:pt x="268" y="486"/>
                  </a:cubicBezTo>
                  <a:cubicBezTo>
                    <a:pt x="185" y="419"/>
                    <a:pt x="127" y="277"/>
                    <a:pt x="240" y="94"/>
                  </a:cubicBezTo>
                  <a:cubicBezTo>
                    <a:pt x="273" y="47"/>
                    <a:pt x="231" y="1"/>
                    <a:pt x="1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0"/>
            <p:cNvSpPr/>
            <p:nvPr/>
          </p:nvSpPr>
          <p:spPr>
            <a:xfrm>
              <a:off x="10308237" y="2793646"/>
              <a:ext cx="66909" cy="67025"/>
            </a:xfrm>
            <a:custGeom>
              <a:avLst/>
              <a:gdLst/>
              <a:ahLst/>
              <a:cxnLst/>
              <a:rect l="l" t="t" r="r" b="b"/>
              <a:pathLst>
                <a:path w="1157" h="1159" extrusionOk="0">
                  <a:moveTo>
                    <a:pt x="600" y="0"/>
                  </a:moveTo>
                  <a:cubicBezTo>
                    <a:pt x="584" y="0"/>
                    <a:pt x="568" y="7"/>
                    <a:pt x="558" y="19"/>
                  </a:cubicBezTo>
                  <a:cubicBezTo>
                    <a:pt x="546" y="23"/>
                    <a:pt x="535" y="28"/>
                    <a:pt x="527" y="35"/>
                  </a:cubicBezTo>
                  <a:cubicBezTo>
                    <a:pt x="513" y="46"/>
                    <a:pt x="500" y="58"/>
                    <a:pt x="490" y="70"/>
                  </a:cubicBezTo>
                  <a:cubicBezTo>
                    <a:pt x="464" y="100"/>
                    <a:pt x="452" y="122"/>
                    <a:pt x="453" y="140"/>
                  </a:cubicBezTo>
                  <a:cubicBezTo>
                    <a:pt x="431" y="145"/>
                    <a:pt x="408" y="157"/>
                    <a:pt x="394" y="176"/>
                  </a:cubicBezTo>
                  <a:cubicBezTo>
                    <a:pt x="382" y="192"/>
                    <a:pt x="372" y="209"/>
                    <a:pt x="366" y="230"/>
                  </a:cubicBezTo>
                  <a:cubicBezTo>
                    <a:pt x="356" y="234"/>
                    <a:pt x="346" y="242"/>
                    <a:pt x="337" y="251"/>
                  </a:cubicBezTo>
                  <a:cubicBezTo>
                    <a:pt x="330" y="260"/>
                    <a:pt x="325" y="268"/>
                    <a:pt x="321" y="277"/>
                  </a:cubicBezTo>
                  <a:cubicBezTo>
                    <a:pt x="316" y="284"/>
                    <a:pt x="314" y="293"/>
                    <a:pt x="312" y="301"/>
                  </a:cubicBezTo>
                  <a:cubicBezTo>
                    <a:pt x="297" y="305"/>
                    <a:pt x="283" y="314"/>
                    <a:pt x="272" y="328"/>
                  </a:cubicBezTo>
                  <a:cubicBezTo>
                    <a:pt x="260" y="343"/>
                    <a:pt x="250" y="362"/>
                    <a:pt x="243" y="382"/>
                  </a:cubicBezTo>
                  <a:cubicBezTo>
                    <a:pt x="236" y="385"/>
                    <a:pt x="227" y="389"/>
                    <a:pt x="222" y="392"/>
                  </a:cubicBezTo>
                  <a:cubicBezTo>
                    <a:pt x="212" y="399"/>
                    <a:pt x="205" y="406"/>
                    <a:pt x="198" y="415"/>
                  </a:cubicBezTo>
                  <a:cubicBezTo>
                    <a:pt x="184" y="429"/>
                    <a:pt x="175" y="446"/>
                    <a:pt x="171" y="463"/>
                  </a:cubicBezTo>
                  <a:cubicBezTo>
                    <a:pt x="151" y="474"/>
                    <a:pt x="133" y="489"/>
                    <a:pt x="118" y="507"/>
                  </a:cubicBezTo>
                  <a:cubicBezTo>
                    <a:pt x="95" y="533"/>
                    <a:pt x="77" y="563"/>
                    <a:pt x="64" y="594"/>
                  </a:cubicBezTo>
                  <a:cubicBezTo>
                    <a:pt x="46" y="601"/>
                    <a:pt x="32" y="611"/>
                    <a:pt x="22" y="625"/>
                  </a:cubicBezTo>
                  <a:cubicBezTo>
                    <a:pt x="8" y="637"/>
                    <a:pt x="1" y="657"/>
                    <a:pt x="3" y="674"/>
                  </a:cubicBezTo>
                  <a:cubicBezTo>
                    <a:pt x="3" y="690"/>
                    <a:pt x="11" y="705"/>
                    <a:pt x="24" y="716"/>
                  </a:cubicBezTo>
                  <a:cubicBezTo>
                    <a:pt x="32" y="724"/>
                    <a:pt x="44" y="729"/>
                    <a:pt x="57" y="729"/>
                  </a:cubicBezTo>
                  <a:cubicBezTo>
                    <a:pt x="60" y="729"/>
                    <a:pt x="64" y="729"/>
                    <a:pt x="67" y="728"/>
                  </a:cubicBezTo>
                  <a:cubicBezTo>
                    <a:pt x="84" y="724"/>
                    <a:pt x="102" y="714"/>
                    <a:pt x="114" y="698"/>
                  </a:cubicBezTo>
                  <a:cubicBezTo>
                    <a:pt x="118" y="693"/>
                    <a:pt x="123" y="688"/>
                    <a:pt x="126" y="683"/>
                  </a:cubicBezTo>
                  <a:cubicBezTo>
                    <a:pt x="137" y="683"/>
                    <a:pt x="152" y="672"/>
                    <a:pt x="171" y="650"/>
                  </a:cubicBezTo>
                  <a:cubicBezTo>
                    <a:pt x="182" y="639"/>
                    <a:pt x="191" y="627"/>
                    <a:pt x="198" y="613"/>
                  </a:cubicBezTo>
                  <a:cubicBezTo>
                    <a:pt x="203" y="606"/>
                    <a:pt x="206" y="597"/>
                    <a:pt x="208" y="589"/>
                  </a:cubicBezTo>
                  <a:cubicBezTo>
                    <a:pt x="222" y="582"/>
                    <a:pt x="236" y="573"/>
                    <a:pt x="246" y="561"/>
                  </a:cubicBezTo>
                  <a:cubicBezTo>
                    <a:pt x="257" y="549"/>
                    <a:pt x="264" y="535"/>
                    <a:pt x="267" y="519"/>
                  </a:cubicBezTo>
                  <a:cubicBezTo>
                    <a:pt x="292" y="507"/>
                    <a:pt x="312" y="489"/>
                    <a:pt x="330" y="469"/>
                  </a:cubicBezTo>
                  <a:cubicBezTo>
                    <a:pt x="346" y="453"/>
                    <a:pt x="358" y="432"/>
                    <a:pt x="363" y="411"/>
                  </a:cubicBezTo>
                  <a:cubicBezTo>
                    <a:pt x="373" y="404"/>
                    <a:pt x="384" y="395"/>
                    <a:pt x="393" y="383"/>
                  </a:cubicBezTo>
                  <a:cubicBezTo>
                    <a:pt x="406" y="369"/>
                    <a:pt x="417" y="352"/>
                    <a:pt x="427" y="335"/>
                  </a:cubicBezTo>
                  <a:cubicBezTo>
                    <a:pt x="436" y="321"/>
                    <a:pt x="440" y="307"/>
                    <a:pt x="440" y="291"/>
                  </a:cubicBezTo>
                  <a:cubicBezTo>
                    <a:pt x="453" y="289"/>
                    <a:pt x="467" y="284"/>
                    <a:pt x="478" y="275"/>
                  </a:cubicBezTo>
                  <a:cubicBezTo>
                    <a:pt x="492" y="267"/>
                    <a:pt x="504" y="254"/>
                    <a:pt x="514" y="241"/>
                  </a:cubicBezTo>
                  <a:lnTo>
                    <a:pt x="514" y="241"/>
                  </a:lnTo>
                  <a:cubicBezTo>
                    <a:pt x="506" y="263"/>
                    <a:pt x="507" y="279"/>
                    <a:pt x="516" y="288"/>
                  </a:cubicBezTo>
                  <a:cubicBezTo>
                    <a:pt x="494" y="315"/>
                    <a:pt x="483" y="336"/>
                    <a:pt x="483" y="352"/>
                  </a:cubicBezTo>
                  <a:cubicBezTo>
                    <a:pt x="467" y="376"/>
                    <a:pt x="460" y="402"/>
                    <a:pt x="462" y="430"/>
                  </a:cubicBezTo>
                  <a:cubicBezTo>
                    <a:pt x="455" y="432"/>
                    <a:pt x="448" y="436"/>
                    <a:pt x="443" y="442"/>
                  </a:cubicBezTo>
                  <a:cubicBezTo>
                    <a:pt x="433" y="455"/>
                    <a:pt x="426" y="470"/>
                    <a:pt x="424" y="486"/>
                  </a:cubicBezTo>
                  <a:cubicBezTo>
                    <a:pt x="419" y="498"/>
                    <a:pt x="420" y="514"/>
                    <a:pt x="429" y="524"/>
                  </a:cubicBezTo>
                  <a:cubicBezTo>
                    <a:pt x="415" y="530"/>
                    <a:pt x="401" y="540"/>
                    <a:pt x="391" y="552"/>
                  </a:cubicBezTo>
                  <a:cubicBezTo>
                    <a:pt x="380" y="564"/>
                    <a:pt x="372" y="578"/>
                    <a:pt x="368" y="594"/>
                  </a:cubicBezTo>
                  <a:cubicBezTo>
                    <a:pt x="363" y="606"/>
                    <a:pt x="361" y="618"/>
                    <a:pt x="363" y="630"/>
                  </a:cubicBezTo>
                  <a:cubicBezTo>
                    <a:pt x="353" y="639"/>
                    <a:pt x="346" y="651"/>
                    <a:pt x="342" y="664"/>
                  </a:cubicBezTo>
                  <a:cubicBezTo>
                    <a:pt x="333" y="679"/>
                    <a:pt x="330" y="695"/>
                    <a:pt x="326" y="712"/>
                  </a:cubicBezTo>
                  <a:cubicBezTo>
                    <a:pt x="325" y="728"/>
                    <a:pt x="326" y="738"/>
                    <a:pt x="332" y="744"/>
                  </a:cubicBezTo>
                  <a:cubicBezTo>
                    <a:pt x="321" y="758"/>
                    <a:pt x="312" y="773"/>
                    <a:pt x="309" y="789"/>
                  </a:cubicBezTo>
                  <a:cubicBezTo>
                    <a:pt x="304" y="806"/>
                    <a:pt x="306" y="817"/>
                    <a:pt x="311" y="822"/>
                  </a:cubicBezTo>
                  <a:cubicBezTo>
                    <a:pt x="307" y="827"/>
                    <a:pt x="302" y="831"/>
                    <a:pt x="299" y="834"/>
                  </a:cubicBezTo>
                  <a:cubicBezTo>
                    <a:pt x="288" y="846"/>
                    <a:pt x="285" y="860"/>
                    <a:pt x="286" y="874"/>
                  </a:cubicBezTo>
                  <a:cubicBezTo>
                    <a:pt x="286" y="888"/>
                    <a:pt x="293" y="900"/>
                    <a:pt x="304" y="909"/>
                  </a:cubicBezTo>
                  <a:cubicBezTo>
                    <a:pt x="316" y="919"/>
                    <a:pt x="330" y="925"/>
                    <a:pt x="344" y="925"/>
                  </a:cubicBezTo>
                  <a:cubicBezTo>
                    <a:pt x="359" y="925"/>
                    <a:pt x="373" y="918"/>
                    <a:pt x="384" y="906"/>
                  </a:cubicBezTo>
                  <a:cubicBezTo>
                    <a:pt x="396" y="906"/>
                    <a:pt x="410" y="904"/>
                    <a:pt x="422" y="900"/>
                  </a:cubicBezTo>
                  <a:cubicBezTo>
                    <a:pt x="434" y="895"/>
                    <a:pt x="447" y="886"/>
                    <a:pt x="455" y="876"/>
                  </a:cubicBezTo>
                  <a:cubicBezTo>
                    <a:pt x="466" y="874"/>
                    <a:pt x="474" y="871"/>
                    <a:pt x="483" y="865"/>
                  </a:cubicBezTo>
                  <a:cubicBezTo>
                    <a:pt x="502" y="855"/>
                    <a:pt x="518" y="839"/>
                    <a:pt x="527" y="818"/>
                  </a:cubicBezTo>
                  <a:cubicBezTo>
                    <a:pt x="533" y="822"/>
                    <a:pt x="539" y="823"/>
                    <a:pt x="546" y="823"/>
                  </a:cubicBezTo>
                  <a:cubicBezTo>
                    <a:pt x="550" y="823"/>
                    <a:pt x="554" y="822"/>
                    <a:pt x="558" y="820"/>
                  </a:cubicBezTo>
                  <a:cubicBezTo>
                    <a:pt x="570" y="818"/>
                    <a:pt x="582" y="812"/>
                    <a:pt x="591" y="803"/>
                  </a:cubicBezTo>
                  <a:cubicBezTo>
                    <a:pt x="592" y="804"/>
                    <a:pt x="593" y="804"/>
                    <a:pt x="595" y="804"/>
                  </a:cubicBezTo>
                  <a:cubicBezTo>
                    <a:pt x="602" y="804"/>
                    <a:pt x="615" y="798"/>
                    <a:pt x="633" y="787"/>
                  </a:cubicBezTo>
                  <a:cubicBezTo>
                    <a:pt x="652" y="775"/>
                    <a:pt x="669" y="759"/>
                    <a:pt x="685" y="744"/>
                  </a:cubicBezTo>
                  <a:cubicBezTo>
                    <a:pt x="688" y="744"/>
                    <a:pt x="691" y="745"/>
                    <a:pt x="694" y="745"/>
                  </a:cubicBezTo>
                  <a:cubicBezTo>
                    <a:pt x="716" y="745"/>
                    <a:pt x="743" y="726"/>
                    <a:pt x="777" y="688"/>
                  </a:cubicBezTo>
                  <a:cubicBezTo>
                    <a:pt x="807" y="688"/>
                    <a:pt x="836" y="677"/>
                    <a:pt x="859" y="660"/>
                  </a:cubicBezTo>
                  <a:cubicBezTo>
                    <a:pt x="870" y="653"/>
                    <a:pt x="881" y="646"/>
                    <a:pt x="891" y="638"/>
                  </a:cubicBezTo>
                  <a:lnTo>
                    <a:pt x="891" y="638"/>
                  </a:lnTo>
                  <a:cubicBezTo>
                    <a:pt x="891" y="639"/>
                    <a:pt x="891" y="639"/>
                    <a:pt x="890" y="639"/>
                  </a:cubicBezTo>
                  <a:cubicBezTo>
                    <a:pt x="885" y="644"/>
                    <a:pt x="883" y="650"/>
                    <a:pt x="882" y="657"/>
                  </a:cubicBezTo>
                  <a:cubicBezTo>
                    <a:pt x="864" y="658"/>
                    <a:pt x="849" y="667"/>
                    <a:pt x="836" y="681"/>
                  </a:cubicBezTo>
                  <a:cubicBezTo>
                    <a:pt x="823" y="697"/>
                    <a:pt x="814" y="716"/>
                    <a:pt x="812" y="738"/>
                  </a:cubicBezTo>
                  <a:cubicBezTo>
                    <a:pt x="800" y="738"/>
                    <a:pt x="784" y="749"/>
                    <a:pt x="765" y="771"/>
                  </a:cubicBezTo>
                  <a:cubicBezTo>
                    <a:pt x="749" y="789"/>
                    <a:pt x="737" y="810"/>
                    <a:pt x="729" y="832"/>
                  </a:cubicBezTo>
                  <a:cubicBezTo>
                    <a:pt x="713" y="836"/>
                    <a:pt x="699" y="845"/>
                    <a:pt x="690" y="859"/>
                  </a:cubicBezTo>
                  <a:cubicBezTo>
                    <a:pt x="676" y="874"/>
                    <a:pt x="666" y="892"/>
                    <a:pt x="661" y="912"/>
                  </a:cubicBezTo>
                  <a:cubicBezTo>
                    <a:pt x="647" y="912"/>
                    <a:pt x="635" y="919"/>
                    <a:pt x="628" y="930"/>
                  </a:cubicBezTo>
                  <a:cubicBezTo>
                    <a:pt x="617" y="940"/>
                    <a:pt x="612" y="954"/>
                    <a:pt x="612" y="966"/>
                  </a:cubicBezTo>
                  <a:cubicBezTo>
                    <a:pt x="593" y="970"/>
                    <a:pt x="575" y="982"/>
                    <a:pt x="563" y="998"/>
                  </a:cubicBezTo>
                  <a:cubicBezTo>
                    <a:pt x="547" y="1015"/>
                    <a:pt x="535" y="1038"/>
                    <a:pt x="530" y="1062"/>
                  </a:cubicBezTo>
                  <a:cubicBezTo>
                    <a:pt x="523" y="1066"/>
                    <a:pt x="518" y="1071"/>
                    <a:pt x="513" y="1076"/>
                  </a:cubicBezTo>
                  <a:cubicBezTo>
                    <a:pt x="502" y="1087"/>
                    <a:pt x="499" y="1100"/>
                    <a:pt x="500" y="1113"/>
                  </a:cubicBezTo>
                  <a:cubicBezTo>
                    <a:pt x="500" y="1125"/>
                    <a:pt x="507" y="1137"/>
                    <a:pt x="516" y="1146"/>
                  </a:cubicBezTo>
                  <a:cubicBezTo>
                    <a:pt x="525" y="1153"/>
                    <a:pt x="537" y="1158"/>
                    <a:pt x="549" y="1158"/>
                  </a:cubicBezTo>
                  <a:cubicBezTo>
                    <a:pt x="551" y="1158"/>
                    <a:pt x="553" y="1158"/>
                    <a:pt x="554" y="1158"/>
                  </a:cubicBezTo>
                  <a:cubicBezTo>
                    <a:pt x="572" y="1156"/>
                    <a:pt x="588" y="1147"/>
                    <a:pt x="598" y="1134"/>
                  </a:cubicBezTo>
                  <a:cubicBezTo>
                    <a:pt x="608" y="1121"/>
                    <a:pt x="615" y="1107"/>
                    <a:pt x="622" y="1094"/>
                  </a:cubicBezTo>
                  <a:cubicBezTo>
                    <a:pt x="643" y="1087"/>
                    <a:pt x="661" y="1073"/>
                    <a:pt x="675" y="1057"/>
                  </a:cubicBezTo>
                  <a:cubicBezTo>
                    <a:pt x="682" y="1047"/>
                    <a:pt x="690" y="1036"/>
                    <a:pt x="695" y="1024"/>
                  </a:cubicBezTo>
                  <a:cubicBezTo>
                    <a:pt x="701" y="1017"/>
                    <a:pt x="702" y="1008"/>
                    <a:pt x="702" y="1000"/>
                  </a:cubicBezTo>
                  <a:cubicBezTo>
                    <a:pt x="722" y="993"/>
                    <a:pt x="737" y="980"/>
                    <a:pt x="749" y="965"/>
                  </a:cubicBezTo>
                  <a:cubicBezTo>
                    <a:pt x="763" y="953"/>
                    <a:pt x="772" y="935"/>
                    <a:pt x="774" y="918"/>
                  </a:cubicBezTo>
                  <a:cubicBezTo>
                    <a:pt x="786" y="914"/>
                    <a:pt x="796" y="911"/>
                    <a:pt x="807" y="904"/>
                  </a:cubicBezTo>
                  <a:cubicBezTo>
                    <a:pt x="819" y="897"/>
                    <a:pt x="830" y="886"/>
                    <a:pt x="838" y="876"/>
                  </a:cubicBezTo>
                  <a:cubicBezTo>
                    <a:pt x="847" y="867"/>
                    <a:pt x="852" y="859"/>
                    <a:pt x="857" y="848"/>
                  </a:cubicBezTo>
                  <a:cubicBezTo>
                    <a:pt x="877" y="841"/>
                    <a:pt x="894" y="829"/>
                    <a:pt x="908" y="813"/>
                  </a:cubicBezTo>
                  <a:cubicBezTo>
                    <a:pt x="922" y="799"/>
                    <a:pt x="930" y="780"/>
                    <a:pt x="932" y="759"/>
                  </a:cubicBezTo>
                  <a:cubicBezTo>
                    <a:pt x="948" y="756"/>
                    <a:pt x="964" y="745"/>
                    <a:pt x="974" y="731"/>
                  </a:cubicBezTo>
                  <a:cubicBezTo>
                    <a:pt x="984" y="721"/>
                    <a:pt x="991" y="707"/>
                    <a:pt x="993" y="691"/>
                  </a:cubicBezTo>
                  <a:cubicBezTo>
                    <a:pt x="1009" y="683"/>
                    <a:pt x="1024" y="672"/>
                    <a:pt x="1037" y="660"/>
                  </a:cubicBezTo>
                  <a:cubicBezTo>
                    <a:pt x="1045" y="650"/>
                    <a:pt x="1052" y="636"/>
                    <a:pt x="1052" y="624"/>
                  </a:cubicBezTo>
                  <a:cubicBezTo>
                    <a:pt x="1070" y="611"/>
                    <a:pt x="1087" y="599"/>
                    <a:pt x="1103" y="583"/>
                  </a:cubicBezTo>
                  <a:cubicBezTo>
                    <a:pt x="1115" y="566"/>
                    <a:pt x="1125" y="549"/>
                    <a:pt x="1134" y="528"/>
                  </a:cubicBezTo>
                  <a:cubicBezTo>
                    <a:pt x="1143" y="517"/>
                    <a:pt x="1150" y="503"/>
                    <a:pt x="1152" y="489"/>
                  </a:cubicBezTo>
                  <a:cubicBezTo>
                    <a:pt x="1157" y="472"/>
                    <a:pt x="1152" y="455"/>
                    <a:pt x="1138" y="446"/>
                  </a:cubicBezTo>
                  <a:cubicBezTo>
                    <a:pt x="1132" y="441"/>
                    <a:pt x="1127" y="437"/>
                    <a:pt x="1122" y="436"/>
                  </a:cubicBezTo>
                  <a:cubicBezTo>
                    <a:pt x="1110" y="422"/>
                    <a:pt x="1095" y="415"/>
                    <a:pt x="1078" y="415"/>
                  </a:cubicBezTo>
                  <a:cubicBezTo>
                    <a:pt x="1075" y="415"/>
                    <a:pt x="1072" y="416"/>
                    <a:pt x="1068" y="416"/>
                  </a:cubicBezTo>
                  <a:cubicBezTo>
                    <a:pt x="1051" y="420"/>
                    <a:pt x="1035" y="430"/>
                    <a:pt x="1023" y="444"/>
                  </a:cubicBezTo>
                  <a:cubicBezTo>
                    <a:pt x="1020" y="444"/>
                    <a:pt x="1017" y="444"/>
                    <a:pt x="1014" y="444"/>
                  </a:cubicBezTo>
                  <a:cubicBezTo>
                    <a:pt x="1000" y="444"/>
                    <a:pt x="987" y="447"/>
                    <a:pt x="974" y="455"/>
                  </a:cubicBezTo>
                  <a:cubicBezTo>
                    <a:pt x="957" y="463"/>
                    <a:pt x="941" y="474"/>
                    <a:pt x="927" y="489"/>
                  </a:cubicBezTo>
                  <a:cubicBezTo>
                    <a:pt x="920" y="496"/>
                    <a:pt x="917" y="505"/>
                    <a:pt x="915" y="514"/>
                  </a:cubicBezTo>
                  <a:cubicBezTo>
                    <a:pt x="909" y="509"/>
                    <a:pt x="902" y="507"/>
                    <a:pt x="894" y="507"/>
                  </a:cubicBezTo>
                  <a:cubicBezTo>
                    <a:pt x="891" y="507"/>
                    <a:pt x="887" y="507"/>
                    <a:pt x="883" y="509"/>
                  </a:cubicBezTo>
                  <a:cubicBezTo>
                    <a:pt x="870" y="512"/>
                    <a:pt x="857" y="519"/>
                    <a:pt x="849" y="530"/>
                  </a:cubicBezTo>
                  <a:cubicBezTo>
                    <a:pt x="845" y="529"/>
                    <a:pt x="841" y="528"/>
                    <a:pt x="836" y="528"/>
                  </a:cubicBezTo>
                  <a:cubicBezTo>
                    <a:pt x="824" y="528"/>
                    <a:pt x="811" y="532"/>
                    <a:pt x="802" y="540"/>
                  </a:cubicBezTo>
                  <a:cubicBezTo>
                    <a:pt x="783" y="554"/>
                    <a:pt x="767" y="570"/>
                    <a:pt x="753" y="587"/>
                  </a:cubicBezTo>
                  <a:cubicBezTo>
                    <a:pt x="749" y="586"/>
                    <a:pt x="745" y="586"/>
                    <a:pt x="740" y="586"/>
                  </a:cubicBezTo>
                  <a:cubicBezTo>
                    <a:pt x="729" y="586"/>
                    <a:pt x="718" y="589"/>
                    <a:pt x="709" y="594"/>
                  </a:cubicBezTo>
                  <a:cubicBezTo>
                    <a:pt x="695" y="601"/>
                    <a:pt x="682" y="611"/>
                    <a:pt x="671" y="624"/>
                  </a:cubicBezTo>
                  <a:cubicBezTo>
                    <a:pt x="666" y="629"/>
                    <a:pt x="662" y="634"/>
                    <a:pt x="661" y="641"/>
                  </a:cubicBezTo>
                  <a:cubicBezTo>
                    <a:pt x="621" y="646"/>
                    <a:pt x="593" y="657"/>
                    <a:pt x="581" y="671"/>
                  </a:cubicBezTo>
                  <a:cubicBezTo>
                    <a:pt x="575" y="677"/>
                    <a:pt x="572" y="684"/>
                    <a:pt x="570" y="691"/>
                  </a:cubicBezTo>
                  <a:cubicBezTo>
                    <a:pt x="566" y="689"/>
                    <a:pt x="561" y="687"/>
                    <a:pt x="556" y="687"/>
                  </a:cubicBezTo>
                  <a:cubicBezTo>
                    <a:pt x="551" y="687"/>
                    <a:pt x="546" y="689"/>
                    <a:pt x="541" y="691"/>
                  </a:cubicBezTo>
                  <a:cubicBezTo>
                    <a:pt x="528" y="695"/>
                    <a:pt x="518" y="702"/>
                    <a:pt x="507" y="712"/>
                  </a:cubicBezTo>
                  <a:cubicBezTo>
                    <a:pt x="506" y="718"/>
                    <a:pt x="502" y="721"/>
                    <a:pt x="500" y="726"/>
                  </a:cubicBezTo>
                  <a:cubicBezTo>
                    <a:pt x="499" y="726"/>
                    <a:pt x="497" y="726"/>
                    <a:pt x="495" y="726"/>
                  </a:cubicBezTo>
                  <a:cubicBezTo>
                    <a:pt x="478" y="726"/>
                    <a:pt x="459" y="738"/>
                    <a:pt x="434" y="763"/>
                  </a:cubicBezTo>
                  <a:cubicBezTo>
                    <a:pt x="440" y="752"/>
                    <a:pt x="445" y="742"/>
                    <a:pt x="447" y="730"/>
                  </a:cubicBezTo>
                  <a:cubicBezTo>
                    <a:pt x="447" y="719"/>
                    <a:pt x="447" y="709"/>
                    <a:pt x="443" y="698"/>
                  </a:cubicBezTo>
                  <a:cubicBezTo>
                    <a:pt x="448" y="695"/>
                    <a:pt x="452" y="691"/>
                    <a:pt x="455" y="688"/>
                  </a:cubicBezTo>
                  <a:cubicBezTo>
                    <a:pt x="467" y="672"/>
                    <a:pt x="476" y="657"/>
                    <a:pt x="481" y="637"/>
                  </a:cubicBezTo>
                  <a:cubicBezTo>
                    <a:pt x="488" y="624"/>
                    <a:pt x="490" y="608"/>
                    <a:pt x="488" y="592"/>
                  </a:cubicBezTo>
                  <a:cubicBezTo>
                    <a:pt x="497" y="587"/>
                    <a:pt x="504" y="580"/>
                    <a:pt x="511" y="571"/>
                  </a:cubicBezTo>
                  <a:cubicBezTo>
                    <a:pt x="521" y="559"/>
                    <a:pt x="530" y="547"/>
                    <a:pt x="535" y="535"/>
                  </a:cubicBezTo>
                  <a:cubicBezTo>
                    <a:pt x="541" y="524"/>
                    <a:pt x="544" y="512"/>
                    <a:pt x="544" y="502"/>
                  </a:cubicBezTo>
                  <a:cubicBezTo>
                    <a:pt x="553" y="489"/>
                    <a:pt x="560" y="477"/>
                    <a:pt x="561" y="463"/>
                  </a:cubicBezTo>
                  <a:cubicBezTo>
                    <a:pt x="567" y="449"/>
                    <a:pt x="568" y="436"/>
                    <a:pt x="563" y="422"/>
                  </a:cubicBezTo>
                  <a:cubicBezTo>
                    <a:pt x="570" y="420"/>
                    <a:pt x="575" y="418"/>
                    <a:pt x="579" y="413"/>
                  </a:cubicBezTo>
                  <a:cubicBezTo>
                    <a:pt x="584" y="406"/>
                    <a:pt x="588" y="399"/>
                    <a:pt x="589" y="392"/>
                  </a:cubicBezTo>
                  <a:cubicBezTo>
                    <a:pt x="593" y="383"/>
                    <a:pt x="591" y="376"/>
                    <a:pt x="588" y="375"/>
                  </a:cubicBezTo>
                  <a:cubicBezTo>
                    <a:pt x="596" y="369"/>
                    <a:pt x="605" y="362"/>
                    <a:pt x="612" y="355"/>
                  </a:cubicBezTo>
                  <a:cubicBezTo>
                    <a:pt x="619" y="347"/>
                    <a:pt x="626" y="336"/>
                    <a:pt x="629" y="324"/>
                  </a:cubicBezTo>
                  <a:cubicBezTo>
                    <a:pt x="633" y="314"/>
                    <a:pt x="633" y="303"/>
                    <a:pt x="633" y="293"/>
                  </a:cubicBezTo>
                  <a:cubicBezTo>
                    <a:pt x="640" y="284"/>
                    <a:pt x="645" y="274"/>
                    <a:pt x="647" y="261"/>
                  </a:cubicBezTo>
                  <a:cubicBezTo>
                    <a:pt x="648" y="251"/>
                    <a:pt x="647" y="239"/>
                    <a:pt x="640" y="230"/>
                  </a:cubicBezTo>
                  <a:cubicBezTo>
                    <a:pt x="645" y="227"/>
                    <a:pt x="650" y="223"/>
                    <a:pt x="655" y="218"/>
                  </a:cubicBezTo>
                  <a:cubicBezTo>
                    <a:pt x="662" y="209"/>
                    <a:pt x="668" y="201"/>
                    <a:pt x="669" y="192"/>
                  </a:cubicBezTo>
                  <a:cubicBezTo>
                    <a:pt x="673" y="183"/>
                    <a:pt x="673" y="173"/>
                    <a:pt x="673" y="164"/>
                  </a:cubicBezTo>
                  <a:cubicBezTo>
                    <a:pt x="683" y="150"/>
                    <a:pt x="688" y="131"/>
                    <a:pt x="687" y="113"/>
                  </a:cubicBezTo>
                  <a:cubicBezTo>
                    <a:pt x="688" y="94"/>
                    <a:pt x="680" y="75"/>
                    <a:pt x="666" y="63"/>
                  </a:cubicBezTo>
                  <a:cubicBezTo>
                    <a:pt x="664" y="46"/>
                    <a:pt x="657" y="28"/>
                    <a:pt x="643" y="16"/>
                  </a:cubicBezTo>
                  <a:cubicBezTo>
                    <a:pt x="631" y="6"/>
                    <a:pt x="615" y="0"/>
                    <a:pt x="600" y="0"/>
                  </a:cubicBezTo>
                  <a:close/>
                </a:path>
              </a:pathLst>
            </a:custGeom>
            <a:solidFill>
              <a:srgbClr val="FDE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0"/>
            <p:cNvSpPr/>
            <p:nvPr/>
          </p:nvSpPr>
          <p:spPr>
            <a:xfrm>
              <a:off x="10351320" y="2830484"/>
              <a:ext cx="38515" cy="42968"/>
            </a:xfrm>
            <a:custGeom>
              <a:avLst/>
              <a:gdLst/>
              <a:ahLst/>
              <a:cxnLst/>
              <a:rect l="l" t="t" r="r" b="b"/>
              <a:pathLst>
                <a:path w="666" h="743" extrusionOk="0">
                  <a:moveTo>
                    <a:pt x="607" y="0"/>
                  </a:moveTo>
                  <a:cubicBezTo>
                    <a:pt x="593" y="0"/>
                    <a:pt x="579" y="7"/>
                    <a:pt x="570" y="16"/>
                  </a:cubicBezTo>
                  <a:cubicBezTo>
                    <a:pt x="558" y="20"/>
                    <a:pt x="546" y="27"/>
                    <a:pt x="539" y="35"/>
                  </a:cubicBezTo>
                  <a:cubicBezTo>
                    <a:pt x="528" y="49"/>
                    <a:pt x="521" y="63"/>
                    <a:pt x="518" y="79"/>
                  </a:cubicBezTo>
                  <a:cubicBezTo>
                    <a:pt x="504" y="84"/>
                    <a:pt x="492" y="94"/>
                    <a:pt x="483" y="105"/>
                  </a:cubicBezTo>
                  <a:cubicBezTo>
                    <a:pt x="469" y="119"/>
                    <a:pt x="461" y="136"/>
                    <a:pt x="457" y="154"/>
                  </a:cubicBezTo>
                  <a:cubicBezTo>
                    <a:pt x="448" y="155"/>
                    <a:pt x="440" y="159"/>
                    <a:pt x="434" y="166"/>
                  </a:cubicBezTo>
                  <a:cubicBezTo>
                    <a:pt x="427" y="175"/>
                    <a:pt x="422" y="185"/>
                    <a:pt x="422" y="197"/>
                  </a:cubicBezTo>
                  <a:cubicBezTo>
                    <a:pt x="414" y="197"/>
                    <a:pt x="407" y="201"/>
                    <a:pt x="403" y="206"/>
                  </a:cubicBezTo>
                  <a:cubicBezTo>
                    <a:pt x="394" y="215"/>
                    <a:pt x="391" y="227"/>
                    <a:pt x="389" y="237"/>
                  </a:cubicBezTo>
                  <a:cubicBezTo>
                    <a:pt x="382" y="239"/>
                    <a:pt x="375" y="242"/>
                    <a:pt x="370" y="248"/>
                  </a:cubicBezTo>
                  <a:cubicBezTo>
                    <a:pt x="365" y="255"/>
                    <a:pt x="361" y="262"/>
                    <a:pt x="360" y="270"/>
                  </a:cubicBezTo>
                  <a:cubicBezTo>
                    <a:pt x="342" y="274"/>
                    <a:pt x="328" y="282"/>
                    <a:pt x="318" y="296"/>
                  </a:cubicBezTo>
                  <a:cubicBezTo>
                    <a:pt x="307" y="307"/>
                    <a:pt x="300" y="321"/>
                    <a:pt x="297" y="335"/>
                  </a:cubicBezTo>
                  <a:cubicBezTo>
                    <a:pt x="288" y="336"/>
                    <a:pt x="281" y="342"/>
                    <a:pt x="276" y="347"/>
                  </a:cubicBezTo>
                  <a:cubicBezTo>
                    <a:pt x="266" y="359"/>
                    <a:pt x="259" y="375"/>
                    <a:pt x="257" y="390"/>
                  </a:cubicBezTo>
                  <a:cubicBezTo>
                    <a:pt x="256" y="390"/>
                    <a:pt x="255" y="390"/>
                    <a:pt x="254" y="390"/>
                  </a:cubicBezTo>
                  <a:cubicBezTo>
                    <a:pt x="244" y="390"/>
                    <a:pt x="233" y="397"/>
                    <a:pt x="222" y="410"/>
                  </a:cubicBezTo>
                  <a:cubicBezTo>
                    <a:pt x="213" y="418"/>
                    <a:pt x="208" y="429"/>
                    <a:pt x="203" y="439"/>
                  </a:cubicBezTo>
                  <a:cubicBezTo>
                    <a:pt x="194" y="443"/>
                    <a:pt x="187" y="448"/>
                    <a:pt x="182" y="455"/>
                  </a:cubicBezTo>
                  <a:cubicBezTo>
                    <a:pt x="173" y="462"/>
                    <a:pt x="170" y="472"/>
                    <a:pt x="172" y="483"/>
                  </a:cubicBezTo>
                  <a:cubicBezTo>
                    <a:pt x="159" y="484"/>
                    <a:pt x="147" y="493"/>
                    <a:pt x="140" y="502"/>
                  </a:cubicBezTo>
                  <a:cubicBezTo>
                    <a:pt x="133" y="509"/>
                    <a:pt x="128" y="517"/>
                    <a:pt x="126" y="528"/>
                  </a:cubicBezTo>
                  <a:cubicBezTo>
                    <a:pt x="123" y="530"/>
                    <a:pt x="119" y="533"/>
                    <a:pt x="116" y="538"/>
                  </a:cubicBezTo>
                  <a:cubicBezTo>
                    <a:pt x="111" y="542"/>
                    <a:pt x="107" y="547"/>
                    <a:pt x="105" y="554"/>
                  </a:cubicBezTo>
                  <a:cubicBezTo>
                    <a:pt x="90" y="558"/>
                    <a:pt x="78" y="566"/>
                    <a:pt x="69" y="578"/>
                  </a:cubicBezTo>
                  <a:cubicBezTo>
                    <a:pt x="57" y="589"/>
                    <a:pt x="50" y="605"/>
                    <a:pt x="46" y="620"/>
                  </a:cubicBezTo>
                  <a:cubicBezTo>
                    <a:pt x="39" y="624"/>
                    <a:pt x="32" y="629"/>
                    <a:pt x="27" y="636"/>
                  </a:cubicBezTo>
                  <a:cubicBezTo>
                    <a:pt x="15" y="650"/>
                    <a:pt x="8" y="667"/>
                    <a:pt x="6" y="685"/>
                  </a:cubicBezTo>
                  <a:cubicBezTo>
                    <a:pt x="1" y="714"/>
                    <a:pt x="22" y="740"/>
                    <a:pt x="50" y="742"/>
                  </a:cubicBezTo>
                  <a:cubicBezTo>
                    <a:pt x="76" y="742"/>
                    <a:pt x="100" y="730"/>
                    <a:pt x="114" y="709"/>
                  </a:cubicBezTo>
                  <a:cubicBezTo>
                    <a:pt x="130" y="692"/>
                    <a:pt x="142" y="671"/>
                    <a:pt x="147" y="648"/>
                  </a:cubicBezTo>
                  <a:cubicBezTo>
                    <a:pt x="159" y="646"/>
                    <a:pt x="172" y="641"/>
                    <a:pt x="180" y="631"/>
                  </a:cubicBezTo>
                  <a:cubicBezTo>
                    <a:pt x="185" y="624"/>
                    <a:pt x="191" y="615"/>
                    <a:pt x="194" y="606"/>
                  </a:cubicBezTo>
                  <a:cubicBezTo>
                    <a:pt x="203" y="605"/>
                    <a:pt x="210" y="601"/>
                    <a:pt x="217" y="596"/>
                  </a:cubicBezTo>
                  <a:cubicBezTo>
                    <a:pt x="222" y="587"/>
                    <a:pt x="226" y="577"/>
                    <a:pt x="227" y="568"/>
                  </a:cubicBezTo>
                  <a:cubicBezTo>
                    <a:pt x="234" y="564"/>
                    <a:pt x="243" y="559"/>
                    <a:pt x="248" y="552"/>
                  </a:cubicBezTo>
                  <a:cubicBezTo>
                    <a:pt x="253" y="547"/>
                    <a:pt x="257" y="540"/>
                    <a:pt x="259" y="533"/>
                  </a:cubicBezTo>
                  <a:cubicBezTo>
                    <a:pt x="281" y="530"/>
                    <a:pt x="297" y="510"/>
                    <a:pt x="299" y="486"/>
                  </a:cubicBezTo>
                  <a:cubicBezTo>
                    <a:pt x="313" y="481"/>
                    <a:pt x="323" y="472"/>
                    <a:pt x="333" y="460"/>
                  </a:cubicBezTo>
                  <a:cubicBezTo>
                    <a:pt x="342" y="451"/>
                    <a:pt x="347" y="441"/>
                    <a:pt x="349" y="430"/>
                  </a:cubicBezTo>
                  <a:cubicBezTo>
                    <a:pt x="361" y="422"/>
                    <a:pt x="372" y="413"/>
                    <a:pt x="382" y="403"/>
                  </a:cubicBezTo>
                  <a:cubicBezTo>
                    <a:pt x="393" y="390"/>
                    <a:pt x="400" y="376"/>
                    <a:pt x="405" y="363"/>
                  </a:cubicBezTo>
                  <a:cubicBezTo>
                    <a:pt x="417" y="359"/>
                    <a:pt x="427" y="354"/>
                    <a:pt x="436" y="345"/>
                  </a:cubicBezTo>
                  <a:cubicBezTo>
                    <a:pt x="441" y="338"/>
                    <a:pt x="445" y="329"/>
                    <a:pt x="448" y="321"/>
                  </a:cubicBezTo>
                  <a:cubicBezTo>
                    <a:pt x="459" y="316"/>
                    <a:pt x="469" y="309"/>
                    <a:pt x="476" y="298"/>
                  </a:cubicBezTo>
                  <a:cubicBezTo>
                    <a:pt x="487" y="288"/>
                    <a:pt x="494" y="275"/>
                    <a:pt x="499" y="262"/>
                  </a:cubicBezTo>
                  <a:cubicBezTo>
                    <a:pt x="511" y="249"/>
                    <a:pt x="520" y="242"/>
                    <a:pt x="523" y="239"/>
                  </a:cubicBezTo>
                  <a:cubicBezTo>
                    <a:pt x="532" y="227"/>
                    <a:pt x="542" y="215"/>
                    <a:pt x="549" y="201"/>
                  </a:cubicBezTo>
                  <a:cubicBezTo>
                    <a:pt x="560" y="195"/>
                    <a:pt x="568" y="188"/>
                    <a:pt x="575" y="180"/>
                  </a:cubicBezTo>
                  <a:cubicBezTo>
                    <a:pt x="591" y="162"/>
                    <a:pt x="602" y="140"/>
                    <a:pt x="607" y="117"/>
                  </a:cubicBezTo>
                  <a:cubicBezTo>
                    <a:pt x="622" y="112"/>
                    <a:pt x="636" y="101"/>
                    <a:pt x="649" y="89"/>
                  </a:cubicBezTo>
                  <a:cubicBezTo>
                    <a:pt x="661" y="75"/>
                    <a:pt x="666" y="56"/>
                    <a:pt x="659" y="37"/>
                  </a:cubicBezTo>
                  <a:cubicBezTo>
                    <a:pt x="657" y="28"/>
                    <a:pt x="652" y="21"/>
                    <a:pt x="645" y="14"/>
                  </a:cubicBezTo>
                  <a:cubicBezTo>
                    <a:pt x="635" y="6"/>
                    <a:pt x="621" y="0"/>
                    <a:pt x="607" y="0"/>
                  </a:cubicBezTo>
                  <a:close/>
                </a:path>
              </a:pathLst>
            </a:custGeom>
            <a:solidFill>
              <a:srgbClr val="FDE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0"/>
            <p:cNvSpPr/>
            <p:nvPr/>
          </p:nvSpPr>
          <p:spPr>
            <a:xfrm>
              <a:off x="10370057" y="2844363"/>
              <a:ext cx="34814" cy="58755"/>
            </a:xfrm>
            <a:custGeom>
              <a:avLst/>
              <a:gdLst/>
              <a:ahLst/>
              <a:cxnLst/>
              <a:rect l="l" t="t" r="r" b="b"/>
              <a:pathLst>
                <a:path w="602" h="1016" extrusionOk="0">
                  <a:moveTo>
                    <a:pt x="547" y="1"/>
                  </a:moveTo>
                  <a:cubicBezTo>
                    <a:pt x="533" y="1"/>
                    <a:pt x="519" y="6"/>
                    <a:pt x="511" y="18"/>
                  </a:cubicBezTo>
                  <a:cubicBezTo>
                    <a:pt x="504" y="25"/>
                    <a:pt x="499" y="35"/>
                    <a:pt x="497" y="46"/>
                  </a:cubicBezTo>
                  <a:cubicBezTo>
                    <a:pt x="481" y="48"/>
                    <a:pt x="467" y="55"/>
                    <a:pt x="459" y="67"/>
                  </a:cubicBezTo>
                  <a:cubicBezTo>
                    <a:pt x="452" y="74"/>
                    <a:pt x="446" y="82"/>
                    <a:pt x="443" y="93"/>
                  </a:cubicBezTo>
                  <a:cubicBezTo>
                    <a:pt x="425" y="102"/>
                    <a:pt x="410" y="114"/>
                    <a:pt x="398" y="129"/>
                  </a:cubicBezTo>
                  <a:cubicBezTo>
                    <a:pt x="384" y="143"/>
                    <a:pt x="375" y="161"/>
                    <a:pt x="368" y="180"/>
                  </a:cubicBezTo>
                  <a:cubicBezTo>
                    <a:pt x="358" y="185"/>
                    <a:pt x="347" y="194"/>
                    <a:pt x="338" y="204"/>
                  </a:cubicBezTo>
                  <a:cubicBezTo>
                    <a:pt x="326" y="215"/>
                    <a:pt x="319" y="230"/>
                    <a:pt x="318" y="248"/>
                  </a:cubicBezTo>
                  <a:cubicBezTo>
                    <a:pt x="307" y="251"/>
                    <a:pt x="297" y="258"/>
                    <a:pt x="288" y="267"/>
                  </a:cubicBezTo>
                  <a:cubicBezTo>
                    <a:pt x="278" y="277"/>
                    <a:pt x="272" y="291"/>
                    <a:pt x="272" y="307"/>
                  </a:cubicBezTo>
                  <a:cubicBezTo>
                    <a:pt x="251" y="312"/>
                    <a:pt x="232" y="326"/>
                    <a:pt x="220" y="344"/>
                  </a:cubicBezTo>
                  <a:cubicBezTo>
                    <a:pt x="208" y="356"/>
                    <a:pt x="197" y="373"/>
                    <a:pt x="192" y="391"/>
                  </a:cubicBezTo>
                  <a:cubicBezTo>
                    <a:pt x="177" y="394"/>
                    <a:pt x="163" y="405"/>
                    <a:pt x="152" y="417"/>
                  </a:cubicBezTo>
                  <a:cubicBezTo>
                    <a:pt x="140" y="431"/>
                    <a:pt x="133" y="448"/>
                    <a:pt x="133" y="467"/>
                  </a:cubicBezTo>
                  <a:cubicBezTo>
                    <a:pt x="124" y="467"/>
                    <a:pt x="117" y="469"/>
                    <a:pt x="110" y="474"/>
                  </a:cubicBezTo>
                  <a:cubicBezTo>
                    <a:pt x="102" y="481"/>
                    <a:pt x="95" y="488"/>
                    <a:pt x="88" y="497"/>
                  </a:cubicBezTo>
                  <a:cubicBezTo>
                    <a:pt x="74" y="509"/>
                    <a:pt x="67" y="525"/>
                    <a:pt x="65" y="544"/>
                  </a:cubicBezTo>
                  <a:cubicBezTo>
                    <a:pt x="56" y="547"/>
                    <a:pt x="48" y="553"/>
                    <a:pt x="43" y="558"/>
                  </a:cubicBezTo>
                  <a:cubicBezTo>
                    <a:pt x="36" y="566"/>
                    <a:pt x="32" y="577"/>
                    <a:pt x="30" y="587"/>
                  </a:cubicBezTo>
                  <a:cubicBezTo>
                    <a:pt x="29" y="598"/>
                    <a:pt x="30" y="610"/>
                    <a:pt x="37" y="619"/>
                  </a:cubicBezTo>
                  <a:cubicBezTo>
                    <a:pt x="29" y="622"/>
                    <a:pt x="22" y="627"/>
                    <a:pt x="16" y="634"/>
                  </a:cubicBezTo>
                  <a:cubicBezTo>
                    <a:pt x="8" y="643"/>
                    <a:pt x="2" y="655"/>
                    <a:pt x="2" y="667"/>
                  </a:cubicBezTo>
                  <a:cubicBezTo>
                    <a:pt x="2" y="681"/>
                    <a:pt x="6" y="695"/>
                    <a:pt x="11" y="707"/>
                  </a:cubicBezTo>
                  <a:cubicBezTo>
                    <a:pt x="4" y="716"/>
                    <a:pt x="1" y="727"/>
                    <a:pt x="2" y="737"/>
                  </a:cubicBezTo>
                  <a:cubicBezTo>
                    <a:pt x="4" y="751"/>
                    <a:pt x="11" y="761"/>
                    <a:pt x="22" y="770"/>
                  </a:cubicBezTo>
                  <a:cubicBezTo>
                    <a:pt x="29" y="777"/>
                    <a:pt x="39" y="782"/>
                    <a:pt x="49" y="782"/>
                  </a:cubicBezTo>
                  <a:cubicBezTo>
                    <a:pt x="53" y="798"/>
                    <a:pt x="60" y="812"/>
                    <a:pt x="72" y="822"/>
                  </a:cubicBezTo>
                  <a:cubicBezTo>
                    <a:pt x="79" y="829"/>
                    <a:pt x="90" y="835"/>
                    <a:pt x="98" y="836"/>
                  </a:cubicBezTo>
                  <a:cubicBezTo>
                    <a:pt x="103" y="848"/>
                    <a:pt x="110" y="857"/>
                    <a:pt x="121" y="866"/>
                  </a:cubicBezTo>
                  <a:cubicBezTo>
                    <a:pt x="133" y="876"/>
                    <a:pt x="149" y="883"/>
                    <a:pt x="164" y="887"/>
                  </a:cubicBezTo>
                  <a:cubicBezTo>
                    <a:pt x="168" y="895"/>
                    <a:pt x="173" y="904"/>
                    <a:pt x="180" y="911"/>
                  </a:cubicBezTo>
                  <a:cubicBezTo>
                    <a:pt x="189" y="920"/>
                    <a:pt x="202" y="925"/>
                    <a:pt x="216" y="925"/>
                  </a:cubicBezTo>
                  <a:cubicBezTo>
                    <a:pt x="218" y="925"/>
                    <a:pt x="220" y="925"/>
                    <a:pt x="222" y="925"/>
                  </a:cubicBezTo>
                  <a:cubicBezTo>
                    <a:pt x="225" y="935"/>
                    <a:pt x="231" y="944"/>
                    <a:pt x="239" y="953"/>
                  </a:cubicBezTo>
                  <a:cubicBezTo>
                    <a:pt x="250" y="962"/>
                    <a:pt x="262" y="967"/>
                    <a:pt x="276" y="970"/>
                  </a:cubicBezTo>
                  <a:cubicBezTo>
                    <a:pt x="282" y="971"/>
                    <a:pt x="288" y="972"/>
                    <a:pt x="293" y="972"/>
                  </a:cubicBezTo>
                  <a:cubicBezTo>
                    <a:pt x="299" y="972"/>
                    <a:pt x="305" y="971"/>
                    <a:pt x="311" y="970"/>
                  </a:cubicBezTo>
                  <a:cubicBezTo>
                    <a:pt x="316" y="981"/>
                    <a:pt x="323" y="991"/>
                    <a:pt x="333" y="1000"/>
                  </a:cubicBezTo>
                  <a:cubicBezTo>
                    <a:pt x="344" y="1011"/>
                    <a:pt x="359" y="1016"/>
                    <a:pt x="374" y="1016"/>
                  </a:cubicBezTo>
                  <a:cubicBezTo>
                    <a:pt x="376" y="1016"/>
                    <a:pt x="378" y="1016"/>
                    <a:pt x="380" y="1016"/>
                  </a:cubicBezTo>
                  <a:cubicBezTo>
                    <a:pt x="396" y="1014"/>
                    <a:pt x="410" y="1005"/>
                    <a:pt x="420" y="993"/>
                  </a:cubicBezTo>
                  <a:cubicBezTo>
                    <a:pt x="429" y="984"/>
                    <a:pt x="434" y="972"/>
                    <a:pt x="432" y="960"/>
                  </a:cubicBezTo>
                  <a:cubicBezTo>
                    <a:pt x="431" y="946"/>
                    <a:pt x="424" y="934"/>
                    <a:pt x="412" y="925"/>
                  </a:cubicBezTo>
                  <a:cubicBezTo>
                    <a:pt x="406" y="920"/>
                    <a:pt x="401" y="916"/>
                    <a:pt x="396" y="913"/>
                  </a:cubicBezTo>
                  <a:cubicBezTo>
                    <a:pt x="392" y="902"/>
                    <a:pt x="387" y="892"/>
                    <a:pt x="377" y="885"/>
                  </a:cubicBezTo>
                  <a:cubicBezTo>
                    <a:pt x="368" y="878"/>
                    <a:pt x="358" y="871"/>
                    <a:pt x="347" y="868"/>
                  </a:cubicBezTo>
                  <a:cubicBezTo>
                    <a:pt x="341" y="865"/>
                    <a:pt x="335" y="864"/>
                    <a:pt x="329" y="864"/>
                  </a:cubicBezTo>
                  <a:cubicBezTo>
                    <a:pt x="325" y="864"/>
                    <a:pt x="322" y="865"/>
                    <a:pt x="318" y="866"/>
                  </a:cubicBezTo>
                  <a:cubicBezTo>
                    <a:pt x="314" y="845"/>
                    <a:pt x="297" y="828"/>
                    <a:pt x="276" y="822"/>
                  </a:cubicBezTo>
                  <a:cubicBezTo>
                    <a:pt x="267" y="821"/>
                    <a:pt x="258" y="821"/>
                    <a:pt x="250" y="821"/>
                  </a:cubicBezTo>
                  <a:cubicBezTo>
                    <a:pt x="246" y="812"/>
                    <a:pt x="241" y="803"/>
                    <a:pt x="232" y="796"/>
                  </a:cubicBezTo>
                  <a:cubicBezTo>
                    <a:pt x="226" y="789"/>
                    <a:pt x="216" y="784"/>
                    <a:pt x="205" y="784"/>
                  </a:cubicBezTo>
                  <a:cubicBezTo>
                    <a:pt x="202" y="784"/>
                    <a:pt x="198" y="784"/>
                    <a:pt x="194" y="786"/>
                  </a:cubicBezTo>
                  <a:cubicBezTo>
                    <a:pt x="192" y="772"/>
                    <a:pt x="185" y="758"/>
                    <a:pt x="175" y="749"/>
                  </a:cubicBezTo>
                  <a:cubicBezTo>
                    <a:pt x="168" y="742"/>
                    <a:pt x="157" y="739"/>
                    <a:pt x="147" y="737"/>
                  </a:cubicBezTo>
                  <a:cubicBezTo>
                    <a:pt x="149" y="728"/>
                    <a:pt x="147" y="720"/>
                    <a:pt x="142" y="714"/>
                  </a:cubicBezTo>
                  <a:cubicBezTo>
                    <a:pt x="137" y="706"/>
                    <a:pt x="130" y="697"/>
                    <a:pt x="121" y="692"/>
                  </a:cubicBezTo>
                  <a:cubicBezTo>
                    <a:pt x="137" y="680"/>
                    <a:pt x="143" y="657"/>
                    <a:pt x="137" y="624"/>
                  </a:cubicBezTo>
                  <a:cubicBezTo>
                    <a:pt x="140" y="622"/>
                    <a:pt x="143" y="619"/>
                    <a:pt x="145" y="615"/>
                  </a:cubicBezTo>
                  <a:cubicBezTo>
                    <a:pt x="154" y="606"/>
                    <a:pt x="159" y="598"/>
                    <a:pt x="163" y="586"/>
                  </a:cubicBezTo>
                  <a:cubicBezTo>
                    <a:pt x="175" y="580"/>
                    <a:pt x="187" y="573"/>
                    <a:pt x="196" y="563"/>
                  </a:cubicBezTo>
                  <a:cubicBezTo>
                    <a:pt x="210" y="549"/>
                    <a:pt x="217" y="532"/>
                    <a:pt x="217" y="512"/>
                  </a:cubicBezTo>
                  <a:cubicBezTo>
                    <a:pt x="225" y="511"/>
                    <a:pt x="236" y="507"/>
                    <a:pt x="244" y="500"/>
                  </a:cubicBezTo>
                  <a:cubicBezTo>
                    <a:pt x="253" y="495"/>
                    <a:pt x="264" y="486"/>
                    <a:pt x="271" y="478"/>
                  </a:cubicBezTo>
                  <a:cubicBezTo>
                    <a:pt x="284" y="464"/>
                    <a:pt x="293" y="443"/>
                    <a:pt x="293" y="422"/>
                  </a:cubicBezTo>
                  <a:cubicBezTo>
                    <a:pt x="314" y="415"/>
                    <a:pt x="333" y="401"/>
                    <a:pt x="345" y="384"/>
                  </a:cubicBezTo>
                  <a:cubicBezTo>
                    <a:pt x="359" y="370"/>
                    <a:pt x="370" y="352"/>
                    <a:pt x="375" y="335"/>
                  </a:cubicBezTo>
                  <a:cubicBezTo>
                    <a:pt x="387" y="328"/>
                    <a:pt x="396" y="321"/>
                    <a:pt x="405" y="311"/>
                  </a:cubicBezTo>
                  <a:cubicBezTo>
                    <a:pt x="417" y="298"/>
                    <a:pt x="424" y="283"/>
                    <a:pt x="427" y="267"/>
                  </a:cubicBezTo>
                  <a:cubicBezTo>
                    <a:pt x="446" y="264"/>
                    <a:pt x="462" y="255"/>
                    <a:pt x="474" y="241"/>
                  </a:cubicBezTo>
                  <a:cubicBezTo>
                    <a:pt x="488" y="227"/>
                    <a:pt x="493" y="208"/>
                    <a:pt x="492" y="187"/>
                  </a:cubicBezTo>
                  <a:cubicBezTo>
                    <a:pt x="504" y="187"/>
                    <a:pt x="516" y="180"/>
                    <a:pt x="523" y="170"/>
                  </a:cubicBezTo>
                  <a:cubicBezTo>
                    <a:pt x="530" y="163"/>
                    <a:pt x="535" y="152"/>
                    <a:pt x="537" y="143"/>
                  </a:cubicBezTo>
                  <a:cubicBezTo>
                    <a:pt x="554" y="138"/>
                    <a:pt x="568" y="128"/>
                    <a:pt x="580" y="114"/>
                  </a:cubicBezTo>
                  <a:cubicBezTo>
                    <a:pt x="593" y="103"/>
                    <a:pt x="598" y="88"/>
                    <a:pt x="596" y="70"/>
                  </a:cubicBezTo>
                  <a:cubicBezTo>
                    <a:pt x="601" y="62"/>
                    <a:pt x="601" y="49"/>
                    <a:pt x="600" y="39"/>
                  </a:cubicBezTo>
                  <a:cubicBezTo>
                    <a:pt x="598" y="30"/>
                    <a:pt x="593" y="22"/>
                    <a:pt x="586" y="15"/>
                  </a:cubicBezTo>
                  <a:cubicBezTo>
                    <a:pt x="575" y="6"/>
                    <a:pt x="561" y="1"/>
                    <a:pt x="547" y="1"/>
                  </a:cubicBezTo>
                  <a:close/>
                </a:path>
              </a:pathLst>
            </a:custGeom>
            <a:solidFill>
              <a:srgbClr val="FDE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0"/>
            <p:cNvSpPr/>
            <p:nvPr/>
          </p:nvSpPr>
          <p:spPr>
            <a:xfrm>
              <a:off x="10399955" y="2871832"/>
              <a:ext cx="59854" cy="64596"/>
            </a:xfrm>
            <a:custGeom>
              <a:avLst/>
              <a:gdLst/>
              <a:ahLst/>
              <a:cxnLst/>
              <a:rect l="l" t="t" r="r" b="b"/>
              <a:pathLst>
                <a:path w="1035" h="1117" extrusionOk="0">
                  <a:moveTo>
                    <a:pt x="587" y="0"/>
                  </a:moveTo>
                  <a:cubicBezTo>
                    <a:pt x="568" y="0"/>
                    <a:pt x="550" y="9"/>
                    <a:pt x="537" y="25"/>
                  </a:cubicBezTo>
                  <a:cubicBezTo>
                    <a:pt x="528" y="37"/>
                    <a:pt x="520" y="50"/>
                    <a:pt x="516" y="65"/>
                  </a:cubicBezTo>
                  <a:cubicBezTo>
                    <a:pt x="500" y="72"/>
                    <a:pt x="488" y="83"/>
                    <a:pt x="478" y="97"/>
                  </a:cubicBezTo>
                  <a:cubicBezTo>
                    <a:pt x="469" y="107"/>
                    <a:pt x="460" y="119"/>
                    <a:pt x="453" y="131"/>
                  </a:cubicBezTo>
                  <a:cubicBezTo>
                    <a:pt x="448" y="142"/>
                    <a:pt x="445" y="152"/>
                    <a:pt x="445" y="165"/>
                  </a:cubicBezTo>
                  <a:cubicBezTo>
                    <a:pt x="422" y="173"/>
                    <a:pt x="403" y="185"/>
                    <a:pt x="389" y="205"/>
                  </a:cubicBezTo>
                  <a:cubicBezTo>
                    <a:pt x="377" y="215"/>
                    <a:pt x="370" y="229"/>
                    <a:pt x="366" y="245"/>
                  </a:cubicBezTo>
                  <a:cubicBezTo>
                    <a:pt x="358" y="250"/>
                    <a:pt x="351" y="255"/>
                    <a:pt x="344" y="262"/>
                  </a:cubicBezTo>
                  <a:cubicBezTo>
                    <a:pt x="337" y="271"/>
                    <a:pt x="331" y="279"/>
                    <a:pt x="330" y="290"/>
                  </a:cubicBezTo>
                  <a:cubicBezTo>
                    <a:pt x="316" y="297"/>
                    <a:pt x="302" y="306"/>
                    <a:pt x="291" y="316"/>
                  </a:cubicBezTo>
                  <a:cubicBezTo>
                    <a:pt x="279" y="328"/>
                    <a:pt x="276" y="344"/>
                    <a:pt x="281" y="360"/>
                  </a:cubicBezTo>
                  <a:cubicBezTo>
                    <a:pt x="264" y="361"/>
                    <a:pt x="248" y="372"/>
                    <a:pt x="237" y="384"/>
                  </a:cubicBezTo>
                  <a:cubicBezTo>
                    <a:pt x="225" y="398"/>
                    <a:pt x="218" y="415"/>
                    <a:pt x="215" y="434"/>
                  </a:cubicBezTo>
                  <a:cubicBezTo>
                    <a:pt x="206" y="440"/>
                    <a:pt x="197" y="447"/>
                    <a:pt x="189" y="455"/>
                  </a:cubicBezTo>
                  <a:cubicBezTo>
                    <a:pt x="180" y="469"/>
                    <a:pt x="171" y="483"/>
                    <a:pt x="164" y="497"/>
                  </a:cubicBezTo>
                  <a:cubicBezTo>
                    <a:pt x="150" y="506"/>
                    <a:pt x="138" y="516"/>
                    <a:pt x="128" y="528"/>
                  </a:cubicBezTo>
                  <a:cubicBezTo>
                    <a:pt x="116" y="541"/>
                    <a:pt x="107" y="556"/>
                    <a:pt x="107" y="574"/>
                  </a:cubicBezTo>
                  <a:cubicBezTo>
                    <a:pt x="96" y="577"/>
                    <a:pt x="88" y="584"/>
                    <a:pt x="83" y="593"/>
                  </a:cubicBezTo>
                  <a:cubicBezTo>
                    <a:pt x="74" y="603"/>
                    <a:pt x="67" y="617"/>
                    <a:pt x="60" y="629"/>
                  </a:cubicBezTo>
                  <a:cubicBezTo>
                    <a:pt x="46" y="636"/>
                    <a:pt x="34" y="647"/>
                    <a:pt x="23" y="659"/>
                  </a:cubicBezTo>
                  <a:cubicBezTo>
                    <a:pt x="13" y="669"/>
                    <a:pt x="6" y="685"/>
                    <a:pt x="2" y="701"/>
                  </a:cubicBezTo>
                  <a:cubicBezTo>
                    <a:pt x="1" y="716"/>
                    <a:pt x="8" y="732"/>
                    <a:pt x="20" y="741"/>
                  </a:cubicBezTo>
                  <a:cubicBezTo>
                    <a:pt x="33" y="752"/>
                    <a:pt x="46" y="757"/>
                    <a:pt x="59" y="757"/>
                  </a:cubicBezTo>
                  <a:cubicBezTo>
                    <a:pt x="78" y="757"/>
                    <a:pt x="98" y="746"/>
                    <a:pt x="117" y="723"/>
                  </a:cubicBezTo>
                  <a:cubicBezTo>
                    <a:pt x="124" y="715"/>
                    <a:pt x="131" y="706"/>
                    <a:pt x="137" y="697"/>
                  </a:cubicBezTo>
                  <a:cubicBezTo>
                    <a:pt x="142" y="690"/>
                    <a:pt x="145" y="685"/>
                    <a:pt x="149" y="678"/>
                  </a:cubicBezTo>
                  <a:cubicBezTo>
                    <a:pt x="163" y="673"/>
                    <a:pt x="175" y="664"/>
                    <a:pt x="182" y="652"/>
                  </a:cubicBezTo>
                  <a:cubicBezTo>
                    <a:pt x="196" y="640"/>
                    <a:pt x="204" y="622"/>
                    <a:pt x="210" y="603"/>
                  </a:cubicBezTo>
                  <a:cubicBezTo>
                    <a:pt x="229" y="591"/>
                    <a:pt x="246" y="575"/>
                    <a:pt x="262" y="558"/>
                  </a:cubicBezTo>
                  <a:cubicBezTo>
                    <a:pt x="278" y="541"/>
                    <a:pt x="290" y="521"/>
                    <a:pt x="295" y="501"/>
                  </a:cubicBezTo>
                  <a:cubicBezTo>
                    <a:pt x="305" y="507"/>
                    <a:pt x="316" y="513"/>
                    <a:pt x="326" y="514"/>
                  </a:cubicBezTo>
                  <a:cubicBezTo>
                    <a:pt x="329" y="516"/>
                    <a:pt x="332" y="516"/>
                    <a:pt x="335" y="516"/>
                  </a:cubicBezTo>
                  <a:cubicBezTo>
                    <a:pt x="342" y="516"/>
                    <a:pt x="348" y="514"/>
                    <a:pt x="354" y="509"/>
                  </a:cubicBezTo>
                  <a:cubicBezTo>
                    <a:pt x="363" y="514"/>
                    <a:pt x="373" y="518"/>
                    <a:pt x="384" y="518"/>
                  </a:cubicBezTo>
                  <a:cubicBezTo>
                    <a:pt x="396" y="518"/>
                    <a:pt x="406" y="516"/>
                    <a:pt x="417" y="513"/>
                  </a:cubicBezTo>
                  <a:cubicBezTo>
                    <a:pt x="422" y="516"/>
                    <a:pt x="429" y="518"/>
                    <a:pt x="436" y="518"/>
                  </a:cubicBezTo>
                  <a:cubicBezTo>
                    <a:pt x="438" y="518"/>
                    <a:pt x="440" y="519"/>
                    <a:pt x="443" y="519"/>
                  </a:cubicBezTo>
                  <a:cubicBezTo>
                    <a:pt x="448" y="519"/>
                    <a:pt x="453" y="517"/>
                    <a:pt x="459" y="514"/>
                  </a:cubicBezTo>
                  <a:lnTo>
                    <a:pt x="459" y="514"/>
                  </a:lnTo>
                  <a:cubicBezTo>
                    <a:pt x="452" y="525"/>
                    <a:pt x="450" y="539"/>
                    <a:pt x="450" y="551"/>
                  </a:cubicBezTo>
                  <a:cubicBezTo>
                    <a:pt x="448" y="563"/>
                    <a:pt x="452" y="574"/>
                    <a:pt x="457" y="584"/>
                  </a:cubicBezTo>
                  <a:cubicBezTo>
                    <a:pt x="445" y="596"/>
                    <a:pt x="438" y="615"/>
                    <a:pt x="438" y="633"/>
                  </a:cubicBezTo>
                  <a:cubicBezTo>
                    <a:pt x="434" y="652"/>
                    <a:pt x="439" y="671"/>
                    <a:pt x="452" y="685"/>
                  </a:cubicBezTo>
                  <a:cubicBezTo>
                    <a:pt x="448" y="687"/>
                    <a:pt x="446" y="690"/>
                    <a:pt x="443" y="692"/>
                  </a:cubicBezTo>
                  <a:cubicBezTo>
                    <a:pt x="432" y="706"/>
                    <a:pt x="425" y="723"/>
                    <a:pt x="425" y="741"/>
                  </a:cubicBezTo>
                  <a:cubicBezTo>
                    <a:pt x="425" y="760"/>
                    <a:pt x="431" y="779"/>
                    <a:pt x="443" y="793"/>
                  </a:cubicBezTo>
                  <a:cubicBezTo>
                    <a:pt x="434" y="803"/>
                    <a:pt x="429" y="816"/>
                    <a:pt x="429" y="828"/>
                  </a:cubicBezTo>
                  <a:cubicBezTo>
                    <a:pt x="429" y="840"/>
                    <a:pt x="431" y="852"/>
                    <a:pt x="438" y="863"/>
                  </a:cubicBezTo>
                  <a:cubicBezTo>
                    <a:pt x="432" y="873"/>
                    <a:pt x="429" y="885"/>
                    <a:pt x="429" y="896"/>
                  </a:cubicBezTo>
                  <a:cubicBezTo>
                    <a:pt x="427" y="908"/>
                    <a:pt x="429" y="918"/>
                    <a:pt x="434" y="927"/>
                  </a:cubicBezTo>
                  <a:cubicBezTo>
                    <a:pt x="424" y="941"/>
                    <a:pt x="417" y="955"/>
                    <a:pt x="413" y="971"/>
                  </a:cubicBezTo>
                  <a:cubicBezTo>
                    <a:pt x="410" y="984"/>
                    <a:pt x="412" y="997"/>
                    <a:pt x="417" y="1009"/>
                  </a:cubicBezTo>
                  <a:cubicBezTo>
                    <a:pt x="410" y="1019"/>
                    <a:pt x="406" y="1031"/>
                    <a:pt x="406" y="1044"/>
                  </a:cubicBezTo>
                  <a:cubicBezTo>
                    <a:pt x="406" y="1058"/>
                    <a:pt x="408" y="1072"/>
                    <a:pt x="415" y="1084"/>
                  </a:cubicBezTo>
                  <a:cubicBezTo>
                    <a:pt x="419" y="1092"/>
                    <a:pt x="424" y="1099"/>
                    <a:pt x="431" y="1106"/>
                  </a:cubicBezTo>
                  <a:cubicBezTo>
                    <a:pt x="437" y="1113"/>
                    <a:pt x="447" y="1116"/>
                    <a:pt x="455" y="1116"/>
                  </a:cubicBezTo>
                  <a:cubicBezTo>
                    <a:pt x="458" y="1116"/>
                    <a:pt x="461" y="1116"/>
                    <a:pt x="464" y="1115"/>
                  </a:cubicBezTo>
                  <a:cubicBezTo>
                    <a:pt x="476" y="1112"/>
                    <a:pt x="486" y="1103"/>
                    <a:pt x="495" y="1094"/>
                  </a:cubicBezTo>
                  <a:cubicBezTo>
                    <a:pt x="500" y="1087"/>
                    <a:pt x="506" y="1078"/>
                    <a:pt x="509" y="1072"/>
                  </a:cubicBezTo>
                  <a:cubicBezTo>
                    <a:pt x="513" y="1066"/>
                    <a:pt x="514" y="1061"/>
                    <a:pt x="514" y="1054"/>
                  </a:cubicBezTo>
                  <a:cubicBezTo>
                    <a:pt x="520" y="1044"/>
                    <a:pt x="521" y="1033"/>
                    <a:pt x="523" y="1021"/>
                  </a:cubicBezTo>
                  <a:cubicBezTo>
                    <a:pt x="525" y="1012"/>
                    <a:pt x="525" y="1002"/>
                    <a:pt x="521" y="991"/>
                  </a:cubicBezTo>
                  <a:cubicBezTo>
                    <a:pt x="532" y="979"/>
                    <a:pt x="539" y="964"/>
                    <a:pt x="542" y="948"/>
                  </a:cubicBezTo>
                  <a:cubicBezTo>
                    <a:pt x="546" y="934"/>
                    <a:pt x="544" y="920"/>
                    <a:pt x="537" y="906"/>
                  </a:cubicBezTo>
                  <a:cubicBezTo>
                    <a:pt x="542" y="896"/>
                    <a:pt x="544" y="883"/>
                    <a:pt x="544" y="873"/>
                  </a:cubicBezTo>
                  <a:cubicBezTo>
                    <a:pt x="546" y="861"/>
                    <a:pt x="544" y="849"/>
                    <a:pt x="539" y="838"/>
                  </a:cubicBezTo>
                  <a:cubicBezTo>
                    <a:pt x="547" y="824"/>
                    <a:pt x="551" y="807"/>
                    <a:pt x="549" y="791"/>
                  </a:cubicBezTo>
                  <a:cubicBezTo>
                    <a:pt x="549" y="777"/>
                    <a:pt x="546" y="762"/>
                    <a:pt x="539" y="748"/>
                  </a:cubicBezTo>
                  <a:cubicBezTo>
                    <a:pt x="549" y="734"/>
                    <a:pt x="556" y="716"/>
                    <a:pt x="556" y="697"/>
                  </a:cubicBezTo>
                  <a:cubicBezTo>
                    <a:pt x="558" y="678"/>
                    <a:pt x="554" y="659"/>
                    <a:pt x="546" y="640"/>
                  </a:cubicBezTo>
                  <a:cubicBezTo>
                    <a:pt x="556" y="633"/>
                    <a:pt x="561" y="619"/>
                    <a:pt x="563" y="607"/>
                  </a:cubicBezTo>
                  <a:cubicBezTo>
                    <a:pt x="565" y="591"/>
                    <a:pt x="561" y="577"/>
                    <a:pt x="554" y="565"/>
                  </a:cubicBezTo>
                  <a:cubicBezTo>
                    <a:pt x="573" y="551"/>
                    <a:pt x="577" y="527"/>
                    <a:pt x="563" y="507"/>
                  </a:cubicBezTo>
                  <a:lnTo>
                    <a:pt x="563" y="507"/>
                  </a:lnTo>
                  <a:cubicBezTo>
                    <a:pt x="579" y="511"/>
                    <a:pt x="594" y="514"/>
                    <a:pt x="610" y="514"/>
                  </a:cubicBezTo>
                  <a:cubicBezTo>
                    <a:pt x="626" y="513"/>
                    <a:pt x="641" y="509"/>
                    <a:pt x="655" y="504"/>
                  </a:cubicBezTo>
                  <a:cubicBezTo>
                    <a:pt x="667" y="511"/>
                    <a:pt x="680" y="515"/>
                    <a:pt x="692" y="515"/>
                  </a:cubicBezTo>
                  <a:cubicBezTo>
                    <a:pt x="694" y="515"/>
                    <a:pt x="696" y="515"/>
                    <a:pt x="699" y="514"/>
                  </a:cubicBezTo>
                  <a:cubicBezTo>
                    <a:pt x="716" y="513"/>
                    <a:pt x="734" y="509"/>
                    <a:pt x="749" y="501"/>
                  </a:cubicBezTo>
                  <a:cubicBezTo>
                    <a:pt x="761" y="508"/>
                    <a:pt x="775" y="513"/>
                    <a:pt x="790" y="513"/>
                  </a:cubicBezTo>
                  <a:cubicBezTo>
                    <a:pt x="792" y="513"/>
                    <a:pt x="794" y="513"/>
                    <a:pt x="796" y="513"/>
                  </a:cubicBezTo>
                  <a:cubicBezTo>
                    <a:pt x="799" y="513"/>
                    <a:pt x="802" y="513"/>
                    <a:pt x="804" y="513"/>
                  </a:cubicBezTo>
                  <a:cubicBezTo>
                    <a:pt x="817" y="513"/>
                    <a:pt x="830" y="510"/>
                    <a:pt x="840" y="502"/>
                  </a:cubicBezTo>
                  <a:cubicBezTo>
                    <a:pt x="848" y="508"/>
                    <a:pt x="858" y="511"/>
                    <a:pt x="867" y="511"/>
                  </a:cubicBezTo>
                  <a:cubicBezTo>
                    <a:pt x="869" y="511"/>
                    <a:pt x="871" y="511"/>
                    <a:pt x="873" y="511"/>
                  </a:cubicBezTo>
                  <a:cubicBezTo>
                    <a:pt x="885" y="511"/>
                    <a:pt x="896" y="507"/>
                    <a:pt x="904" y="501"/>
                  </a:cubicBezTo>
                  <a:cubicBezTo>
                    <a:pt x="912" y="503"/>
                    <a:pt x="920" y="504"/>
                    <a:pt x="927" y="504"/>
                  </a:cubicBezTo>
                  <a:cubicBezTo>
                    <a:pt x="949" y="504"/>
                    <a:pt x="971" y="495"/>
                    <a:pt x="986" y="478"/>
                  </a:cubicBezTo>
                  <a:cubicBezTo>
                    <a:pt x="988" y="478"/>
                    <a:pt x="990" y="478"/>
                    <a:pt x="991" y="478"/>
                  </a:cubicBezTo>
                  <a:cubicBezTo>
                    <a:pt x="1003" y="478"/>
                    <a:pt x="1015" y="473"/>
                    <a:pt x="1024" y="464"/>
                  </a:cubicBezTo>
                  <a:cubicBezTo>
                    <a:pt x="1033" y="455"/>
                    <a:pt x="1035" y="441"/>
                    <a:pt x="1031" y="429"/>
                  </a:cubicBezTo>
                  <a:cubicBezTo>
                    <a:pt x="1030" y="415"/>
                    <a:pt x="1023" y="403"/>
                    <a:pt x="1012" y="394"/>
                  </a:cubicBezTo>
                  <a:cubicBezTo>
                    <a:pt x="1003" y="387"/>
                    <a:pt x="993" y="382"/>
                    <a:pt x="983" y="382"/>
                  </a:cubicBezTo>
                  <a:cubicBezTo>
                    <a:pt x="970" y="382"/>
                    <a:pt x="956" y="386"/>
                    <a:pt x="946" y="393"/>
                  </a:cubicBezTo>
                  <a:cubicBezTo>
                    <a:pt x="936" y="386"/>
                    <a:pt x="926" y="381"/>
                    <a:pt x="914" y="381"/>
                  </a:cubicBezTo>
                  <a:cubicBezTo>
                    <a:pt x="911" y="381"/>
                    <a:pt x="908" y="381"/>
                    <a:pt x="904" y="382"/>
                  </a:cubicBezTo>
                  <a:cubicBezTo>
                    <a:pt x="890" y="382"/>
                    <a:pt x="876" y="387"/>
                    <a:pt x="868" y="398"/>
                  </a:cubicBezTo>
                  <a:cubicBezTo>
                    <a:pt x="859" y="395"/>
                    <a:pt x="849" y="394"/>
                    <a:pt x="839" y="394"/>
                  </a:cubicBezTo>
                  <a:cubicBezTo>
                    <a:pt x="836" y="394"/>
                    <a:pt x="833" y="394"/>
                    <a:pt x="829" y="394"/>
                  </a:cubicBezTo>
                  <a:cubicBezTo>
                    <a:pt x="827" y="394"/>
                    <a:pt x="824" y="394"/>
                    <a:pt x="821" y="394"/>
                  </a:cubicBezTo>
                  <a:cubicBezTo>
                    <a:pt x="813" y="394"/>
                    <a:pt x="804" y="396"/>
                    <a:pt x="796" y="400"/>
                  </a:cubicBezTo>
                  <a:cubicBezTo>
                    <a:pt x="786" y="396"/>
                    <a:pt x="775" y="394"/>
                    <a:pt x="765" y="394"/>
                  </a:cubicBezTo>
                  <a:cubicBezTo>
                    <a:pt x="761" y="394"/>
                    <a:pt x="758" y="394"/>
                    <a:pt x="755" y="394"/>
                  </a:cubicBezTo>
                  <a:cubicBezTo>
                    <a:pt x="742" y="394"/>
                    <a:pt x="728" y="400"/>
                    <a:pt x="718" y="408"/>
                  </a:cubicBezTo>
                  <a:cubicBezTo>
                    <a:pt x="708" y="403"/>
                    <a:pt x="694" y="400"/>
                    <a:pt x="681" y="398"/>
                  </a:cubicBezTo>
                  <a:cubicBezTo>
                    <a:pt x="666" y="398"/>
                    <a:pt x="650" y="401"/>
                    <a:pt x="636" y="407"/>
                  </a:cubicBezTo>
                  <a:cubicBezTo>
                    <a:pt x="631" y="400"/>
                    <a:pt x="620" y="398"/>
                    <a:pt x="603" y="398"/>
                  </a:cubicBezTo>
                  <a:cubicBezTo>
                    <a:pt x="587" y="398"/>
                    <a:pt x="573" y="401"/>
                    <a:pt x="560" y="410"/>
                  </a:cubicBezTo>
                  <a:cubicBezTo>
                    <a:pt x="549" y="399"/>
                    <a:pt x="534" y="394"/>
                    <a:pt x="519" y="394"/>
                  </a:cubicBezTo>
                  <a:cubicBezTo>
                    <a:pt x="517" y="394"/>
                    <a:pt x="515" y="394"/>
                    <a:pt x="513" y="394"/>
                  </a:cubicBezTo>
                  <a:cubicBezTo>
                    <a:pt x="499" y="398"/>
                    <a:pt x="485" y="405"/>
                    <a:pt x="474" y="417"/>
                  </a:cubicBezTo>
                  <a:cubicBezTo>
                    <a:pt x="466" y="407"/>
                    <a:pt x="453" y="400"/>
                    <a:pt x="441" y="400"/>
                  </a:cubicBezTo>
                  <a:cubicBezTo>
                    <a:pt x="427" y="400"/>
                    <a:pt x="415" y="405"/>
                    <a:pt x="405" y="413"/>
                  </a:cubicBezTo>
                  <a:cubicBezTo>
                    <a:pt x="397" y="409"/>
                    <a:pt x="389" y="407"/>
                    <a:pt x="381" y="407"/>
                  </a:cubicBezTo>
                  <a:cubicBezTo>
                    <a:pt x="377" y="407"/>
                    <a:pt x="372" y="408"/>
                    <a:pt x="368" y="409"/>
                  </a:cubicBezTo>
                  <a:lnTo>
                    <a:pt x="368" y="409"/>
                  </a:lnTo>
                  <a:cubicBezTo>
                    <a:pt x="373" y="407"/>
                    <a:pt x="377" y="403"/>
                    <a:pt x="382" y="400"/>
                  </a:cubicBezTo>
                  <a:cubicBezTo>
                    <a:pt x="389" y="393"/>
                    <a:pt x="392" y="382"/>
                    <a:pt x="391" y="372"/>
                  </a:cubicBezTo>
                  <a:cubicBezTo>
                    <a:pt x="396" y="368"/>
                    <a:pt x="401" y="365"/>
                    <a:pt x="408" y="360"/>
                  </a:cubicBezTo>
                  <a:cubicBezTo>
                    <a:pt x="413" y="356"/>
                    <a:pt x="419" y="353"/>
                    <a:pt x="424" y="347"/>
                  </a:cubicBezTo>
                  <a:cubicBezTo>
                    <a:pt x="427" y="342"/>
                    <a:pt x="431" y="337"/>
                    <a:pt x="431" y="330"/>
                  </a:cubicBezTo>
                  <a:cubicBezTo>
                    <a:pt x="439" y="328"/>
                    <a:pt x="446" y="323"/>
                    <a:pt x="453" y="318"/>
                  </a:cubicBezTo>
                  <a:cubicBezTo>
                    <a:pt x="460" y="306"/>
                    <a:pt x="466" y="293"/>
                    <a:pt x="466" y="279"/>
                  </a:cubicBezTo>
                  <a:cubicBezTo>
                    <a:pt x="481" y="272"/>
                    <a:pt x="493" y="264"/>
                    <a:pt x="504" y="252"/>
                  </a:cubicBezTo>
                  <a:cubicBezTo>
                    <a:pt x="511" y="243"/>
                    <a:pt x="516" y="234"/>
                    <a:pt x="518" y="224"/>
                  </a:cubicBezTo>
                  <a:cubicBezTo>
                    <a:pt x="519" y="224"/>
                    <a:pt x="520" y="224"/>
                    <a:pt x="521" y="224"/>
                  </a:cubicBezTo>
                  <a:cubicBezTo>
                    <a:pt x="531" y="224"/>
                    <a:pt x="544" y="217"/>
                    <a:pt x="558" y="201"/>
                  </a:cubicBezTo>
                  <a:cubicBezTo>
                    <a:pt x="568" y="189"/>
                    <a:pt x="572" y="180"/>
                    <a:pt x="572" y="173"/>
                  </a:cubicBezTo>
                  <a:cubicBezTo>
                    <a:pt x="586" y="168"/>
                    <a:pt x="600" y="159"/>
                    <a:pt x="608" y="147"/>
                  </a:cubicBezTo>
                  <a:cubicBezTo>
                    <a:pt x="619" y="137"/>
                    <a:pt x="626" y="121"/>
                    <a:pt x="626" y="107"/>
                  </a:cubicBezTo>
                  <a:lnTo>
                    <a:pt x="634" y="97"/>
                  </a:lnTo>
                  <a:cubicBezTo>
                    <a:pt x="647" y="86"/>
                    <a:pt x="652" y="71"/>
                    <a:pt x="650" y="53"/>
                  </a:cubicBezTo>
                  <a:cubicBezTo>
                    <a:pt x="648" y="39"/>
                    <a:pt x="641" y="25"/>
                    <a:pt x="629" y="17"/>
                  </a:cubicBezTo>
                  <a:cubicBezTo>
                    <a:pt x="617" y="6"/>
                    <a:pt x="602" y="0"/>
                    <a:pt x="587" y="0"/>
                  </a:cubicBezTo>
                  <a:close/>
                </a:path>
              </a:pathLst>
            </a:custGeom>
            <a:solidFill>
              <a:srgbClr val="FDE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0"/>
            <p:cNvSpPr/>
            <p:nvPr/>
          </p:nvSpPr>
          <p:spPr>
            <a:xfrm>
              <a:off x="10443847" y="2767160"/>
              <a:ext cx="44182" cy="39845"/>
            </a:xfrm>
            <a:custGeom>
              <a:avLst/>
              <a:gdLst/>
              <a:ahLst/>
              <a:cxnLst/>
              <a:rect l="l" t="t" r="r" b="b"/>
              <a:pathLst>
                <a:path w="764" h="689" extrusionOk="0">
                  <a:moveTo>
                    <a:pt x="394" y="0"/>
                  </a:moveTo>
                  <a:cubicBezTo>
                    <a:pt x="178" y="0"/>
                    <a:pt x="1" y="208"/>
                    <a:pt x="63" y="436"/>
                  </a:cubicBezTo>
                  <a:cubicBezTo>
                    <a:pt x="108" y="597"/>
                    <a:pt x="251" y="688"/>
                    <a:pt x="396" y="688"/>
                  </a:cubicBezTo>
                  <a:cubicBezTo>
                    <a:pt x="489" y="688"/>
                    <a:pt x="583" y="651"/>
                    <a:pt x="654" y="570"/>
                  </a:cubicBezTo>
                  <a:cubicBezTo>
                    <a:pt x="744" y="465"/>
                    <a:pt x="763" y="316"/>
                    <a:pt x="702" y="192"/>
                  </a:cubicBezTo>
                  <a:lnTo>
                    <a:pt x="702" y="192"/>
                  </a:lnTo>
                  <a:lnTo>
                    <a:pt x="591" y="319"/>
                  </a:lnTo>
                  <a:cubicBezTo>
                    <a:pt x="598" y="376"/>
                    <a:pt x="580" y="432"/>
                    <a:pt x="544" y="474"/>
                  </a:cubicBezTo>
                  <a:cubicBezTo>
                    <a:pt x="507" y="518"/>
                    <a:pt x="453" y="542"/>
                    <a:pt x="398" y="544"/>
                  </a:cubicBezTo>
                  <a:cubicBezTo>
                    <a:pt x="288" y="544"/>
                    <a:pt x="197" y="457"/>
                    <a:pt x="196" y="347"/>
                  </a:cubicBezTo>
                  <a:cubicBezTo>
                    <a:pt x="194" y="237"/>
                    <a:pt x="283" y="148"/>
                    <a:pt x="392" y="147"/>
                  </a:cubicBezTo>
                  <a:lnTo>
                    <a:pt x="502" y="18"/>
                  </a:lnTo>
                  <a:cubicBezTo>
                    <a:pt x="466" y="6"/>
                    <a:pt x="429" y="0"/>
                    <a:pt x="394" y="0"/>
                  </a:cubicBezTo>
                  <a:close/>
                </a:path>
              </a:pathLst>
            </a:custGeom>
            <a:solidFill>
              <a:srgbClr val="FDE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0"/>
            <p:cNvSpPr/>
            <p:nvPr/>
          </p:nvSpPr>
          <p:spPr>
            <a:xfrm>
              <a:off x="10455124" y="2633227"/>
              <a:ext cx="190550" cy="165394"/>
            </a:xfrm>
            <a:custGeom>
              <a:avLst/>
              <a:gdLst/>
              <a:ahLst/>
              <a:cxnLst/>
              <a:rect l="l" t="t" r="r" b="b"/>
              <a:pathLst>
                <a:path w="3295" h="2860" extrusionOk="0">
                  <a:moveTo>
                    <a:pt x="3197" y="0"/>
                  </a:moveTo>
                  <a:cubicBezTo>
                    <a:pt x="3195" y="0"/>
                    <a:pt x="3192" y="1"/>
                    <a:pt x="3190" y="1"/>
                  </a:cubicBezTo>
                  <a:lnTo>
                    <a:pt x="2104" y="358"/>
                  </a:lnTo>
                  <a:cubicBezTo>
                    <a:pt x="2030" y="381"/>
                    <a:pt x="1966" y="424"/>
                    <a:pt x="1916" y="482"/>
                  </a:cubicBezTo>
                  <a:lnTo>
                    <a:pt x="1" y="2686"/>
                  </a:lnTo>
                  <a:cubicBezTo>
                    <a:pt x="13" y="2785"/>
                    <a:pt x="98" y="2860"/>
                    <a:pt x="197" y="2860"/>
                  </a:cubicBezTo>
                  <a:cubicBezTo>
                    <a:pt x="199" y="2860"/>
                    <a:pt x="200" y="2860"/>
                    <a:pt x="201" y="2860"/>
                  </a:cubicBezTo>
                  <a:lnTo>
                    <a:pt x="1996" y="738"/>
                  </a:lnTo>
                  <a:cubicBezTo>
                    <a:pt x="2048" y="677"/>
                    <a:pt x="2114" y="633"/>
                    <a:pt x="2189" y="609"/>
                  </a:cubicBezTo>
                  <a:lnTo>
                    <a:pt x="2330" y="562"/>
                  </a:lnTo>
                  <a:lnTo>
                    <a:pt x="3270" y="254"/>
                  </a:lnTo>
                  <a:cubicBezTo>
                    <a:pt x="3286" y="248"/>
                    <a:pt x="3294" y="233"/>
                    <a:pt x="3289" y="219"/>
                  </a:cubicBezTo>
                  <a:lnTo>
                    <a:pt x="3225" y="19"/>
                  </a:lnTo>
                  <a:cubicBezTo>
                    <a:pt x="3220" y="7"/>
                    <a:pt x="3209" y="0"/>
                    <a:pt x="3197" y="0"/>
                  </a:cubicBezTo>
                  <a:close/>
                </a:path>
              </a:pathLst>
            </a:custGeom>
            <a:solidFill>
              <a:srgbClr val="D186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50"/>
            <p:cNvSpPr/>
            <p:nvPr/>
          </p:nvSpPr>
          <p:spPr>
            <a:xfrm>
              <a:off x="10559102" y="2649419"/>
              <a:ext cx="29956" cy="29840"/>
            </a:xfrm>
            <a:custGeom>
              <a:avLst/>
              <a:gdLst/>
              <a:ahLst/>
              <a:cxnLst/>
              <a:rect l="l" t="t" r="r" b="b"/>
              <a:pathLst>
                <a:path w="518" h="516" extrusionOk="0">
                  <a:moveTo>
                    <a:pt x="311" y="0"/>
                  </a:moveTo>
                  <a:cubicBezTo>
                    <a:pt x="306" y="0"/>
                    <a:pt x="302" y="1"/>
                    <a:pt x="299" y="3"/>
                  </a:cubicBezTo>
                  <a:lnTo>
                    <a:pt x="15" y="179"/>
                  </a:lnTo>
                  <a:cubicBezTo>
                    <a:pt x="4" y="186"/>
                    <a:pt x="1" y="200"/>
                    <a:pt x="8" y="210"/>
                  </a:cubicBezTo>
                  <a:lnTo>
                    <a:pt x="189" y="505"/>
                  </a:lnTo>
                  <a:cubicBezTo>
                    <a:pt x="193" y="511"/>
                    <a:pt x="201" y="515"/>
                    <a:pt x="208" y="515"/>
                  </a:cubicBezTo>
                  <a:cubicBezTo>
                    <a:pt x="212" y="515"/>
                    <a:pt x="217" y="514"/>
                    <a:pt x="220" y="512"/>
                  </a:cubicBezTo>
                  <a:lnTo>
                    <a:pt x="504" y="336"/>
                  </a:lnTo>
                  <a:cubicBezTo>
                    <a:pt x="514" y="329"/>
                    <a:pt x="518" y="315"/>
                    <a:pt x="511" y="304"/>
                  </a:cubicBezTo>
                  <a:lnTo>
                    <a:pt x="330" y="12"/>
                  </a:lnTo>
                  <a:cubicBezTo>
                    <a:pt x="327" y="4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F09D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50"/>
          <p:cNvGrpSpPr/>
          <p:nvPr/>
        </p:nvGrpSpPr>
        <p:grpSpPr>
          <a:xfrm>
            <a:off x="7650636" y="3961376"/>
            <a:ext cx="1217978" cy="981824"/>
            <a:chOff x="10170949" y="4111124"/>
            <a:chExt cx="617104" cy="497454"/>
          </a:xfrm>
        </p:grpSpPr>
        <p:sp>
          <p:nvSpPr>
            <p:cNvPr id="2123" name="Google Shape;2123;p50"/>
            <p:cNvSpPr/>
            <p:nvPr/>
          </p:nvSpPr>
          <p:spPr>
            <a:xfrm>
              <a:off x="10170949" y="4111124"/>
              <a:ext cx="617104" cy="497454"/>
            </a:xfrm>
            <a:custGeom>
              <a:avLst/>
              <a:gdLst/>
              <a:ahLst/>
              <a:cxnLst/>
              <a:rect l="l" t="t" r="r" b="b"/>
              <a:pathLst>
                <a:path w="10671" h="8602" extrusionOk="0">
                  <a:moveTo>
                    <a:pt x="8151" y="1"/>
                  </a:moveTo>
                  <a:cubicBezTo>
                    <a:pt x="8078" y="1"/>
                    <a:pt x="8000" y="16"/>
                    <a:pt x="7919" y="47"/>
                  </a:cubicBezTo>
                  <a:cubicBezTo>
                    <a:pt x="7904" y="52"/>
                    <a:pt x="7890" y="63"/>
                    <a:pt x="7879" y="77"/>
                  </a:cubicBezTo>
                  <a:cubicBezTo>
                    <a:pt x="7878" y="78"/>
                    <a:pt x="7876" y="82"/>
                    <a:pt x="7876" y="84"/>
                  </a:cubicBezTo>
                  <a:cubicBezTo>
                    <a:pt x="7867" y="98"/>
                    <a:pt x="7862" y="115"/>
                    <a:pt x="7862" y="131"/>
                  </a:cubicBezTo>
                  <a:lnTo>
                    <a:pt x="7829" y="1537"/>
                  </a:lnTo>
                  <a:cubicBezTo>
                    <a:pt x="7825" y="1692"/>
                    <a:pt x="7799" y="1847"/>
                    <a:pt x="7752" y="1995"/>
                  </a:cubicBezTo>
                  <a:cubicBezTo>
                    <a:pt x="6580" y="5642"/>
                    <a:pt x="3773" y="6834"/>
                    <a:pt x="711" y="6834"/>
                  </a:cubicBezTo>
                  <a:cubicBezTo>
                    <a:pt x="598" y="6834"/>
                    <a:pt x="486" y="6832"/>
                    <a:pt x="373" y="6829"/>
                  </a:cubicBezTo>
                  <a:cubicBezTo>
                    <a:pt x="369" y="6829"/>
                    <a:pt x="365" y="6829"/>
                    <a:pt x="361" y="6829"/>
                  </a:cubicBezTo>
                  <a:cubicBezTo>
                    <a:pt x="311" y="6829"/>
                    <a:pt x="260" y="6840"/>
                    <a:pt x="213" y="6861"/>
                  </a:cubicBezTo>
                  <a:cubicBezTo>
                    <a:pt x="164" y="6885"/>
                    <a:pt x="122" y="6922"/>
                    <a:pt x="93" y="6967"/>
                  </a:cubicBezTo>
                  <a:cubicBezTo>
                    <a:pt x="25" y="7076"/>
                    <a:pt x="0" y="7207"/>
                    <a:pt x="27" y="7332"/>
                  </a:cubicBezTo>
                  <a:cubicBezTo>
                    <a:pt x="32" y="7360"/>
                    <a:pt x="40" y="7386"/>
                    <a:pt x="51" y="7412"/>
                  </a:cubicBezTo>
                  <a:cubicBezTo>
                    <a:pt x="72" y="7456"/>
                    <a:pt x="101" y="7496"/>
                    <a:pt x="138" y="7527"/>
                  </a:cubicBezTo>
                  <a:cubicBezTo>
                    <a:pt x="1033" y="8269"/>
                    <a:pt x="2185" y="8601"/>
                    <a:pt x="3367" y="8601"/>
                  </a:cubicBezTo>
                  <a:cubicBezTo>
                    <a:pt x="6885" y="8601"/>
                    <a:pt x="10671" y="5660"/>
                    <a:pt x="8736" y="1837"/>
                  </a:cubicBezTo>
                  <a:cubicBezTo>
                    <a:pt x="8684" y="1734"/>
                    <a:pt x="8647" y="1626"/>
                    <a:pt x="8626" y="1513"/>
                  </a:cubicBezTo>
                  <a:cubicBezTo>
                    <a:pt x="8551" y="1139"/>
                    <a:pt x="8388" y="306"/>
                    <a:pt x="8344" y="87"/>
                  </a:cubicBezTo>
                  <a:cubicBezTo>
                    <a:pt x="8342" y="80"/>
                    <a:pt x="8339" y="71"/>
                    <a:pt x="8335" y="65"/>
                  </a:cubicBezTo>
                  <a:cubicBezTo>
                    <a:pt x="8321" y="40"/>
                    <a:pt x="8299" y="23"/>
                    <a:pt x="8273" y="16"/>
                  </a:cubicBezTo>
                  <a:cubicBezTo>
                    <a:pt x="8233" y="6"/>
                    <a:pt x="8193" y="1"/>
                    <a:pt x="8151" y="1"/>
                  </a:cubicBezTo>
                  <a:close/>
                </a:path>
              </a:pathLst>
            </a:custGeom>
            <a:solidFill>
              <a:srgbClr val="FFC9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50"/>
            <p:cNvSpPr/>
            <p:nvPr/>
          </p:nvSpPr>
          <p:spPr>
            <a:xfrm>
              <a:off x="10170949" y="4507836"/>
              <a:ext cx="22727" cy="33541"/>
            </a:xfrm>
            <a:custGeom>
              <a:avLst/>
              <a:gdLst/>
              <a:ahLst/>
              <a:cxnLst/>
              <a:rect l="l" t="t" r="r" b="b"/>
              <a:pathLst>
                <a:path w="393" h="580" extrusionOk="0">
                  <a:moveTo>
                    <a:pt x="213" y="1"/>
                  </a:moveTo>
                  <a:cubicBezTo>
                    <a:pt x="164" y="23"/>
                    <a:pt x="122" y="60"/>
                    <a:pt x="93" y="107"/>
                  </a:cubicBezTo>
                  <a:cubicBezTo>
                    <a:pt x="25" y="215"/>
                    <a:pt x="0" y="345"/>
                    <a:pt x="27" y="471"/>
                  </a:cubicBezTo>
                  <a:cubicBezTo>
                    <a:pt x="32" y="498"/>
                    <a:pt x="40" y="526"/>
                    <a:pt x="53" y="551"/>
                  </a:cubicBezTo>
                  <a:cubicBezTo>
                    <a:pt x="67" y="563"/>
                    <a:pt x="84" y="572"/>
                    <a:pt x="101" y="577"/>
                  </a:cubicBezTo>
                  <a:cubicBezTo>
                    <a:pt x="111" y="579"/>
                    <a:pt x="120" y="580"/>
                    <a:pt x="129" y="580"/>
                  </a:cubicBezTo>
                  <a:cubicBezTo>
                    <a:pt x="223" y="580"/>
                    <a:pt x="319" y="477"/>
                    <a:pt x="354" y="333"/>
                  </a:cubicBezTo>
                  <a:cubicBezTo>
                    <a:pt x="392" y="175"/>
                    <a:pt x="340" y="27"/>
                    <a:pt x="239" y="2"/>
                  </a:cubicBezTo>
                  <a:cubicBezTo>
                    <a:pt x="230" y="1"/>
                    <a:pt x="222" y="1"/>
                    <a:pt x="2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50"/>
            <p:cNvSpPr/>
            <p:nvPr/>
          </p:nvSpPr>
          <p:spPr>
            <a:xfrm>
              <a:off x="10228605" y="4387608"/>
              <a:ext cx="402555" cy="174531"/>
            </a:xfrm>
            <a:custGeom>
              <a:avLst/>
              <a:gdLst/>
              <a:ahLst/>
              <a:cxnLst/>
              <a:rect l="l" t="t" r="r" b="b"/>
              <a:pathLst>
                <a:path w="6961" h="3018" extrusionOk="0">
                  <a:moveTo>
                    <a:pt x="6934" y="1"/>
                  </a:moveTo>
                  <a:cubicBezTo>
                    <a:pt x="6928" y="1"/>
                    <a:pt x="6921" y="4"/>
                    <a:pt x="6917" y="12"/>
                  </a:cubicBezTo>
                  <a:cubicBezTo>
                    <a:pt x="6578" y="591"/>
                    <a:pt x="6162" y="1122"/>
                    <a:pt x="5658" y="1556"/>
                  </a:cubicBezTo>
                  <a:cubicBezTo>
                    <a:pt x="5155" y="1987"/>
                    <a:pt x="4576" y="2322"/>
                    <a:pt x="3949" y="2539"/>
                  </a:cubicBezTo>
                  <a:cubicBezTo>
                    <a:pt x="3324" y="2760"/>
                    <a:pt x="2659" y="2863"/>
                    <a:pt x="1994" y="2870"/>
                  </a:cubicBezTo>
                  <a:cubicBezTo>
                    <a:pt x="1988" y="2870"/>
                    <a:pt x="1981" y="2870"/>
                    <a:pt x="1974" y="2870"/>
                  </a:cubicBezTo>
                  <a:cubicBezTo>
                    <a:pt x="1311" y="2870"/>
                    <a:pt x="651" y="2783"/>
                    <a:pt x="11" y="2607"/>
                  </a:cubicBezTo>
                  <a:cubicBezTo>
                    <a:pt x="10" y="2607"/>
                    <a:pt x="9" y="2606"/>
                    <a:pt x="8" y="2606"/>
                  </a:cubicBezTo>
                  <a:cubicBezTo>
                    <a:pt x="5" y="2606"/>
                    <a:pt x="3" y="2608"/>
                    <a:pt x="3" y="2611"/>
                  </a:cubicBezTo>
                  <a:cubicBezTo>
                    <a:pt x="1" y="2614"/>
                    <a:pt x="3" y="2619"/>
                    <a:pt x="6" y="2621"/>
                  </a:cubicBezTo>
                  <a:cubicBezTo>
                    <a:pt x="642" y="2861"/>
                    <a:pt x="1313" y="2995"/>
                    <a:pt x="1992" y="3014"/>
                  </a:cubicBezTo>
                  <a:cubicBezTo>
                    <a:pt x="2054" y="3016"/>
                    <a:pt x="2117" y="3017"/>
                    <a:pt x="2179" y="3017"/>
                  </a:cubicBezTo>
                  <a:cubicBezTo>
                    <a:pt x="2802" y="3017"/>
                    <a:pt x="3419" y="2914"/>
                    <a:pt x="4010" y="2713"/>
                  </a:cubicBezTo>
                  <a:cubicBezTo>
                    <a:pt x="4332" y="2602"/>
                    <a:pt x="4645" y="2457"/>
                    <a:pt x="4940" y="2283"/>
                  </a:cubicBezTo>
                  <a:cubicBezTo>
                    <a:pt x="5234" y="2109"/>
                    <a:pt x="5511" y="1904"/>
                    <a:pt x="5763" y="1672"/>
                  </a:cubicBezTo>
                  <a:cubicBezTo>
                    <a:pt x="6263" y="1207"/>
                    <a:pt x="6666" y="650"/>
                    <a:pt x="6952" y="29"/>
                  </a:cubicBezTo>
                  <a:cubicBezTo>
                    <a:pt x="6960" y="14"/>
                    <a:pt x="6947" y="1"/>
                    <a:pt x="69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6" name="Google Shape;2126;p50"/>
          <p:cNvGrpSpPr/>
          <p:nvPr/>
        </p:nvGrpSpPr>
        <p:grpSpPr>
          <a:xfrm rot="2233477">
            <a:off x="1125314" y="3956714"/>
            <a:ext cx="668215" cy="763535"/>
            <a:chOff x="236625" y="1847650"/>
            <a:chExt cx="105425" cy="120475"/>
          </a:xfrm>
        </p:grpSpPr>
        <p:sp>
          <p:nvSpPr>
            <p:cNvPr id="2127" name="Google Shape;2127;p50"/>
            <p:cNvSpPr/>
            <p:nvPr/>
          </p:nvSpPr>
          <p:spPr>
            <a:xfrm>
              <a:off x="303250" y="1863650"/>
              <a:ext cx="21475" cy="82050"/>
            </a:xfrm>
            <a:custGeom>
              <a:avLst/>
              <a:gdLst/>
              <a:ahLst/>
              <a:cxnLst/>
              <a:rect l="l" t="t" r="r" b="b"/>
              <a:pathLst>
                <a:path w="859" h="3282" extrusionOk="0">
                  <a:moveTo>
                    <a:pt x="651" y="0"/>
                  </a:moveTo>
                  <a:lnTo>
                    <a:pt x="606" y="11"/>
                  </a:lnTo>
                  <a:cubicBezTo>
                    <a:pt x="813" y="1129"/>
                    <a:pt x="598" y="2290"/>
                    <a:pt x="1" y="3260"/>
                  </a:cubicBezTo>
                  <a:lnTo>
                    <a:pt x="39" y="3281"/>
                  </a:lnTo>
                  <a:cubicBezTo>
                    <a:pt x="641" y="2304"/>
                    <a:pt x="859" y="1133"/>
                    <a:pt x="65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50"/>
            <p:cNvSpPr/>
            <p:nvPr/>
          </p:nvSpPr>
          <p:spPr>
            <a:xfrm>
              <a:off x="267125" y="1847650"/>
              <a:ext cx="74925" cy="73600"/>
            </a:xfrm>
            <a:custGeom>
              <a:avLst/>
              <a:gdLst/>
              <a:ahLst/>
              <a:cxnLst/>
              <a:rect l="l" t="t" r="r" b="b"/>
              <a:pathLst>
                <a:path w="2997" h="2944" extrusionOk="0">
                  <a:moveTo>
                    <a:pt x="2972" y="0"/>
                  </a:moveTo>
                  <a:cubicBezTo>
                    <a:pt x="2821" y="102"/>
                    <a:pt x="2659" y="215"/>
                    <a:pt x="2483" y="348"/>
                  </a:cubicBezTo>
                  <a:cubicBezTo>
                    <a:pt x="1600" y="992"/>
                    <a:pt x="612" y="1804"/>
                    <a:pt x="0" y="2922"/>
                  </a:cubicBezTo>
                  <a:lnTo>
                    <a:pt x="39" y="2944"/>
                  </a:lnTo>
                  <a:cubicBezTo>
                    <a:pt x="647" y="1832"/>
                    <a:pt x="1629" y="1027"/>
                    <a:pt x="2511" y="384"/>
                  </a:cubicBezTo>
                  <a:cubicBezTo>
                    <a:pt x="2691" y="254"/>
                    <a:pt x="2849" y="141"/>
                    <a:pt x="2996" y="39"/>
                  </a:cubicBezTo>
                  <a:lnTo>
                    <a:pt x="297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0"/>
            <p:cNvSpPr/>
            <p:nvPr/>
          </p:nvSpPr>
          <p:spPr>
            <a:xfrm>
              <a:off x="285050" y="1929275"/>
              <a:ext cx="43550" cy="38850"/>
            </a:xfrm>
            <a:custGeom>
              <a:avLst/>
              <a:gdLst/>
              <a:ahLst/>
              <a:cxnLst/>
              <a:rect l="l" t="t" r="r" b="b"/>
              <a:pathLst>
                <a:path w="1742" h="1554" extrusionOk="0">
                  <a:moveTo>
                    <a:pt x="765" y="0"/>
                  </a:moveTo>
                  <a:cubicBezTo>
                    <a:pt x="705" y="0"/>
                    <a:pt x="644" y="7"/>
                    <a:pt x="585" y="20"/>
                  </a:cubicBezTo>
                  <a:cubicBezTo>
                    <a:pt x="553" y="27"/>
                    <a:pt x="521" y="37"/>
                    <a:pt x="490" y="51"/>
                  </a:cubicBezTo>
                  <a:cubicBezTo>
                    <a:pt x="198" y="174"/>
                    <a:pt x="1" y="526"/>
                    <a:pt x="75" y="843"/>
                  </a:cubicBezTo>
                  <a:cubicBezTo>
                    <a:pt x="156" y="1184"/>
                    <a:pt x="484" y="1553"/>
                    <a:pt x="859" y="1553"/>
                  </a:cubicBezTo>
                  <a:cubicBezTo>
                    <a:pt x="889" y="1553"/>
                    <a:pt x="920" y="1551"/>
                    <a:pt x="950" y="1546"/>
                  </a:cubicBezTo>
                  <a:cubicBezTo>
                    <a:pt x="1478" y="1461"/>
                    <a:pt x="1741" y="624"/>
                    <a:pt x="1372" y="245"/>
                  </a:cubicBezTo>
                  <a:cubicBezTo>
                    <a:pt x="1319" y="192"/>
                    <a:pt x="1260" y="150"/>
                    <a:pt x="1193" y="115"/>
                  </a:cubicBezTo>
                  <a:cubicBezTo>
                    <a:pt x="1060" y="40"/>
                    <a:pt x="913" y="0"/>
                    <a:pt x="7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0"/>
            <p:cNvSpPr/>
            <p:nvPr/>
          </p:nvSpPr>
          <p:spPr>
            <a:xfrm>
              <a:off x="236625" y="1910275"/>
              <a:ext cx="43625" cy="38850"/>
            </a:xfrm>
            <a:custGeom>
              <a:avLst/>
              <a:gdLst/>
              <a:ahLst/>
              <a:cxnLst/>
              <a:rect l="l" t="t" r="r" b="b"/>
              <a:pathLst>
                <a:path w="1745" h="1554" extrusionOk="0">
                  <a:moveTo>
                    <a:pt x="766" y="0"/>
                  </a:moveTo>
                  <a:cubicBezTo>
                    <a:pt x="705" y="0"/>
                    <a:pt x="644" y="7"/>
                    <a:pt x="584" y="20"/>
                  </a:cubicBezTo>
                  <a:cubicBezTo>
                    <a:pt x="552" y="27"/>
                    <a:pt x="521" y="38"/>
                    <a:pt x="493" y="52"/>
                  </a:cubicBezTo>
                  <a:cubicBezTo>
                    <a:pt x="201" y="175"/>
                    <a:pt x="0" y="526"/>
                    <a:pt x="78" y="839"/>
                  </a:cubicBezTo>
                  <a:cubicBezTo>
                    <a:pt x="159" y="1181"/>
                    <a:pt x="485" y="1554"/>
                    <a:pt x="862" y="1554"/>
                  </a:cubicBezTo>
                  <a:cubicBezTo>
                    <a:pt x="892" y="1554"/>
                    <a:pt x="923" y="1551"/>
                    <a:pt x="953" y="1546"/>
                  </a:cubicBezTo>
                  <a:cubicBezTo>
                    <a:pt x="1481" y="1462"/>
                    <a:pt x="1744" y="621"/>
                    <a:pt x="1375" y="245"/>
                  </a:cubicBezTo>
                  <a:cubicBezTo>
                    <a:pt x="1322" y="192"/>
                    <a:pt x="1259" y="147"/>
                    <a:pt x="1192" y="112"/>
                  </a:cubicBezTo>
                  <a:cubicBezTo>
                    <a:pt x="1062" y="39"/>
                    <a:pt x="915" y="0"/>
                    <a:pt x="7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1" name="Google Shape;2131;p50"/>
          <p:cNvGrpSpPr/>
          <p:nvPr/>
        </p:nvGrpSpPr>
        <p:grpSpPr>
          <a:xfrm rot="-5662400" flipH="1">
            <a:off x="1358939" y="3923831"/>
            <a:ext cx="1194178" cy="246675"/>
            <a:chOff x="307025" y="460831"/>
            <a:chExt cx="1603205" cy="331166"/>
          </a:xfrm>
        </p:grpSpPr>
        <p:sp>
          <p:nvSpPr>
            <p:cNvPr id="2132" name="Google Shape;2132;p50"/>
            <p:cNvSpPr/>
            <p:nvPr/>
          </p:nvSpPr>
          <p:spPr>
            <a:xfrm>
              <a:off x="1820530" y="460831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50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0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0"/>
            <p:cNvSpPr/>
            <p:nvPr/>
          </p:nvSpPr>
          <p:spPr>
            <a:xfrm rot="-1794682">
              <a:off x="583334" y="480101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0"/>
            <p:cNvSpPr/>
            <p:nvPr/>
          </p:nvSpPr>
          <p:spPr>
            <a:xfrm rot="-1794682">
              <a:off x="1458559" y="529271"/>
              <a:ext cx="89640" cy="896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7" name="Google Shape;2137;p50"/>
          <p:cNvGrpSpPr/>
          <p:nvPr/>
        </p:nvGrpSpPr>
        <p:grpSpPr>
          <a:xfrm rot="8794850">
            <a:off x="6773529" y="3526518"/>
            <a:ext cx="865553" cy="1041317"/>
            <a:chOff x="577075" y="-605806"/>
            <a:chExt cx="1161862" cy="1397796"/>
          </a:xfrm>
        </p:grpSpPr>
        <p:sp>
          <p:nvSpPr>
            <p:cNvPr id="2138" name="Google Shape;2138;p50"/>
            <p:cNvSpPr/>
            <p:nvPr/>
          </p:nvSpPr>
          <p:spPr>
            <a:xfrm>
              <a:off x="577075" y="35200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0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0"/>
            <p:cNvSpPr/>
            <p:nvPr/>
          </p:nvSpPr>
          <p:spPr>
            <a:xfrm>
              <a:off x="1450508" y="-6419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0"/>
            <p:cNvSpPr/>
            <p:nvPr/>
          </p:nvSpPr>
          <p:spPr>
            <a:xfrm rot="-1794682">
              <a:off x="985193" y="352030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0"/>
            <p:cNvSpPr/>
            <p:nvPr/>
          </p:nvSpPr>
          <p:spPr>
            <a:xfrm rot="-1794682">
              <a:off x="1632917" y="-589426"/>
              <a:ext cx="89640" cy="896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3" name="Google Shape;2143;p50"/>
          <p:cNvGrpSpPr/>
          <p:nvPr/>
        </p:nvGrpSpPr>
        <p:grpSpPr>
          <a:xfrm>
            <a:off x="384973" y="3187070"/>
            <a:ext cx="1088049" cy="979895"/>
            <a:chOff x="384973" y="3187070"/>
            <a:chExt cx="1088049" cy="979895"/>
          </a:xfrm>
        </p:grpSpPr>
        <p:grpSp>
          <p:nvGrpSpPr>
            <p:cNvPr id="2144" name="Google Shape;2144;p50"/>
            <p:cNvGrpSpPr/>
            <p:nvPr/>
          </p:nvGrpSpPr>
          <p:grpSpPr>
            <a:xfrm>
              <a:off x="384973" y="3187070"/>
              <a:ext cx="1088049" cy="979895"/>
              <a:chOff x="10218947" y="3550695"/>
              <a:chExt cx="453619" cy="408511"/>
            </a:xfrm>
          </p:grpSpPr>
          <p:sp>
            <p:nvSpPr>
              <p:cNvPr id="2145" name="Google Shape;2145;p50"/>
              <p:cNvSpPr/>
              <p:nvPr/>
            </p:nvSpPr>
            <p:spPr>
              <a:xfrm>
                <a:off x="10420484" y="3550695"/>
                <a:ext cx="53146" cy="101203"/>
              </a:xfrm>
              <a:custGeom>
                <a:avLst/>
                <a:gdLst/>
                <a:ahLst/>
                <a:cxnLst/>
                <a:rect l="l" t="t" r="r" b="b"/>
                <a:pathLst>
                  <a:path w="919" h="1750" extrusionOk="0">
                    <a:moveTo>
                      <a:pt x="433" y="0"/>
                    </a:moveTo>
                    <a:cubicBezTo>
                      <a:pt x="310" y="0"/>
                      <a:pt x="189" y="41"/>
                      <a:pt x="90" y="117"/>
                    </a:cubicBezTo>
                    <a:cubicBezTo>
                      <a:pt x="13" y="172"/>
                      <a:pt x="1" y="280"/>
                      <a:pt x="64" y="352"/>
                    </a:cubicBezTo>
                    <a:cubicBezTo>
                      <a:pt x="396" y="729"/>
                      <a:pt x="575" y="1245"/>
                      <a:pt x="676" y="1750"/>
                    </a:cubicBezTo>
                    <a:cubicBezTo>
                      <a:pt x="894" y="1262"/>
                      <a:pt x="918" y="717"/>
                      <a:pt x="730" y="179"/>
                    </a:cubicBezTo>
                    <a:cubicBezTo>
                      <a:pt x="697" y="89"/>
                      <a:pt x="617" y="23"/>
                      <a:pt x="521" y="7"/>
                    </a:cubicBezTo>
                    <a:cubicBezTo>
                      <a:pt x="492" y="2"/>
                      <a:pt x="462" y="0"/>
                      <a:pt x="43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50"/>
              <p:cNvSpPr/>
              <p:nvPr/>
            </p:nvSpPr>
            <p:spPr>
              <a:xfrm>
                <a:off x="10218947" y="3608178"/>
                <a:ext cx="453619" cy="351028"/>
              </a:xfrm>
              <a:custGeom>
                <a:avLst/>
                <a:gdLst/>
                <a:ahLst/>
                <a:cxnLst/>
                <a:rect l="l" t="t" r="r" b="b"/>
                <a:pathLst>
                  <a:path w="7844" h="6070" extrusionOk="0">
                    <a:moveTo>
                      <a:pt x="2712" y="1"/>
                    </a:moveTo>
                    <a:cubicBezTo>
                      <a:pt x="1535" y="1"/>
                      <a:pt x="457" y="899"/>
                      <a:pt x="250" y="2277"/>
                    </a:cubicBezTo>
                    <a:cubicBezTo>
                      <a:pt x="0" y="3943"/>
                      <a:pt x="1063" y="5861"/>
                      <a:pt x="2754" y="5861"/>
                    </a:cubicBezTo>
                    <a:cubicBezTo>
                      <a:pt x="3035" y="5861"/>
                      <a:pt x="3334" y="5808"/>
                      <a:pt x="3646" y="5692"/>
                    </a:cubicBezTo>
                    <a:cubicBezTo>
                      <a:pt x="3674" y="5683"/>
                      <a:pt x="3702" y="5678"/>
                      <a:pt x="3730" y="5678"/>
                    </a:cubicBezTo>
                    <a:cubicBezTo>
                      <a:pt x="3771" y="5678"/>
                      <a:pt x="3812" y="5688"/>
                      <a:pt x="3848" y="5710"/>
                    </a:cubicBezTo>
                    <a:cubicBezTo>
                      <a:pt x="4271" y="5960"/>
                      <a:pt x="4687" y="6070"/>
                      <a:pt x="5082" y="6070"/>
                    </a:cubicBezTo>
                    <a:cubicBezTo>
                      <a:pt x="6570" y="6070"/>
                      <a:pt x="7751" y="4506"/>
                      <a:pt x="7798" y="2952"/>
                    </a:cubicBezTo>
                    <a:cubicBezTo>
                      <a:pt x="7844" y="1397"/>
                      <a:pt x="6715" y="237"/>
                      <a:pt x="5364" y="237"/>
                    </a:cubicBezTo>
                    <a:cubicBezTo>
                      <a:pt x="5019" y="237"/>
                      <a:pt x="4659" y="313"/>
                      <a:pt x="4301" y="477"/>
                    </a:cubicBezTo>
                    <a:cubicBezTo>
                      <a:pt x="4277" y="488"/>
                      <a:pt x="4252" y="494"/>
                      <a:pt x="4227" y="494"/>
                    </a:cubicBezTo>
                    <a:cubicBezTo>
                      <a:pt x="4193" y="494"/>
                      <a:pt x="4159" y="483"/>
                      <a:pt x="4130" y="463"/>
                    </a:cubicBezTo>
                    <a:cubicBezTo>
                      <a:pt x="3675" y="146"/>
                      <a:pt x="3186" y="1"/>
                      <a:pt x="2712" y="1"/>
                    </a:cubicBez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50"/>
              <p:cNvSpPr/>
              <p:nvPr/>
            </p:nvSpPr>
            <p:spPr>
              <a:xfrm>
                <a:off x="10459057" y="3554686"/>
                <a:ext cx="91892" cy="9721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1681" extrusionOk="0">
                    <a:moveTo>
                      <a:pt x="1418" y="1"/>
                    </a:moveTo>
                    <a:cubicBezTo>
                      <a:pt x="1416" y="1"/>
                      <a:pt x="1415" y="1"/>
                      <a:pt x="1414" y="1"/>
                    </a:cubicBezTo>
                    <a:cubicBezTo>
                      <a:pt x="471" y="79"/>
                      <a:pt x="1" y="587"/>
                      <a:pt x="28" y="1550"/>
                    </a:cubicBezTo>
                    <a:cubicBezTo>
                      <a:pt x="37" y="1625"/>
                      <a:pt x="100" y="1681"/>
                      <a:pt x="176" y="1681"/>
                    </a:cubicBezTo>
                    <a:cubicBezTo>
                      <a:pt x="1136" y="1601"/>
                      <a:pt x="1588" y="1077"/>
                      <a:pt x="1560" y="131"/>
                    </a:cubicBezTo>
                    <a:cubicBezTo>
                      <a:pt x="1553" y="56"/>
                      <a:pt x="1491" y="1"/>
                      <a:pt x="1418" y="1"/>
                    </a:cubicBezTo>
                    <a:close/>
                  </a:path>
                </a:pathLst>
              </a:custGeom>
              <a:solidFill>
                <a:srgbClr val="9CC7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48" name="Google Shape;2148;p50"/>
            <p:cNvGrpSpPr/>
            <p:nvPr/>
          </p:nvGrpSpPr>
          <p:grpSpPr>
            <a:xfrm rot="-2315000">
              <a:off x="852633" y="3622894"/>
              <a:ext cx="371827" cy="328010"/>
              <a:chOff x="10219641" y="2891610"/>
              <a:chExt cx="156545" cy="138098"/>
            </a:xfrm>
          </p:grpSpPr>
          <p:sp>
            <p:nvSpPr>
              <p:cNvPr id="2149" name="Google Shape;2149;p50"/>
              <p:cNvSpPr/>
              <p:nvPr/>
            </p:nvSpPr>
            <p:spPr>
              <a:xfrm>
                <a:off x="10352129" y="3007443"/>
                <a:ext cx="24057" cy="2226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85" extrusionOk="0">
                    <a:moveTo>
                      <a:pt x="245" y="1"/>
                    </a:moveTo>
                    <a:cubicBezTo>
                      <a:pt x="188" y="1"/>
                      <a:pt x="126" y="29"/>
                      <a:pt x="81" y="81"/>
                    </a:cubicBezTo>
                    <a:cubicBezTo>
                      <a:pt x="6" y="166"/>
                      <a:pt x="1" y="286"/>
                      <a:pt x="71" y="349"/>
                    </a:cubicBezTo>
                    <a:cubicBezTo>
                      <a:pt x="98" y="373"/>
                      <a:pt x="133" y="384"/>
                      <a:pt x="170" y="384"/>
                    </a:cubicBezTo>
                    <a:cubicBezTo>
                      <a:pt x="227" y="384"/>
                      <a:pt x="289" y="357"/>
                      <a:pt x="335" y="305"/>
                    </a:cubicBezTo>
                    <a:cubicBezTo>
                      <a:pt x="412" y="218"/>
                      <a:pt x="415" y="100"/>
                      <a:pt x="346" y="37"/>
                    </a:cubicBezTo>
                    <a:cubicBezTo>
                      <a:pt x="318" y="13"/>
                      <a:pt x="282" y="1"/>
                      <a:pt x="2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50"/>
              <p:cNvSpPr/>
              <p:nvPr/>
            </p:nvSpPr>
            <p:spPr>
              <a:xfrm>
                <a:off x="10219641" y="2891610"/>
                <a:ext cx="24057" cy="2232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386" extrusionOk="0">
                    <a:moveTo>
                      <a:pt x="245" y="0"/>
                    </a:moveTo>
                    <a:cubicBezTo>
                      <a:pt x="188" y="0"/>
                      <a:pt x="127" y="28"/>
                      <a:pt x="81" y="80"/>
                    </a:cubicBezTo>
                    <a:cubicBezTo>
                      <a:pt x="6" y="165"/>
                      <a:pt x="1" y="286"/>
                      <a:pt x="71" y="348"/>
                    </a:cubicBezTo>
                    <a:cubicBezTo>
                      <a:pt x="98" y="373"/>
                      <a:pt x="133" y="385"/>
                      <a:pt x="171" y="385"/>
                    </a:cubicBezTo>
                    <a:cubicBezTo>
                      <a:pt x="228" y="385"/>
                      <a:pt x="289" y="357"/>
                      <a:pt x="335" y="305"/>
                    </a:cubicBezTo>
                    <a:cubicBezTo>
                      <a:pt x="410" y="218"/>
                      <a:pt x="415" y="99"/>
                      <a:pt x="346" y="37"/>
                    </a:cubicBezTo>
                    <a:cubicBezTo>
                      <a:pt x="318" y="12"/>
                      <a:pt x="282" y="0"/>
                      <a:pt x="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50"/>
              <p:cNvSpPr/>
              <p:nvPr/>
            </p:nvSpPr>
            <p:spPr>
              <a:xfrm>
                <a:off x="10275563" y="2941054"/>
                <a:ext cx="43373" cy="37821"/>
              </a:xfrm>
              <a:custGeom>
                <a:avLst/>
                <a:gdLst/>
                <a:ahLst/>
                <a:cxnLst/>
                <a:rect l="l" t="t" r="r" b="b"/>
                <a:pathLst>
                  <a:path w="750" h="654" extrusionOk="0">
                    <a:moveTo>
                      <a:pt x="189" y="1"/>
                    </a:moveTo>
                    <a:cubicBezTo>
                      <a:pt x="170" y="1"/>
                      <a:pt x="151" y="10"/>
                      <a:pt x="139" y="33"/>
                    </a:cubicBezTo>
                    <a:cubicBezTo>
                      <a:pt x="0" y="259"/>
                      <a:pt x="59" y="461"/>
                      <a:pt x="183" y="567"/>
                    </a:cubicBezTo>
                    <a:lnTo>
                      <a:pt x="193" y="578"/>
                    </a:lnTo>
                    <a:cubicBezTo>
                      <a:pt x="252" y="624"/>
                      <a:pt x="330" y="654"/>
                      <a:pt x="416" y="654"/>
                    </a:cubicBezTo>
                    <a:cubicBezTo>
                      <a:pt x="510" y="654"/>
                      <a:pt x="614" y="617"/>
                      <a:pt x="707" y="526"/>
                    </a:cubicBezTo>
                    <a:cubicBezTo>
                      <a:pt x="750" y="483"/>
                      <a:pt x="711" y="424"/>
                      <a:pt x="665" y="424"/>
                    </a:cubicBezTo>
                    <a:cubicBezTo>
                      <a:pt x="651" y="424"/>
                      <a:pt x="637" y="429"/>
                      <a:pt x="623" y="442"/>
                    </a:cubicBezTo>
                    <a:cubicBezTo>
                      <a:pt x="556" y="510"/>
                      <a:pt x="483" y="537"/>
                      <a:pt x="417" y="537"/>
                    </a:cubicBezTo>
                    <a:cubicBezTo>
                      <a:pt x="360" y="537"/>
                      <a:pt x="308" y="517"/>
                      <a:pt x="268" y="486"/>
                    </a:cubicBezTo>
                    <a:cubicBezTo>
                      <a:pt x="185" y="419"/>
                      <a:pt x="127" y="277"/>
                      <a:pt x="240" y="94"/>
                    </a:cubicBezTo>
                    <a:cubicBezTo>
                      <a:pt x="273" y="47"/>
                      <a:pt x="231" y="1"/>
                      <a:pt x="18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754DD7B-5DA0-4691-A443-C3ED4538C752}"/>
              </a:ext>
            </a:extLst>
          </p:cNvPr>
          <p:cNvSpPr txBox="1"/>
          <p:nvPr/>
        </p:nvSpPr>
        <p:spPr>
          <a:xfrm>
            <a:off x="1086914" y="973721"/>
            <a:ext cx="705888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 </a:t>
            </a:r>
            <a:r>
              <a:rPr lang="en-US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 </a:t>
            </a:r>
            <a:r>
              <a:rPr lang="vi-VN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</a:t>
            </a:r>
            <a:r>
              <a:rPr lang="en-US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HỌC SINH</a:t>
            </a:r>
            <a:r>
              <a:rPr lang="vi-VN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CHÚ Ý LẮNG NGHE TIẾT HỌC</a:t>
            </a:r>
            <a:r>
              <a:rPr lang="en-US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HÔM NAY</a:t>
            </a:r>
            <a:r>
              <a:rPr lang="vi-VN" sz="4000" b="1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</p:cSld>
  <p:clrMapOvr>
    <a:masterClrMapping/>
  </p:clrMapOvr>
  <p:transition spd="med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03D32-105C-21D2-D1BD-349ED8CD9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>
            <a:extLst>
              <a:ext uri="{FF2B5EF4-FFF2-40B4-BE49-F238E27FC236}">
                <a16:creationId xmlns:a16="http://schemas.microsoft.com/office/drawing/2014/main" id="{405EFC9B-71DF-5F98-2C03-985E19695AA6}"/>
              </a:ext>
            </a:extLst>
          </p:cNvPr>
          <p:cNvSpPr/>
          <p:nvPr/>
        </p:nvSpPr>
        <p:spPr>
          <a:xfrm rot="-4342223">
            <a:off x="8543037" y="4492942"/>
            <a:ext cx="457939" cy="663680"/>
          </a:xfrm>
          <a:custGeom>
            <a:avLst/>
            <a:gdLst/>
            <a:ahLst/>
            <a:cxnLst/>
            <a:rect l="l" t="t" r="r" b="b"/>
            <a:pathLst>
              <a:path w="915878" h="1327360">
                <a:moveTo>
                  <a:pt x="0" y="0"/>
                </a:moveTo>
                <a:lnTo>
                  <a:pt x="915878" y="0"/>
                </a:lnTo>
                <a:lnTo>
                  <a:pt x="915878" y="1327360"/>
                </a:lnTo>
                <a:lnTo>
                  <a:pt x="0" y="132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A13E55-B9FA-A95A-F469-A19E2C341C06}"/>
              </a:ext>
            </a:extLst>
          </p:cNvPr>
          <p:cNvSpPr/>
          <p:nvPr/>
        </p:nvSpPr>
        <p:spPr>
          <a:xfrm>
            <a:off x="312420" y="243840"/>
            <a:ext cx="8633460" cy="467867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DF3E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A6A7E1-C308-3221-E2D0-CE75F6955D2C}"/>
              </a:ext>
            </a:extLst>
          </p:cNvPr>
          <p:cNvSpPr txBox="1"/>
          <p:nvPr/>
        </p:nvSpPr>
        <p:spPr>
          <a:xfrm>
            <a:off x="360317" y="324028"/>
            <a:ext cx="84712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 2025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Tiếng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việt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              ÔN TẬP TIẾT </a:t>
            </a:r>
            <a:r>
              <a:rPr lang="en-US" sz="1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 YÊU CẦU CẦN ĐẠT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Phát triển các năng lực đặc thù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1.1. Phát triển năng lực ngôn ngữ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2880" algn="just">
              <a:buNone/>
            </a:pP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-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HTL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HS. HS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100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/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phút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khổ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HTL</a:t>
            </a:r>
            <a:r>
              <a:rPr lang="en-US" sz="1200" spc="-1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nửa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cuối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II.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marR="182880" indent="376555" algn="just">
              <a:buNone/>
              <a:tabLst>
                <a:tab pos="486410" algn="l"/>
              </a:tabLst>
            </a:pP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2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BT,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thống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hoá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2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kiểu</a:t>
            </a:r>
            <a:r>
              <a:rPr lang="en-US" sz="12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12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1200" spc="-3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200" spc="-25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solidFill>
                  <a:srgbClr val="231F2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79705">
              <a:buNone/>
            </a:pPr>
            <a:r>
              <a:rPr lang="vi-VN" sz="1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1.2. Phát triển năng lực văn học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thiệu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indent="180340" algn="just">
              <a:buNone/>
            </a:pPr>
            <a:r>
              <a:rPr lang="vi-VN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Góp phần phát triển các năng lực chung và phẩm chất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2.1. Phát triển các năng lực chung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342900" algn="just">
              <a:buNone/>
            </a:pP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Phát triển NL tự chủ và tự học: HS tự giải quyết nhiệm vụ học tập: xác định được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lập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miêu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indent="342900" algn="just">
              <a:buNone/>
            </a:pP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Phát triển NL giao tiếp và hợp tác: 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trao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 </a:t>
            </a:r>
          </a:p>
          <a:p>
            <a:pPr indent="342900" algn="just">
              <a:buNone/>
            </a:pP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Phát triển NL giải quyết vấn đề và sáng tạo: HS biết cách xử lí: bảo vệ quan điểm hoặc tiếp nhận góp ý từ bạn để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của mình tốt hơn. 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2.2. Bồi dưỡng phẩm chất chủ yếu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180340" algn="just">
              <a:buNone/>
            </a:pPr>
            <a:r>
              <a:rPr lang="vi-VN" sz="12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 chất yêu nước: </a:t>
            </a:r>
            <a:r>
              <a:rPr lang="vi-VN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hiện được quyết tâm học tập, rèn luyện để mai sau góp phần xây dựng đất nước.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 algn="just">
              <a:buNone/>
            </a:pPr>
            <a:r>
              <a:rPr lang="vi-VN" sz="1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II. ĐỒ DÙNG DẠY HỌC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 algn="just">
              <a:buNone/>
            </a:pP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GV chuẩn bị: máy tính, 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 vi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phiếu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 algn="just">
              <a:buNone/>
            </a:pP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HS chuẩn bị: SGK </a:t>
            </a:r>
            <a:r>
              <a:rPr lang="vi-VN" sz="1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Tiếng Việt 5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tập </a:t>
            </a:r>
            <a:r>
              <a:rPr lang="en-US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vi-VN" sz="1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270510"/>
            <a:r>
              <a:rPr lang="en-US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III.</a:t>
            </a:r>
            <a:r>
              <a:rPr lang="en-US" sz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 HOẠT ĐỘNG DẠY VÀ HỌC CHỦ YẾU</a:t>
            </a:r>
            <a:endParaRPr lang="en-US" sz="12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270510" algn="l" defTabSz="914400" rtl="0" eaLnBrk="1" fontAlgn="auto" latinLnBrk="0" hangingPunct="1">
              <a:spcBef>
                <a:spcPts val="0"/>
              </a:spcBef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7908524"/>
      </p:ext>
    </p:extLst>
  </p:cSld>
  <p:clrMapOvr>
    <a:masterClrMapping/>
  </p:clrMapOvr>
  <p:transition spd="med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7EA58A-48D8-44A4-B6D6-21AA6DC00325}"/>
              </a:ext>
            </a:extLst>
          </p:cNvPr>
          <p:cNvSpPr txBox="1"/>
          <p:nvPr/>
        </p:nvSpPr>
        <p:spPr>
          <a:xfrm>
            <a:off x="2873828" y="278359"/>
            <a:ext cx="3396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0F14C6-1189-4EC3-B980-13E882E28A6B}"/>
              </a:ext>
            </a:extLst>
          </p:cNvPr>
          <p:cNvSpPr txBox="1"/>
          <p:nvPr/>
        </p:nvSpPr>
        <p:spPr>
          <a:xfrm>
            <a:off x="854528" y="1088572"/>
            <a:ext cx="743494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latin typeface="Cambria" panose="02040503050406030204" pitchFamily="18" charset="0"/>
                <a:ea typeface="Cambria" panose="02040503050406030204" pitchFamily="18" charset="0"/>
              </a:rPr>
              <a:t>Các em hãy cùng xem video dưới đây</a:t>
            </a:r>
          </a:p>
        </p:txBody>
      </p:sp>
      <p:pic>
        <p:nvPicPr>
          <p:cNvPr id="8" name="Bé Ơi, An Toàn Ở Swimming Pool - Bài Hát Vui Nhộn Dạy Trẻ Bơi Lội -">
            <a:hlinkClick r:id="" action="ppaction://media"/>
            <a:extLst>
              <a:ext uri="{FF2B5EF4-FFF2-40B4-BE49-F238E27FC236}">
                <a16:creationId xmlns:a16="http://schemas.microsoft.com/office/drawing/2014/main" id="{3A17B7D8-9C9E-4B8C-BAAA-3A4BEE6FEF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6014" y="1809657"/>
            <a:ext cx="5431971" cy="3055484"/>
          </a:xfrm>
          <a:prstGeom prst="rect">
            <a:avLst/>
          </a:prstGeom>
        </p:spPr>
      </p:pic>
      <p:pic>
        <p:nvPicPr>
          <p:cNvPr id="13" name="Google Shape;219;p3">
            <a:extLst>
              <a:ext uri="{FF2B5EF4-FFF2-40B4-BE49-F238E27FC236}">
                <a16:creationId xmlns:a16="http://schemas.microsoft.com/office/drawing/2014/main" id="{0D46F01A-B43A-45E3-8FD2-FB952533E2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012887"/>
            <a:ext cx="627732" cy="130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34733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96F9734-3CC7-4F6E-8217-B1DC3C361F5D}"/>
              </a:ext>
            </a:extLst>
          </p:cNvPr>
          <p:cNvSpPr txBox="1"/>
          <p:nvPr/>
        </p:nvSpPr>
        <p:spPr>
          <a:xfrm>
            <a:off x="1654655" y="683012"/>
            <a:ext cx="5529943" cy="2171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CUỐI NĂM TIẾT 5</a:t>
            </a:r>
          </a:p>
        </p:txBody>
      </p:sp>
      <p:grpSp>
        <p:nvGrpSpPr>
          <p:cNvPr id="12" name="Google Shape;2215;p54">
            <a:extLst>
              <a:ext uri="{FF2B5EF4-FFF2-40B4-BE49-F238E27FC236}">
                <a16:creationId xmlns:a16="http://schemas.microsoft.com/office/drawing/2014/main" id="{75AB4A0A-3A67-467A-9D55-309EF768062D}"/>
              </a:ext>
            </a:extLst>
          </p:cNvPr>
          <p:cNvGrpSpPr/>
          <p:nvPr/>
        </p:nvGrpSpPr>
        <p:grpSpPr>
          <a:xfrm>
            <a:off x="165143" y="2552700"/>
            <a:ext cx="2870189" cy="2590800"/>
            <a:chOff x="3136943" y="633425"/>
            <a:chExt cx="2870189" cy="2590800"/>
          </a:xfrm>
        </p:grpSpPr>
        <p:sp>
          <p:nvSpPr>
            <p:cNvPr id="13" name="Google Shape;2216;p54">
              <a:extLst>
                <a:ext uri="{FF2B5EF4-FFF2-40B4-BE49-F238E27FC236}">
                  <a16:creationId xmlns:a16="http://schemas.microsoft.com/office/drawing/2014/main" id="{7E07ACDE-FBD7-4F1C-B18F-C39C4C5D46B7}"/>
                </a:ext>
              </a:extLst>
            </p:cNvPr>
            <p:cNvSpPr/>
            <p:nvPr/>
          </p:nvSpPr>
          <p:spPr>
            <a:xfrm>
              <a:off x="3276625" y="633425"/>
              <a:ext cx="2590800" cy="25908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217;p54">
              <a:extLst>
                <a:ext uri="{FF2B5EF4-FFF2-40B4-BE49-F238E27FC236}">
                  <a16:creationId xmlns:a16="http://schemas.microsoft.com/office/drawing/2014/main" id="{A7234810-6C50-405A-9A99-7672DDCE9A7A}"/>
                </a:ext>
              </a:extLst>
            </p:cNvPr>
            <p:cNvGrpSpPr/>
            <p:nvPr/>
          </p:nvGrpSpPr>
          <p:grpSpPr>
            <a:xfrm>
              <a:off x="3136943" y="987615"/>
              <a:ext cx="2870189" cy="2167723"/>
              <a:chOff x="2048900" y="2155800"/>
              <a:chExt cx="1675925" cy="1265750"/>
            </a:xfrm>
          </p:grpSpPr>
          <p:sp>
            <p:nvSpPr>
              <p:cNvPr id="15" name="Google Shape;2218;p54">
                <a:extLst>
                  <a:ext uri="{FF2B5EF4-FFF2-40B4-BE49-F238E27FC236}">
                    <a16:creationId xmlns:a16="http://schemas.microsoft.com/office/drawing/2014/main" id="{FE036DDD-E656-4DCD-BD66-9456A91EBE7D}"/>
                  </a:ext>
                </a:extLst>
              </p:cNvPr>
              <p:cNvSpPr/>
              <p:nvPr/>
            </p:nvSpPr>
            <p:spPr>
              <a:xfrm>
                <a:off x="2048900" y="2155800"/>
                <a:ext cx="1675925" cy="1265750"/>
              </a:xfrm>
              <a:custGeom>
                <a:avLst/>
                <a:gdLst/>
                <a:ahLst/>
                <a:cxnLst/>
                <a:rect l="l" t="t" r="r" b="b"/>
                <a:pathLst>
                  <a:path w="67037" h="50630" extrusionOk="0">
                    <a:moveTo>
                      <a:pt x="48074" y="29174"/>
                    </a:moveTo>
                    <a:lnTo>
                      <a:pt x="50425" y="30707"/>
                    </a:lnTo>
                    <a:lnTo>
                      <a:pt x="46720" y="31437"/>
                    </a:lnTo>
                    <a:lnTo>
                      <a:pt x="44429" y="29854"/>
                    </a:lnTo>
                    <a:lnTo>
                      <a:pt x="48074" y="29174"/>
                    </a:lnTo>
                    <a:close/>
                    <a:moveTo>
                      <a:pt x="44056" y="29926"/>
                    </a:moveTo>
                    <a:cubicBezTo>
                      <a:pt x="44067" y="29965"/>
                      <a:pt x="44089" y="29999"/>
                      <a:pt x="44123" y="30027"/>
                    </a:cubicBezTo>
                    <a:lnTo>
                      <a:pt x="46285" y="31520"/>
                    </a:lnTo>
                    <a:lnTo>
                      <a:pt x="41292" y="32506"/>
                    </a:lnTo>
                    <a:lnTo>
                      <a:pt x="39097" y="30851"/>
                    </a:lnTo>
                    <a:lnTo>
                      <a:pt x="44056" y="29926"/>
                    </a:lnTo>
                    <a:close/>
                    <a:moveTo>
                      <a:pt x="38729" y="30924"/>
                    </a:moveTo>
                    <a:cubicBezTo>
                      <a:pt x="38734" y="30963"/>
                      <a:pt x="38757" y="30996"/>
                      <a:pt x="38790" y="31019"/>
                    </a:cubicBezTo>
                    <a:lnTo>
                      <a:pt x="40880" y="32590"/>
                    </a:lnTo>
                    <a:lnTo>
                      <a:pt x="36232" y="33504"/>
                    </a:lnTo>
                    <a:lnTo>
                      <a:pt x="34026" y="31799"/>
                    </a:lnTo>
                    <a:lnTo>
                      <a:pt x="38729" y="30924"/>
                    </a:lnTo>
                    <a:close/>
                    <a:moveTo>
                      <a:pt x="50748" y="30913"/>
                    </a:moveTo>
                    <a:lnTo>
                      <a:pt x="53986" y="33025"/>
                    </a:lnTo>
                    <a:lnTo>
                      <a:pt x="50119" y="33788"/>
                    </a:lnTo>
                    <a:lnTo>
                      <a:pt x="47082" y="31687"/>
                    </a:lnTo>
                    <a:lnTo>
                      <a:pt x="50643" y="30991"/>
                    </a:lnTo>
                    <a:cubicBezTo>
                      <a:pt x="50687" y="30980"/>
                      <a:pt x="50721" y="30952"/>
                      <a:pt x="50743" y="30913"/>
                    </a:cubicBezTo>
                    <a:close/>
                    <a:moveTo>
                      <a:pt x="33663" y="31866"/>
                    </a:moveTo>
                    <a:cubicBezTo>
                      <a:pt x="33669" y="31899"/>
                      <a:pt x="33691" y="31938"/>
                      <a:pt x="33719" y="31960"/>
                    </a:cubicBezTo>
                    <a:lnTo>
                      <a:pt x="35820" y="33587"/>
                    </a:lnTo>
                    <a:lnTo>
                      <a:pt x="30615" y="34613"/>
                    </a:lnTo>
                    <a:lnTo>
                      <a:pt x="28353" y="32863"/>
                    </a:lnTo>
                    <a:lnTo>
                      <a:pt x="33663" y="31866"/>
                    </a:lnTo>
                    <a:close/>
                    <a:moveTo>
                      <a:pt x="46647" y="31776"/>
                    </a:moveTo>
                    <a:lnTo>
                      <a:pt x="49684" y="33877"/>
                    </a:lnTo>
                    <a:lnTo>
                      <a:pt x="44479" y="34903"/>
                    </a:lnTo>
                    <a:lnTo>
                      <a:pt x="41632" y="32763"/>
                    </a:lnTo>
                    <a:lnTo>
                      <a:pt x="46647" y="31776"/>
                    </a:lnTo>
                    <a:close/>
                    <a:moveTo>
                      <a:pt x="27991" y="32930"/>
                    </a:moveTo>
                    <a:cubicBezTo>
                      <a:pt x="27996" y="32969"/>
                      <a:pt x="28019" y="33002"/>
                      <a:pt x="28047" y="33030"/>
                    </a:cubicBezTo>
                    <a:lnTo>
                      <a:pt x="30203" y="34696"/>
                    </a:lnTo>
                    <a:lnTo>
                      <a:pt x="24859" y="35750"/>
                    </a:lnTo>
                    <a:lnTo>
                      <a:pt x="22547" y="33950"/>
                    </a:lnTo>
                    <a:lnTo>
                      <a:pt x="27991" y="32930"/>
                    </a:lnTo>
                    <a:close/>
                    <a:moveTo>
                      <a:pt x="41214" y="32846"/>
                    </a:moveTo>
                    <a:lnTo>
                      <a:pt x="44062" y="34986"/>
                    </a:lnTo>
                    <a:lnTo>
                      <a:pt x="39347" y="35917"/>
                    </a:lnTo>
                    <a:lnTo>
                      <a:pt x="36567" y="33760"/>
                    </a:lnTo>
                    <a:lnTo>
                      <a:pt x="41214" y="32846"/>
                    </a:lnTo>
                    <a:close/>
                    <a:moveTo>
                      <a:pt x="54304" y="33236"/>
                    </a:moveTo>
                    <a:lnTo>
                      <a:pt x="57363" y="35231"/>
                    </a:lnTo>
                    <a:lnTo>
                      <a:pt x="53379" y="36045"/>
                    </a:lnTo>
                    <a:lnTo>
                      <a:pt x="50481" y="34039"/>
                    </a:lnTo>
                    <a:lnTo>
                      <a:pt x="54209" y="33303"/>
                    </a:lnTo>
                    <a:cubicBezTo>
                      <a:pt x="54248" y="33298"/>
                      <a:pt x="54281" y="33270"/>
                      <a:pt x="54304" y="33236"/>
                    </a:cubicBezTo>
                    <a:close/>
                    <a:moveTo>
                      <a:pt x="22173" y="34017"/>
                    </a:moveTo>
                    <a:cubicBezTo>
                      <a:pt x="22179" y="34061"/>
                      <a:pt x="22207" y="34100"/>
                      <a:pt x="22246" y="34122"/>
                    </a:cubicBezTo>
                    <a:lnTo>
                      <a:pt x="24447" y="35828"/>
                    </a:lnTo>
                    <a:lnTo>
                      <a:pt x="19549" y="36797"/>
                    </a:lnTo>
                    <a:lnTo>
                      <a:pt x="17247" y="34942"/>
                    </a:lnTo>
                    <a:lnTo>
                      <a:pt x="22173" y="34017"/>
                    </a:lnTo>
                    <a:close/>
                    <a:moveTo>
                      <a:pt x="36149" y="33844"/>
                    </a:moveTo>
                    <a:lnTo>
                      <a:pt x="38935" y="35995"/>
                    </a:lnTo>
                    <a:lnTo>
                      <a:pt x="33725" y="37020"/>
                    </a:lnTo>
                    <a:lnTo>
                      <a:pt x="30944" y="34869"/>
                    </a:lnTo>
                    <a:lnTo>
                      <a:pt x="36149" y="33844"/>
                    </a:lnTo>
                    <a:close/>
                    <a:moveTo>
                      <a:pt x="50046" y="34128"/>
                    </a:moveTo>
                    <a:lnTo>
                      <a:pt x="52944" y="36134"/>
                    </a:lnTo>
                    <a:lnTo>
                      <a:pt x="47583" y="37237"/>
                    </a:lnTo>
                    <a:lnTo>
                      <a:pt x="44819" y="35159"/>
                    </a:lnTo>
                    <a:lnTo>
                      <a:pt x="50046" y="34128"/>
                    </a:lnTo>
                    <a:close/>
                    <a:moveTo>
                      <a:pt x="16885" y="35008"/>
                    </a:moveTo>
                    <a:cubicBezTo>
                      <a:pt x="16896" y="35042"/>
                      <a:pt x="16913" y="35081"/>
                      <a:pt x="16941" y="35103"/>
                    </a:cubicBezTo>
                    <a:lnTo>
                      <a:pt x="19142" y="36875"/>
                    </a:lnTo>
                    <a:lnTo>
                      <a:pt x="14104" y="37873"/>
                    </a:lnTo>
                    <a:cubicBezTo>
                      <a:pt x="14065" y="37878"/>
                      <a:pt x="14032" y="37895"/>
                      <a:pt x="14010" y="37923"/>
                    </a:cubicBezTo>
                    <a:lnTo>
                      <a:pt x="11653" y="35989"/>
                    </a:lnTo>
                    <a:lnTo>
                      <a:pt x="16885" y="35008"/>
                    </a:lnTo>
                    <a:close/>
                    <a:moveTo>
                      <a:pt x="30532" y="34953"/>
                    </a:moveTo>
                    <a:lnTo>
                      <a:pt x="33307" y="37104"/>
                    </a:lnTo>
                    <a:lnTo>
                      <a:pt x="27963" y="38157"/>
                    </a:lnTo>
                    <a:lnTo>
                      <a:pt x="25193" y="36006"/>
                    </a:lnTo>
                    <a:lnTo>
                      <a:pt x="30532" y="34953"/>
                    </a:lnTo>
                    <a:close/>
                    <a:moveTo>
                      <a:pt x="57680" y="35437"/>
                    </a:moveTo>
                    <a:lnTo>
                      <a:pt x="60873" y="37522"/>
                    </a:lnTo>
                    <a:lnTo>
                      <a:pt x="56711" y="38408"/>
                    </a:lnTo>
                    <a:cubicBezTo>
                      <a:pt x="56700" y="38363"/>
                      <a:pt x="56672" y="38324"/>
                      <a:pt x="56633" y="38302"/>
                    </a:cubicBezTo>
                    <a:lnTo>
                      <a:pt x="53735" y="36296"/>
                    </a:lnTo>
                    <a:lnTo>
                      <a:pt x="57580" y="35510"/>
                    </a:lnTo>
                    <a:cubicBezTo>
                      <a:pt x="57619" y="35499"/>
                      <a:pt x="57658" y="35471"/>
                      <a:pt x="57680" y="35437"/>
                    </a:cubicBezTo>
                    <a:close/>
                    <a:moveTo>
                      <a:pt x="44401" y="35237"/>
                    </a:moveTo>
                    <a:lnTo>
                      <a:pt x="47338" y="37444"/>
                    </a:lnTo>
                    <a:lnTo>
                      <a:pt x="42546" y="38435"/>
                    </a:lnTo>
                    <a:cubicBezTo>
                      <a:pt x="42535" y="38396"/>
                      <a:pt x="42518" y="38363"/>
                      <a:pt x="42485" y="38341"/>
                    </a:cubicBezTo>
                    <a:lnTo>
                      <a:pt x="39682" y="36167"/>
                    </a:lnTo>
                    <a:lnTo>
                      <a:pt x="44401" y="35237"/>
                    </a:lnTo>
                    <a:close/>
                    <a:moveTo>
                      <a:pt x="24781" y="36084"/>
                    </a:moveTo>
                    <a:lnTo>
                      <a:pt x="27556" y="38240"/>
                    </a:lnTo>
                    <a:lnTo>
                      <a:pt x="22552" y="39227"/>
                    </a:lnTo>
                    <a:lnTo>
                      <a:pt x="19866" y="37053"/>
                    </a:lnTo>
                    <a:lnTo>
                      <a:pt x="24781" y="36084"/>
                    </a:lnTo>
                    <a:close/>
                    <a:moveTo>
                      <a:pt x="39264" y="36251"/>
                    </a:moveTo>
                    <a:lnTo>
                      <a:pt x="42184" y="38502"/>
                    </a:lnTo>
                    <a:lnTo>
                      <a:pt x="36957" y="39572"/>
                    </a:lnTo>
                    <a:cubicBezTo>
                      <a:pt x="36951" y="39539"/>
                      <a:pt x="36929" y="39505"/>
                      <a:pt x="36901" y="39483"/>
                    </a:cubicBezTo>
                    <a:lnTo>
                      <a:pt x="34054" y="37282"/>
                    </a:lnTo>
                    <a:lnTo>
                      <a:pt x="39264" y="36251"/>
                    </a:lnTo>
                    <a:close/>
                    <a:moveTo>
                      <a:pt x="53312" y="36379"/>
                    </a:moveTo>
                    <a:lnTo>
                      <a:pt x="56349" y="38486"/>
                    </a:lnTo>
                    <a:lnTo>
                      <a:pt x="50615" y="39706"/>
                    </a:lnTo>
                    <a:lnTo>
                      <a:pt x="47717" y="37527"/>
                    </a:lnTo>
                    <a:lnTo>
                      <a:pt x="53312" y="36379"/>
                    </a:lnTo>
                    <a:close/>
                    <a:moveTo>
                      <a:pt x="19459" y="37137"/>
                    </a:moveTo>
                    <a:lnTo>
                      <a:pt x="22307" y="39433"/>
                    </a:lnTo>
                    <a:lnTo>
                      <a:pt x="17102" y="40458"/>
                    </a:lnTo>
                    <a:lnTo>
                      <a:pt x="14288" y="38157"/>
                    </a:lnTo>
                    <a:lnTo>
                      <a:pt x="19459" y="37137"/>
                    </a:lnTo>
                    <a:close/>
                    <a:moveTo>
                      <a:pt x="33641" y="37360"/>
                    </a:moveTo>
                    <a:lnTo>
                      <a:pt x="36600" y="39650"/>
                    </a:lnTo>
                    <a:lnTo>
                      <a:pt x="31245" y="40754"/>
                    </a:lnTo>
                    <a:cubicBezTo>
                      <a:pt x="31245" y="40742"/>
                      <a:pt x="31239" y="40737"/>
                      <a:pt x="31239" y="40731"/>
                    </a:cubicBezTo>
                    <a:cubicBezTo>
                      <a:pt x="31234" y="40720"/>
                      <a:pt x="31228" y="40709"/>
                      <a:pt x="31223" y="40703"/>
                    </a:cubicBezTo>
                    <a:cubicBezTo>
                      <a:pt x="31223" y="40692"/>
                      <a:pt x="31212" y="40681"/>
                      <a:pt x="31200" y="40676"/>
                    </a:cubicBezTo>
                    <a:cubicBezTo>
                      <a:pt x="31195" y="40664"/>
                      <a:pt x="31195" y="40664"/>
                      <a:pt x="31189" y="40659"/>
                    </a:cubicBezTo>
                    <a:lnTo>
                      <a:pt x="28297" y="38419"/>
                    </a:lnTo>
                    <a:lnTo>
                      <a:pt x="33641" y="37360"/>
                    </a:lnTo>
                    <a:close/>
                    <a:moveTo>
                      <a:pt x="27885" y="38497"/>
                    </a:moveTo>
                    <a:lnTo>
                      <a:pt x="30721" y="40698"/>
                    </a:lnTo>
                    <a:lnTo>
                      <a:pt x="25589" y="41751"/>
                    </a:lnTo>
                    <a:cubicBezTo>
                      <a:pt x="25556" y="41757"/>
                      <a:pt x="25522" y="41773"/>
                      <a:pt x="25500" y="41807"/>
                    </a:cubicBezTo>
                    <a:lnTo>
                      <a:pt x="22669" y="39522"/>
                    </a:lnTo>
                    <a:lnTo>
                      <a:pt x="27885" y="38497"/>
                    </a:lnTo>
                    <a:close/>
                    <a:moveTo>
                      <a:pt x="31217" y="40882"/>
                    </a:moveTo>
                    <a:lnTo>
                      <a:pt x="34210" y="43205"/>
                    </a:lnTo>
                    <a:lnTo>
                      <a:pt x="28687" y="44381"/>
                    </a:lnTo>
                    <a:lnTo>
                      <a:pt x="25784" y="42035"/>
                    </a:lnTo>
                    <a:lnTo>
                      <a:pt x="31122" y="40943"/>
                    </a:lnTo>
                    <a:lnTo>
                      <a:pt x="31145" y="40932"/>
                    </a:lnTo>
                    <a:cubicBezTo>
                      <a:pt x="31156" y="40926"/>
                      <a:pt x="31161" y="40921"/>
                      <a:pt x="31173" y="40921"/>
                    </a:cubicBezTo>
                    <a:cubicBezTo>
                      <a:pt x="31184" y="40910"/>
                      <a:pt x="31195" y="40904"/>
                      <a:pt x="31206" y="40893"/>
                    </a:cubicBezTo>
                    <a:cubicBezTo>
                      <a:pt x="31206" y="40893"/>
                      <a:pt x="31212" y="40887"/>
                      <a:pt x="31217" y="40882"/>
                    </a:cubicBezTo>
                    <a:close/>
                    <a:moveTo>
                      <a:pt x="42946" y="1"/>
                    </a:moveTo>
                    <a:cubicBezTo>
                      <a:pt x="42933" y="1"/>
                      <a:pt x="42921" y="1"/>
                      <a:pt x="42908" y="3"/>
                    </a:cubicBezTo>
                    <a:lnTo>
                      <a:pt x="296" y="5408"/>
                    </a:lnTo>
                    <a:cubicBezTo>
                      <a:pt x="118" y="5430"/>
                      <a:pt x="1" y="5597"/>
                      <a:pt x="29" y="5770"/>
                    </a:cubicBezTo>
                    <a:lnTo>
                      <a:pt x="4676" y="33209"/>
                    </a:lnTo>
                    <a:lnTo>
                      <a:pt x="4927" y="35594"/>
                    </a:lnTo>
                    <a:cubicBezTo>
                      <a:pt x="4932" y="35677"/>
                      <a:pt x="4971" y="35755"/>
                      <a:pt x="5033" y="35811"/>
                    </a:cubicBezTo>
                    <a:lnTo>
                      <a:pt x="22112" y="50555"/>
                    </a:lnTo>
                    <a:cubicBezTo>
                      <a:pt x="22172" y="50603"/>
                      <a:pt x="22248" y="50630"/>
                      <a:pt x="22326" y="50630"/>
                    </a:cubicBezTo>
                    <a:cubicBezTo>
                      <a:pt x="22349" y="50630"/>
                      <a:pt x="22373" y="50627"/>
                      <a:pt x="22396" y="50622"/>
                    </a:cubicBezTo>
                    <a:lnTo>
                      <a:pt x="66719" y="40915"/>
                    </a:lnTo>
                    <a:cubicBezTo>
                      <a:pt x="66869" y="40882"/>
                      <a:pt x="66975" y="40754"/>
                      <a:pt x="66981" y="40603"/>
                    </a:cubicBezTo>
                    <a:lnTo>
                      <a:pt x="67036" y="38597"/>
                    </a:lnTo>
                    <a:lnTo>
                      <a:pt x="67036" y="38580"/>
                    </a:lnTo>
                    <a:lnTo>
                      <a:pt x="67031" y="38580"/>
                    </a:lnTo>
                    <a:lnTo>
                      <a:pt x="48564" y="26823"/>
                    </a:lnTo>
                    <a:lnTo>
                      <a:pt x="44167" y="460"/>
                    </a:lnTo>
                    <a:lnTo>
                      <a:pt x="44167" y="454"/>
                    </a:lnTo>
                    <a:lnTo>
                      <a:pt x="43059" y="19"/>
                    </a:lnTo>
                    <a:cubicBezTo>
                      <a:pt x="43021" y="7"/>
                      <a:pt x="42983" y="1"/>
                      <a:pt x="42946" y="1"/>
                    </a:cubicBezTo>
                    <a:close/>
                  </a:path>
                </a:pathLst>
              </a:custGeom>
              <a:solidFill>
                <a:srgbClr val="D186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219;p54">
                <a:extLst>
                  <a:ext uri="{FF2B5EF4-FFF2-40B4-BE49-F238E27FC236}">
                    <a16:creationId xmlns:a16="http://schemas.microsoft.com/office/drawing/2014/main" id="{D6A3C6BB-684F-48FB-AB73-6B5E3073CEE0}"/>
                  </a:ext>
                </a:extLst>
              </p:cNvPr>
              <p:cNvSpPr/>
              <p:nvPr/>
            </p:nvSpPr>
            <p:spPr>
              <a:xfrm>
                <a:off x="2048900" y="2155800"/>
                <a:ext cx="1675925" cy="1265750"/>
              </a:xfrm>
              <a:custGeom>
                <a:avLst/>
                <a:gdLst/>
                <a:ahLst/>
                <a:cxnLst/>
                <a:rect l="l" t="t" r="r" b="b"/>
                <a:pathLst>
                  <a:path w="67037" h="50630" extrusionOk="0">
                    <a:moveTo>
                      <a:pt x="42946" y="1"/>
                    </a:moveTo>
                    <a:cubicBezTo>
                      <a:pt x="42933" y="1"/>
                      <a:pt x="42921" y="1"/>
                      <a:pt x="42908" y="3"/>
                    </a:cubicBezTo>
                    <a:lnTo>
                      <a:pt x="296" y="5408"/>
                    </a:lnTo>
                    <a:cubicBezTo>
                      <a:pt x="118" y="5430"/>
                      <a:pt x="1" y="5597"/>
                      <a:pt x="29" y="5770"/>
                    </a:cubicBezTo>
                    <a:lnTo>
                      <a:pt x="4676" y="33209"/>
                    </a:lnTo>
                    <a:lnTo>
                      <a:pt x="4927" y="35594"/>
                    </a:lnTo>
                    <a:cubicBezTo>
                      <a:pt x="4932" y="35677"/>
                      <a:pt x="4971" y="35755"/>
                      <a:pt x="5033" y="35811"/>
                    </a:cubicBezTo>
                    <a:lnTo>
                      <a:pt x="22112" y="50555"/>
                    </a:lnTo>
                    <a:cubicBezTo>
                      <a:pt x="22172" y="50603"/>
                      <a:pt x="22248" y="50630"/>
                      <a:pt x="22326" y="50630"/>
                    </a:cubicBezTo>
                    <a:cubicBezTo>
                      <a:pt x="22349" y="50630"/>
                      <a:pt x="22373" y="50627"/>
                      <a:pt x="22396" y="50622"/>
                    </a:cubicBezTo>
                    <a:lnTo>
                      <a:pt x="66719" y="40915"/>
                    </a:lnTo>
                    <a:cubicBezTo>
                      <a:pt x="66869" y="40882"/>
                      <a:pt x="66975" y="40754"/>
                      <a:pt x="66981" y="40603"/>
                    </a:cubicBezTo>
                    <a:lnTo>
                      <a:pt x="67036" y="38597"/>
                    </a:lnTo>
                    <a:lnTo>
                      <a:pt x="67036" y="38597"/>
                    </a:lnTo>
                    <a:lnTo>
                      <a:pt x="22853" y="48265"/>
                    </a:lnTo>
                    <a:cubicBezTo>
                      <a:pt x="22832" y="48269"/>
                      <a:pt x="22810" y="48270"/>
                      <a:pt x="22789" y="48270"/>
                    </a:cubicBezTo>
                    <a:cubicBezTo>
                      <a:pt x="22709" y="48270"/>
                      <a:pt x="22630" y="48245"/>
                      <a:pt x="22569" y="48193"/>
                    </a:cubicBezTo>
                    <a:lnTo>
                      <a:pt x="6370" y="33599"/>
                    </a:lnTo>
                    <a:cubicBezTo>
                      <a:pt x="6309" y="33543"/>
                      <a:pt x="6270" y="33465"/>
                      <a:pt x="6259" y="33381"/>
                    </a:cubicBezTo>
                    <a:lnTo>
                      <a:pt x="1567" y="6405"/>
                    </a:lnTo>
                    <a:cubicBezTo>
                      <a:pt x="1539" y="6260"/>
                      <a:pt x="1639" y="6121"/>
                      <a:pt x="1784" y="6104"/>
                    </a:cubicBezTo>
                    <a:lnTo>
                      <a:pt x="44167" y="460"/>
                    </a:lnTo>
                    <a:lnTo>
                      <a:pt x="44167" y="448"/>
                    </a:lnTo>
                    <a:lnTo>
                      <a:pt x="43059" y="19"/>
                    </a:lnTo>
                    <a:cubicBezTo>
                      <a:pt x="43025" y="7"/>
                      <a:pt x="42985" y="1"/>
                      <a:pt x="42946" y="1"/>
                    </a:cubicBez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220;p54">
                <a:extLst>
                  <a:ext uri="{FF2B5EF4-FFF2-40B4-BE49-F238E27FC236}">
                    <a16:creationId xmlns:a16="http://schemas.microsoft.com/office/drawing/2014/main" id="{D4680A0D-7045-4F70-846D-E17FFB3DEF1C}"/>
                  </a:ext>
                </a:extLst>
              </p:cNvPr>
              <p:cNvSpPr/>
              <p:nvPr/>
            </p:nvSpPr>
            <p:spPr>
              <a:xfrm>
                <a:off x="3392275" y="3041725"/>
                <a:ext cx="1784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2971" extrusionOk="0">
                    <a:moveTo>
                      <a:pt x="3945" y="0"/>
                    </a:moveTo>
                    <a:cubicBezTo>
                      <a:pt x="3923" y="34"/>
                      <a:pt x="3884" y="62"/>
                      <a:pt x="3845" y="73"/>
                    </a:cubicBezTo>
                    <a:lnTo>
                      <a:pt x="0" y="859"/>
                    </a:lnTo>
                    <a:lnTo>
                      <a:pt x="2898" y="2865"/>
                    </a:lnTo>
                    <a:cubicBezTo>
                      <a:pt x="2937" y="2887"/>
                      <a:pt x="2965" y="2926"/>
                      <a:pt x="2976" y="2971"/>
                    </a:cubicBezTo>
                    <a:lnTo>
                      <a:pt x="7138" y="2079"/>
                    </a:lnTo>
                    <a:lnTo>
                      <a:pt x="394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221;p54">
                <a:extLst>
                  <a:ext uri="{FF2B5EF4-FFF2-40B4-BE49-F238E27FC236}">
                    <a16:creationId xmlns:a16="http://schemas.microsoft.com/office/drawing/2014/main" id="{262E1B52-6753-4299-8DFC-8D750B566580}"/>
                  </a:ext>
                </a:extLst>
              </p:cNvPr>
              <p:cNvSpPr/>
              <p:nvPr/>
            </p:nvSpPr>
            <p:spPr>
              <a:xfrm>
                <a:off x="3310775" y="2986700"/>
                <a:ext cx="172200" cy="70225"/>
              </a:xfrm>
              <a:custGeom>
                <a:avLst/>
                <a:gdLst/>
                <a:ahLst/>
                <a:cxnLst/>
                <a:rect l="l" t="t" r="r" b="b"/>
                <a:pathLst>
                  <a:path w="6888" h="2809" extrusionOk="0">
                    <a:moveTo>
                      <a:pt x="3829" y="0"/>
                    </a:moveTo>
                    <a:cubicBezTo>
                      <a:pt x="3806" y="34"/>
                      <a:pt x="3773" y="62"/>
                      <a:pt x="3728" y="67"/>
                    </a:cubicBezTo>
                    <a:lnTo>
                      <a:pt x="0" y="803"/>
                    </a:lnTo>
                    <a:lnTo>
                      <a:pt x="2904" y="2809"/>
                    </a:lnTo>
                    <a:lnTo>
                      <a:pt x="6888" y="1995"/>
                    </a:lnTo>
                    <a:lnTo>
                      <a:pt x="38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222;p54">
                <a:extLst>
                  <a:ext uri="{FF2B5EF4-FFF2-40B4-BE49-F238E27FC236}">
                    <a16:creationId xmlns:a16="http://schemas.microsoft.com/office/drawing/2014/main" id="{04FF573C-15A8-4848-9B89-6B7FF9D27C4F}"/>
                  </a:ext>
                </a:extLst>
              </p:cNvPr>
              <p:cNvSpPr/>
              <p:nvPr/>
            </p:nvSpPr>
            <p:spPr>
              <a:xfrm>
                <a:off x="3241825" y="3065275"/>
                <a:ext cx="215675" cy="83175"/>
              </a:xfrm>
              <a:custGeom>
                <a:avLst/>
                <a:gdLst/>
                <a:ahLst/>
                <a:cxnLst/>
                <a:rect l="l" t="t" r="r" b="b"/>
                <a:pathLst>
                  <a:path w="8627" h="3327" extrusionOk="0">
                    <a:moveTo>
                      <a:pt x="5589" y="0"/>
                    </a:moveTo>
                    <a:lnTo>
                      <a:pt x="0" y="1154"/>
                    </a:lnTo>
                    <a:lnTo>
                      <a:pt x="2892" y="3327"/>
                    </a:lnTo>
                    <a:lnTo>
                      <a:pt x="8626" y="2107"/>
                    </a:lnTo>
                    <a:lnTo>
                      <a:pt x="558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223;p54">
                <a:extLst>
                  <a:ext uri="{FF2B5EF4-FFF2-40B4-BE49-F238E27FC236}">
                    <a16:creationId xmlns:a16="http://schemas.microsoft.com/office/drawing/2014/main" id="{52A9CC80-9E8F-4031-9A86-4AA787445460}"/>
                  </a:ext>
                </a:extLst>
              </p:cNvPr>
              <p:cNvSpPr/>
              <p:nvPr/>
            </p:nvSpPr>
            <p:spPr>
              <a:xfrm>
                <a:off x="3225800" y="2928600"/>
                <a:ext cx="1726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6905" h="2877" extrusionOk="0">
                    <a:moveTo>
                      <a:pt x="3667" y="1"/>
                    </a:moveTo>
                    <a:cubicBezTo>
                      <a:pt x="3645" y="40"/>
                      <a:pt x="3611" y="68"/>
                      <a:pt x="3567" y="73"/>
                    </a:cubicBezTo>
                    <a:lnTo>
                      <a:pt x="0" y="775"/>
                    </a:lnTo>
                    <a:lnTo>
                      <a:pt x="3037" y="2876"/>
                    </a:lnTo>
                    <a:lnTo>
                      <a:pt x="6904" y="2113"/>
                    </a:lnTo>
                    <a:lnTo>
                      <a:pt x="366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224;p54">
                <a:extLst>
                  <a:ext uri="{FF2B5EF4-FFF2-40B4-BE49-F238E27FC236}">
                    <a16:creationId xmlns:a16="http://schemas.microsoft.com/office/drawing/2014/main" id="{2120D8C5-94D3-4ED1-9788-298DB9EC70F2}"/>
                  </a:ext>
                </a:extLst>
              </p:cNvPr>
              <p:cNvSpPr/>
              <p:nvPr/>
            </p:nvSpPr>
            <p:spPr>
              <a:xfrm>
                <a:off x="3169375" y="3008850"/>
                <a:ext cx="203125" cy="77750"/>
              </a:xfrm>
              <a:custGeom>
                <a:avLst/>
                <a:gdLst/>
                <a:ahLst/>
                <a:cxnLst/>
                <a:rect l="l" t="t" r="r" b="b"/>
                <a:pathLst>
                  <a:path w="8125" h="3110" extrusionOk="0">
                    <a:moveTo>
                      <a:pt x="5227" y="0"/>
                    </a:moveTo>
                    <a:lnTo>
                      <a:pt x="0" y="1031"/>
                    </a:lnTo>
                    <a:lnTo>
                      <a:pt x="2764" y="3110"/>
                    </a:lnTo>
                    <a:lnTo>
                      <a:pt x="8125" y="2012"/>
                    </a:lnTo>
                    <a:lnTo>
                      <a:pt x="522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25;p54">
                <a:extLst>
                  <a:ext uri="{FF2B5EF4-FFF2-40B4-BE49-F238E27FC236}">
                    <a16:creationId xmlns:a16="http://schemas.microsoft.com/office/drawing/2014/main" id="{750549D2-5243-4E4D-A969-70CADCEEDA4C}"/>
                  </a:ext>
                </a:extLst>
              </p:cNvPr>
              <p:cNvSpPr/>
              <p:nvPr/>
            </p:nvSpPr>
            <p:spPr>
              <a:xfrm>
                <a:off x="3159625" y="2885150"/>
                <a:ext cx="14977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2263" extrusionOk="0">
                    <a:moveTo>
                      <a:pt x="3645" y="0"/>
                    </a:moveTo>
                    <a:lnTo>
                      <a:pt x="0" y="680"/>
                    </a:lnTo>
                    <a:lnTo>
                      <a:pt x="2285" y="2263"/>
                    </a:lnTo>
                    <a:lnTo>
                      <a:pt x="5991" y="1533"/>
                    </a:lnTo>
                    <a:lnTo>
                      <a:pt x="364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226;p54">
                <a:extLst>
                  <a:ext uri="{FF2B5EF4-FFF2-40B4-BE49-F238E27FC236}">
                    <a16:creationId xmlns:a16="http://schemas.microsoft.com/office/drawing/2014/main" id="{8BEC149F-FAD9-4F83-AC7D-13E542788983}"/>
                  </a:ext>
                </a:extLst>
              </p:cNvPr>
              <p:cNvSpPr/>
              <p:nvPr/>
            </p:nvSpPr>
            <p:spPr>
              <a:xfrm>
                <a:off x="3089675" y="2950050"/>
                <a:ext cx="201200" cy="78325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3133" extrusionOk="0">
                    <a:moveTo>
                      <a:pt x="5016" y="1"/>
                    </a:moveTo>
                    <a:lnTo>
                      <a:pt x="1" y="993"/>
                    </a:lnTo>
                    <a:lnTo>
                      <a:pt x="2848" y="3133"/>
                    </a:lnTo>
                    <a:lnTo>
                      <a:pt x="8048" y="2102"/>
                    </a:lnTo>
                    <a:lnTo>
                      <a:pt x="50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227;p54">
                <a:extLst>
                  <a:ext uri="{FF2B5EF4-FFF2-40B4-BE49-F238E27FC236}">
                    <a16:creationId xmlns:a16="http://schemas.microsoft.com/office/drawing/2014/main" id="{7638FEB2-AB59-40D2-A7D8-A8EF5515C4C2}"/>
                  </a:ext>
                </a:extLst>
              </p:cNvPr>
              <p:cNvSpPr/>
              <p:nvPr/>
            </p:nvSpPr>
            <p:spPr>
              <a:xfrm>
                <a:off x="3040925" y="3036700"/>
                <a:ext cx="191450" cy="80000"/>
              </a:xfrm>
              <a:custGeom>
                <a:avLst/>
                <a:gdLst/>
                <a:ahLst/>
                <a:cxnLst/>
                <a:rect l="l" t="t" r="r" b="b"/>
                <a:pathLst>
                  <a:path w="7658" h="3200" extrusionOk="0">
                    <a:moveTo>
                      <a:pt x="4720" y="1"/>
                    </a:moveTo>
                    <a:lnTo>
                      <a:pt x="1" y="937"/>
                    </a:lnTo>
                    <a:lnTo>
                      <a:pt x="2804" y="3105"/>
                    </a:lnTo>
                    <a:cubicBezTo>
                      <a:pt x="2837" y="3127"/>
                      <a:pt x="2854" y="3160"/>
                      <a:pt x="2865" y="3199"/>
                    </a:cubicBezTo>
                    <a:lnTo>
                      <a:pt x="7657" y="2208"/>
                    </a:lnTo>
                    <a:lnTo>
                      <a:pt x="472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228;p54">
                <a:extLst>
                  <a:ext uri="{FF2B5EF4-FFF2-40B4-BE49-F238E27FC236}">
                    <a16:creationId xmlns:a16="http://schemas.microsoft.com/office/drawing/2014/main" id="{695EEC50-7644-40E1-9177-45734C66B353}"/>
                  </a:ext>
                </a:extLst>
              </p:cNvPr>
              <p:cNvSpPr/>
              <p:nvPr/>
            </p:nvSpPr>
            <p:spPr>
              <a:xfrm>
                <a:off x="3026150" y="2903800"/>
                <a:ext cx="179750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2587" extrusionOk="0">
                    <a:moveTo>
                      <a:pt x="4960" y="1"/>
                    </a:moveTo>
                    <a:lnTo>
                      <a:pt x="1" y="931"/>
                    </a:lnTo>
                    <a:lnTo>
                      <a:pt x="2202" y="2586"/>
                    </a:lnTo>
                    <a:lnTo>
                      <a:pt x="7189" y="1600"/>
                    </a:lnTo>
                    <a:lnTo>
                      <a:pt x="5027" y="107"/>
                    </a:lnTo>
                    <a:cubicBezTo>
                      <a:pt x="4994" y="79"/>
                      <a:pt x="4972" y="45"/>
                      <a:pt x="4960" y="1"/>
                    </a:cubicBez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229;p54">
                <a:extLst>
                  <a:ext uri="{FF2B5EF4-FFF2-40B4-BE49-F238E27FC236}">
                    <a16:creationId xmlns:a16="http://schemas.microsoft.com/office/drawing/2014/main" id="{5A709EB8-2B04-47A8-8DA9-7FF93E030963}"/>
                  </a:ext>
                </a:extLst>
              </p:cNvPr>
              <p:cNvSpPr/>
              <p:nvPr/>
            </p:nvSpPr>
            <p:spPr>
              <a:xfrm>
                <a:off x="2963050" y="2976950"/>
                <a:ext cx="187400" cy="76650"/>
              </a:xfrm>
              <a:custGeom>
                <a:avLst/>
                <a:gdLst/>
                <a:ahLst/>
                <a:cxnLst/>
                <a:rect l="l" t="t" r="r" b="b"/>
                <a:pathLst>
                  <a:path w="7496" h="3066" extrusionOk="0">
                    <a:moveTo>
                      <a:pt x="4648" y="0"/>
                    </a:moveTo>
                    <a:lnTo>
                      <a:pt x="1" y="914"/>
                    </a:lnTo>
                    <a:lnTo>
                      <a:pt x="2781" y="3065"/>
                    </a:lnTo>
                    <a:lnTo>
                      <a:pt x="7496" y="2135"/>
                    </a:lnTo>
                    <a:lnTo>
                      <a:pt x="4648" y="0"/>
                    </a:lnTo>
                    <a:close/>
                  </a:path>
                </a:pathLst>
              </a:custGeom>
              <a:solidFill>
                <a:srgbClr val="F09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230;p54">
                <a:extLst>
                  <a:ext uri="{FF2B5EF4-FFF2-40B4-BE49-F238E27FC236}">
                    <a16:creationId xmlns:a16="http://schemas.microsoft.com/office/drawing/2014/main" id="{9494F452-2FE3-46D5-950F-D8EB6840F830}"/>
                  </a:ext>
                </a:extLst>
              </p:cNvPr>
              <p:cNvSpPr/>
              <p:nvPr/>
            </p:nvSpPr>
            <p:spPr>
              <a:xfrm>
                <a:off x="2899525" y="2928750"/>
                <a:ext cx="171375" cy="64650"/>
              </a:xfrm>
              <a:custGeom>
                <a:avLst/>
                <a:gdLst/>
                <a:ahLst/>
                <a:cxnLst/>
                <a:rect l="l" t="t" r="r" b="b"/>
                <a:pathLst>
                  <a:path w="6855" h="2586" extrusionOk="0">
                    <a:moveTo>
                      <a:pt x="4704" y="0"/>
                    </a:moveTo>
                    <a:lnTo>
                      <a:pt x="1" y="881"/>
                    </a:lnTo>
                    <a:lnTo>
                      <a:pt x="2207" y="2586"/>
                    </a:lnTo>
                    <a:lnTo>
                      <a:pt x="6855" y="1672"/>
                    </a:lnTo>
                    <a:lnTo>
                      <a:pt x="4765" y="101"/>
                    </a:lnTo>
                    <a:cubicBezTo>
                      <a:pt x="4732" y="78"/>
                      <a:pt x="4709" y="39"/>
                      <a:pt x="47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231;p54">
                <a:extLst>
                  <a:ext uri="{FF2B5EF4-FFF2-40B4-BE49-F238E27FC236}">
                    <a16:creationId xmlns:a16="http://schemas.microsoft.com/office/drawing/2014/main" id="{440F1D6E-1B07-4C16-A2EC-4C40ED60E1B9}"/>
                  </a:ext>
                </a:extLst>
              </p:cNvPr>
              <p:cNvSpPr/>
              <p:nvPr/>
            </p:nvSpPr>
            <p:spPr>
              <a:xfrm>
                <a:off x="2900225" y="3062075"/>
                <a:ext cx="20327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8131" h="3322" extrusionOk="0">
                    <a:moveTo>
                      <a:pt x="5216" y="0"/>
                    </a:moveTo>
                    <a:lnTo>
                      <a:pt x="1" y="1025"/>
                    </a:lnTo>
                    <a:lnTo>
                      <a:pt x="2848" y="3226"/>
                    </a:lnTo>
                    <a:cubicBezTo>
                      <a:pt x="2876" y="3254"/>
                      <a:pt x="2898" y="3288"/>
                      <a:pt x="2904" y="3321"/>
                    </a:cubicBezTo>
                    <a:lnTo>
                      <a:pt x="8131" y="2251"/>
                    </a:lnTo>
                    <a:lnTo>
                      <a:pt x="52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232;p54">
                <a:extLst>
                  <a:ext uri="{FF2B5EF4-FFF2-40B4-BE49-F238E27FC236}">
                    <a16:creationId xmlns:a16="http://schemas.microsoft.com/office/drawing/2014/main" id="{D6D895F5-0A05-47DD-BD30-84E77A983C1D}"/>
                  </a:ext>
                </a:extLst>
              </p:cNvPr>
              <p:cNvSpPr/>
              <p:nvPr/>
            </p:nvSpPr>
            <p:spPr>
              <a:xfrm>
                <a:off x="2822500" y="3001875"/>
                <a:ext cx="199775" cy="79450"/>
              </a:xfrm>
              <a:custGeom>
                <a:avLst/>
                <a:gdLst/>
                <a:ahLst/>
                <a:cxnLst/>
                <a:rect l="l" t="t" r="r" b="b"/>
                <a:pathLst>
                  <a:path w="7991" h="3178" extrusionOk="0">
                    <a:moveTo>
                      <a:pt x="5205" y="1"/>
                    </a:moveTo>
                    <a:lnTo>
                      <a:pt x="0" y="1026"/>
                    </a:lnTo>
                    <a:lnTo>
                      <a:pt x="2781" y="3177"/>
                    </a:lnTo>
                    <a:lnTo>
                      <a:pt x="7991" y="2152"/>
                    </a:lnTo>
                    <a:lnTo>
                      <a:pt x="520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233;p54">
                <a:extLst>
                  <a:ext uri="{FF2B5EF4-FFF2-40B4-BE49-F238E27FC236}">
                    <a16:creationId xmlns:a16="http://schemas.microsoft.com/office/drawing/2014/main" id="{47D93F32-5F84-47D4-86BF-D15C3BC34B2F}"/>
                  </a:ext>
                </a:extLst>
              </p:cNvPr>
              <p:cNvSpPr/>
              <p:nvPr/>
            </p:nvSpPr>
            <p:spPr>
              <a:xfrm>
                <a:off x="2757725" y="2952425"/>
                <a:ext cx="186675" cy="687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2748" extrusionOk="0">
                    <a:moveTo>
                      <a:pt x="5310" y="1"/>
                    </a:moveTo>
                    <a:lnTo>
                      <a:pt x="0" y="998"/>
                    </a:lnTo>
                    <a:lnTo>
                      <a:pt x="2257" y="2748"/>
                    </a:lnTo>
                    <a:lnTo>
                      <a:pt x="7467" y="1717"/>
                    </a:lnTo>
                    <a:lnTo>
                      <a:pt x="5366" y="101"/>
                    </a:lnTo>
                    <a:cubicBezTo>
                      <a:pt x="5338" y="73"/>
                      <a:pt x="5316" y="40"/>
                      <a:pt x="53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234;p54">
                <a:extLst>
                  <a:ext uri="{FF2B5EF4-FFF2-40B4-BE49-F238E27FC236}">
                    <a16:creationId xmlns:a16="http://schemas.microsoft.com/office/drawing/2014/main" id="{78A546A6-88BB-4C05-AD74-22602486833C}"/>
                  </a:ext>
                </a:extLst>
              </p:cNvPr>
              <p:cNvSpPr/>
              <p:nvPr/>
            </p:nvSpPr>
            <p:spPr>
              <a:xfrm>
                <a:off x="2756325" y="3089775"/>
                <a:ext cx="20760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3389" extrusionOk="0">
                    <a:moveTo>
                      <a:pt x="5344" y="1"/>
                    </a:moveTo>
                    <a:lnTo>
                      <a:pt x="0" y="1054"/>
                    </a:lnTo>
                    <a:lnTo>
                      <a:pt x="2892" y="3294"/>
                    </a:lnTo>
                    <a:cubicBezTo>
                      <a:pt x="2898" y="3300"/>
                      <a:pt x="2898" y="3305"/>
                      <a:pt x="2903" y="3311"/>
                    </a:cubicBezTo>
                    <a:cubicBezTo>
                      <a:pt x="2915" y="3317"/>
                      <a:pt x="2920" y="3328"/>
                      <a:pt x="2926" y="3339"/>
                    </a:cubicBezTo>
                    <a:cubicBezTo>
                      <a:pt x="2931" y="3350"/>
                      <a:pt x="2937" y="3356"/>
                      <a:pt x="2942" y="3367"/>
                    </a:cubicBezTo>
                    <a:cubicBezTo>
                      <a:pt x="2942" y="3378"/>
                      <a:pt x="2948" y="3383"/>
                      <a:pt x="2954" y="3389"/>
                    </a:cubicBezTo>
                    <a:lnTo>
                      <a:pt x="8303" y="2291"/>
                    </a:lnTo>
                    <a:lnTo>
                      <a:pt x="534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35;p54">
                <a:extLst>
                  <a:ext uri="{FF2B5EF4-FFF2-40B4-BE49-F238E27FC236}">
                    <a16:creationId xmlns:a16="http://schemas.microsoft.com/office/drawing/2014/main" id="{709CD105-1C91-4071-8FDB-FB9260067B0D}"/>
                  </a:ext>
                </a:extLst>
              </p:cNvPr>
              <p:cNvSpPr/>
              <p:nvPr/>
            </p:nvSpPr>
            <p:spPr>
              <a:xfrm>
                <a:off x="2693500" y="3177700"/>
                <a:ext cx="210650" cy="87650"/>
              </a:xfrm>
              <a:custGeom>
                <a:avLst/>
                <a:gdLst/>
                <a:ahLst/>
                <a:cxnLst/>
                <a:rect l="l" t="t" r="r" b="b"/>
                <a:pathLst>
                  <a:path w="8426" h="3506" extrusionOk="0">
                    <a:moveTo>
                      <a:pt x="5433" y="0"/>
                    </a:moveTo>
                    <a:cubicBezTo>
                      <a:pt x="5428" y="6"/>
                      <a:pt x="5422" y="11"/>
                      <a:pt x="5422" y="11"/>
                    </a:cubicBezTo>
                    <a:cubicBezTo>
                      <a:pt x="5411" y="22"/>
                      <a:pt x="5400" y="34"/>
                      <a:pt x="5389" y="39"/>
                    </a:cubicBezTo>
                    <a:cubicBezTo>
                      <a:pt x="5377" y="45"/>
                      <a:pt x="5372" y="50"/>
                      <a:pt x="5361" y="50"/>
                    </a:cubicBezTo>
                    <a:cubicBezTo>
                      <a:pt x="5355" y="56"/>
                      <a:pt x="5350" y="61"/>
                      <a:pt x="5338" y="67"/>
                    </a:cubicBezTo>
                    <a:lnTo>
                      <a:pt x="0" y="1154"/>
                    </a:lnTo>
                    <a:lnTo>
                      <a:pt x="2903" y="3505"/>
                    </a:lnTo>
                    <a:lnTo>
                      <a:pt x="8426" y="2324"/>
                    </a:lnTo>
                    <a:lnTo>
                      <a:pt x="54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36;p54">
                <a:extLst>
                  <a:ext uri="{FF2B5EF4-FFF2-40B4-BE49-F238E27FC236}">
                    <a16:creationId xmlns:a16="http://schemas.microsoft.com/office/drawing/2014/main" id="{0039A57C-5888-497B-99AE-2A72785B9942}"/>
                  </a:ext>
                </a:extLst>
              </p:cNvPr>
              <p:cNvSpPr/>
              <p:nvPr/>
            </p:nvSpPr>
            <p:spPr>
              <a:xfrm>
                <a:off x="2678725" y="3029600"/>
                <a:ext cx="202850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114" h="3205" extrusionOk="0">
                    <a:moveTo>
                      <a:pt x="5339" y="1"/>
                    </a:moveTo>
                    <a:lnTo>
                      <a:pt x="0" y="1054"/>
                    </a:lnTo>
                    <a:lnTo>
                      <a:pt x="2770" y="3205"/>
                    </a:lnTo>
                    <a:lnTo>
                      <a:pt x="8114" y="2152"/>
                    </a:lnTo>
                    <a:lnTo>
                      <a:pt x="533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37;p54">
                <a:extLst>
                  <a:ext uri="{FF2B5EF4-FFF2-40B4-BE49-F238E27FC236}">
                    <a16:creationId xmlns:a16="http://schemas.microsoft.com/office/drawing/2014/main" id="{2715F336-756F-455B-9B72-6D93022BF055}"/>
                  </a:ext>
                </a:extLst>
              </p:cNvPr>
              <p:cNvSpPr/>
              <p:nvPr/>
            </p:nvSpPr>
            <p:spPr>
              <a:xfrm>
                <a:off x="2612425" y="2979025"/>
                <a:ext cx="191425" cy="70375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2815" extrusionOk="0">
                    <a:moveTo>
                      <a:pt x="5444" y="1"/>
                    </a:moveTo>
                    <a:lnTo>
                      <a:pt x="0" y="1021"/>
                    </a:lnTo>
                    <a:lnTo>
                      <a:pt x="2318" y="2815"/>
                    </a:lnTo>
                    <a:lnTo>
                      <a:pt x="7656" y="1762"/>
                    </a:lnTo>
                    <a:lnTo>
                      <a:pt x="5506" y="101"/>
                    </a:lnTo>
                    <a:cubicBezTo>
                      <a:pt x="5478" y="73"/>
                      <a:pt x="5455" y="40"/>
                      <a:pt x="544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238;p54">
                <a:extLst>
                  <a:ext uri="{FF2B5EF4-FFF2-40B4-BE49-F238E27FC236}">
                    <a16:creationId xmlns:a16="http://schemas.microsoft.com/office/drawing/2014/main" id="{4E84BA8E-9AFA-4E96-885C-06E51A642F6C}"/>
                  </a:ext>
                </a:extLst>
              </p:cNvPr>
              <p:cNvSpPr/>
              <p:nvPr/>
            </p:nvSpPr>
            <p:spPr>
              <a:xfrm>
                <a:off x="2615625" y="3118200"/>
                <a:ext cx="201325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8053" h="3311" extrusionOk="0">
                    <a:moveTo>
                      <a:pt x="5216" y="1"/>
                    </a:moveTo>
                    <a:lnTo>
                      <a:pt x="0" y="1026"/>
                    </a:lnTo>
                    <a:lnTo>
                      <a:pt x="2831" y="3311"/>
                    </a:lnTo>
                    <a:cubicBezTo>
                      <a:pt x="2853" y="3277"/>
                      <a:pt x="2887" y="3261"/>
                      <a:pt x="2920" y="3255"/>
                    </a:cubicBezTo>
                    <a:lnTo>
                      <a:pt x="8052" y="2202"/>
                    </a:lnTo>
                    <a:lnTo>
                      <a:pt x="52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39;p54">
                <a:extLst>
                  <a:ext uri="{FF2B5EF4-FFF2-40B4-BE49-F238E27FC236}">
                    <a16:creationId xmlns:a16="http://schemas.microsoft.com/office/drawing/2014/main" id="{9E503007-17A1-4AE7-84D7-5B4B9132F311}"/>
                  </a:ext>
                </a:extLst>
              </p:cNvPr>
              <p:cNvSpPr/>
              <p:nvPr/>
            </p:nvSpPr>
            <p:spPr>
              <a:xfrm>
                <a:off x="2545550" y="3057875"/>
                <a:ext cx="192125" cy="784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139" extrusionOk="0">
                    <a:moveTo>
                      <a:pt x="4915" y="1"/>
                    </a:moveTo>
                    <a:lnTo>
                      <a:pt x="0" y="970"/>
                    </a:lnTo>
                    <a:lnTo>
                      <a:pt x="2686" y="3138"/>
                    </a:lnTo>
                    <a:lnTo>
                      <a:pt x="7685" y="2152"/>
                    </a:lnTo>
                    <a:lnTo>
                      <a:pt x="49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0;p54">
                <a:extLst>
                  <a:ext uri="{FF2B5EF4-FFF2-40B4-BE49-F238E27FC236}">
                    <a16:creationId xmlns:a16="http://schemas.microsoft.com/office/drawing/2014/main" id="{AB4C67C4-D0BA-45BD-A692-EF028A618D53}"/>
                  </a:ext>
                </a:extLst>
              </p:cNvPr>
              <p:cNvSpPr/>
              <p:nvPr/>
            </p:nvSpPr>
            <p:spPr>
              <a:xfrm>
                <a:off x="2480075" y="3006200"/>
                <a:ext cx="1798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7195" h="2782" extrusionOk="0">
                    <a:moveTo>
                      <a:pt x="4926" y="1"/>
                    </a:moveTo>
                    <a:lnTo>
                      <a:pt x="0" y="926"/>
                    </a:lnTo>
                    <a:lnTo>
                      <a:pt x="2290" y="2781"/>
                    </a:lnTo>
                    <a:lnTo>
                      <a:pt x="7194" y="1812"/>
                    </a:lnTo>
                    <a:lnTo>
                      <a:pt x="4999" y="106"/>
                    </a:lnTo>
                    <a:cubicBezTo>
                      <a:pt x="4960" y="84"/>
                      <a:pt x="4932" y="45"/>
                      <a:pt x="492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1;p54">
                <a:extLst>
                  <a:ext uri="{FF2B5EF4-FFF2-40B4-BE49-F238E27FC236}">
                    <a16:creationId xmlns:a16="http://schemas.microsoft.com/office/drawing/2014/main" id="{ABC8A9A7-27B6-43EF-B5D6-07C2699971E5}"/>
                  </a:ext>
                </a:extLst>
              </p:cNvPr>
              <p:cNvSpPr/>
              <p:nvPr/>
            </p:nvSpPr>
            <p:spPr>
              <a:xfrm>
                <a:off x="2406100" y="3084225"/>
                <a:ext cx="200475" cy="83050"/>
              </a:xfrm>
              <a:custGeom>
                <a:avLst/>
                <a:gdLst/>
                <a:ahLst/>
                <a:cxnLst/>
                <a:rect l="l" t="t" r="r" b="b"/>
                <a:pathLst>
                  <a:path w="8019" h="3322" extrusionOk="0">
                    <a:moveTo>
                      <a:pt x="5171" y="0"/>
                    </a:moveTo>
                    <a:lnTo>
                      <a:pt x="0" y="1014"/>
                    </a:lnTo>
                    <a:lnTo>
                      <a:pt x="2809" y="3321"/>
                    </a:lnTo>
                    <a:lnTo>
                      <a:pt x="8019" y="2296"/>
                    </a:lnTo>
                    <a:lnTo>
                      <a:pt x="517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2;p54">
                <a:extLst>
                  <a:ext uri="{FF2B5EF4-FFF2-40B4-BE49-F238E27FC236}">
                    <a16:creationId xmlns:a16="http://schemas.microsoft.com/office/drawing/2014/main" id="{179842EE-B7D3-4813-8D35-8F4DCA978BB8}"/>
                  </a:ext>
                </a:extLst>
              </p:cNvPr>
              <p:cNvSpPr/>
              <p:nvPr/>
            </p:nvSpPr>
            <p:spPr>
              <a:xfrm>
                <a:off x="2340200" y="3030850"/>
                <a:ext cx="187125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7485" h="2921" extrusionOk="0">
                    <a:moveTo>
                      <a:pt x="5233" y="1"/>
                    </a:moveTo>
                    <a:lnTo>
                      <a:pt x="1" y="987"/>
                    </a:lnTo>
                    <a:lnTo>
                      <a:pt x="2352" y="2921"/>
                    </a:lnTo>
                    <a:cubicBezTo>
                      <a:pt x="2380" y="2893"/>
                      <a:pt x="2413" y="2871"/>
                      <a:pt x="2452" y="2865"/>
                    </a:cubicBezTo>
                    <a:lnTo>
                      <a:pt x="7484" y="1873"/>
                    </a:lnTo>
                    <a:lnTo>
                      <a:pt x="5289" y="101"/>
                    </a:lnTo>
                    <a:cubicBezTo>
                      <a:pt x="5261" y="73"/>
                      <a:pt x="5239" y="40"/>
                      <a:pt x="52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3;p54">
                <a:extLst>
                  <a:ext uri="{FF2B5EF4-FFF2-40B4-BE49-F238E27FC236}">
                    <a16:creationId xmlns:a16="http://schemas.microsoft.com/office/drawing/2014/main" id="{0EE8CC52-4DB7-4130-A886-FA4DBCD426B4}"/>
                  </a:ext>
                </a:extLst>
              </p:cNvPr>
              <p:cNvSpPr/>
              <p:nvPr/>
            </p:nvSpPr>
            <p:spPr>
              <a:xfrm>
                <a:off x="2186950" y="2265525"/>
                <a:ext cx="977575" cy="651175"/>
              </a:xfrm>
              <a:custGeom>
                <a:avLst/>
                <a:gdLst/>
                <a:ahLst/>
                <a:cxnLst/>
                <a:rect l="l" t="t" r="r" b="b"/>
                <a:pathLst>
                  <a:path w="39103" h="26047" extrusionOk="0">
                    <a:moveTo>
                      <a:pt x="35181" y="0"/>
                    </a:moveTo>
                    <a:cubicBezTo>
                      <a:pt x="35160" y="0"/>
                      <a:pt x="35139" y="2"/>
                      <a:pt x="35118" y="5"/>
                    </a:cubicBezTo>
                    <a:lnTo>
                      <a:pt x="424" y="4819"/>
                    </a:lnTo>
                    <a:cubicBezTo>
                      <a:pt x="174" y="4853"/>
                      <a:pt x="1" y="5087"/>
                      <a:pt x="40" y="5337"/>
                    </a:cubicBezTo>
                    <a:lnTo>
                      <a:pt x="3456" y="25671"/>
                    </a:lnTo>
                    <a:cubicBezTo>
                      <a:pt x="3491" y="25890"/>
                      <a:pt x="3680" y="26046"/>
                      <a:pt x="3895" y="26046"/>
                    </a:cubicBezTo>
                    <a:cubicBezTo>
                      <a:pt x="3921" y="26046"/>
                      <a:pt x="3947" y="26044"/>
                      <a:pt x="3974" y="26039"/>
                    </a:cubicBezTo>
                    <a:lnTo>
                      <a:pt x="38696" y="19887"/>
                    </a:lnTo>
                    <a:cubicBezTo>
                      <a:pt x="38941" y="19842"/>
                      <a:pt x="39102" y="19608"/>
                      <a:pt x="39058" y="19363"/>
                    </a:cubicBezTo>
                    <a:lnTo>
                      <a:pt x="35625" y="372"/>
                    </a:lnTo>
                    <a:cubicBezTo>
                      <a:pt x="35585" y="154"/>
                      <a:pt x="35396" y="0"/>
                      <a:pt x="35181" y="0"/>
                    </a:cubicBezTo>
                    <a:close/>
                  </a:path>
                </a:pathLst>
              </a:custGeom>
              <a:solidFill>
                <a:srgbClr val="FDE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4;p54">
                <a:extLst>
                  <a:ext uri="{FF2B5EF4-FFF2-40B4-BE49-F238E27FC236}">
                    <a16:creationId xmlns:a16="http://schemas.microsoft.com/office/drawing/2014/main" id="{B218E26D-6722-46F7-A9A6-5E3DA4126C60}"/>
                  </a:ext>
                </a:extLst>
              </p:cNvPr>
              <p:cNvSpPr/>
              <p:nvPr/>
            </p:nvSpPr>
            <p:spPr>
              <a:xfrm>
                <a:off x="2149075" y="2984175"/>
                <a:ext cx="49600" cy="67900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2716" extrusionOk="0">
                    <a:moveTo>
                      <a:pt x="997" y="0"/>
                    </a:moveTo>
                    <a:cubicBezTo>
                      <a:pt x="986" y="0"/>
                      <a:pt x="975" y="1"/>
                      <a:pt x="964" y="1"/>
                    </a:cubicBezTo>
                    <a:cubicBezTo>
                      <a:pt x="374" y="23"/>
                      <a:pt x="0" y="781"/>
                      <a:pt x="101" y="1573"/>
                    </a:cubicBezTo>
                    <a:cubicBezTo>
                      <a:pt x="188" y="2246"/>
                      <a:pt x="604" y="2715"/>
                      <a:pt x="1047" y="2715"/>
                    </a:cubicBezTo>
                    <a:cubicBezTo>
                      <a:pt x="1055" y="2715"/>
                      <a:pt x="1062" y="2715"/>
                      <a:pt x="1070" y="2715"/>
                    </a:cubicBezTo>
                    <a:cubicBezTo>
                      <a:pt x="1522" y="2698"/>
                      <a:pt x="1912" y="2191"/>
                      <a:pt x="1945" y="1500"/>
                    </a:cubicBezTo>
                    <a:cubicBezTo>
                      <a:pt x="1983" y="718"/>
                      <a:pt x="1565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5;p54">
                <a:extLst>
                  <a:ext uri="{FF2B5EF4-FFF2-40B4-BE49-F238E27FC236}">
                    <a16:creationId xmlns:a16="http://schemas.microsoft.com/office/drawing/2014/main" id="{5FC056E9-3503-48A8-8291-B20F6A63E53B}"/>
                  </a:ext>
                </a:extLst>
              </p:cNvPr>
              <p:cNvSpPr/>
              <p:nvPr/>
            </p:nvSpPr>
            <p:spPr>
              <a:xfrm>
                <a:off x="2400800" y="2580775"/>
                <a:ext cx="60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718" extrusionOk="0">
                    <a:moveTo>
                      <a:pt x="1143" y="1"/>
                    </a:moveTo>
                    <a:cubicBezTo>
                      <a:pt x="1099" y="1"/>
                      <a:pt x="1054" y="4"/>
                      <a:pt x="1009" y="11"/>
                    </a:cubicBezTo>
                    <a:cubicBezTo>
                      <a:pt x="402" y="100"/>
                      <a:pt x="1" y="774"/>
                      <a:pt x="106" y="1521"/>
                    </a:cubicBezTo>
                    <a:cubicBezTo>
                      <a:pt x="204" y="2212"/>
                      <a:pt x="714" y="2717"/>
                      <a:pt x="1271" y="2717"/>
                    </a:cubicBezTo>
                    <a:cubicBezTo>
                      <a:pt x="1315" y="2717"/>
                      <a:pt x="1360" y="2714"/>
                      <a:pt x="1405" y="2708"/>
                    </a:cubicBezTo>
                    <a:cubicBezTo>
                      <a:pt x="2012" y="2618"/>
                      <a:pt x="2419" y="1944"/>
                      <a:pt x="2308" y="1198"/>
                    </a:cubicBezTo>
                    <a:cubicBezTo>
                      <a:pt x="2209" y="511"/>
                      <a:pt x="1704" y="1"/>
                      <a:pt x="114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6;p54">
                <a:extLst>
                  <a:ext uri="{FF2B5EF4-FFF2-40B4-BE49-F238E27FC236}">
                    <a16:creationId xmlns:a16="http://schemas.microsoft.com/office/drawing/2014/main" id="{8F8536BF-12EF-4245-88E2-41D61DD3785D}"/>
                  </a:ext>
                </a:extLst>
              </p:cNvPr>
              <p:cNvSpPr/>
              <p:nvPr/>
            </p:nvSpPr>
            <p:spPr>
              <a:xfrm>
                <a:off x="2933525" y="2505150"/>
                <a:ext cx="60475" cy="67925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717" extrusionOk="0">
                    <a:moveTo>
                      <a:pt x="1148" y="0"/>
                    </a:moveTo>
                    <a:cubicBezTo>
                      <a:pt x="1104" y="0"/>
                      <a:pt x="1059" y="3"/>
                      <a:pt x="1015" y="10"/>
                    </a:cubicBezTo>
                    <a:cubicBezTo>
                      <a:pt x="402" y="99"/>
                      <a:pt x="0" y="779"/>
                      <a:pt x="106" y="1520"/>
                    </a:cubicBezTo>
                    <a:cubicBezTo>
                      <a:pt x="209" y="2211"/>
                      <a:pt x="714" y="2717"/>
                      <a:pt x="1271" y="2717"/>
                    </a:cubicBezTo>
                    <a:cubicBezTo>
                      <a:pt x="1315" y="2717"/>
                      <a:pt x="1360" y="2713"/>
                      <a:pt x="1405" y="2707"/>
                    </a:cubicBezTo>
                    <a:cubicBezTo>
                      <a:pt x="2012" y="2623"/>
                      <a:pt x="2419" y="1943"/>
                      <a:pt x="2313" y="1202"/>
                    </a:cubicBezTo>
                    <a:cubicBezTo>
                      <a:pt x="2210" y="510"/>
                      <a:pt x="1709" y="0"/>
                      <a:pt x="11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7;p54">
                <a:extLst>
                  <a:ext uri="{FF2B5EF4-FFF2-40B4-BE49-F238E27FC236}">
                    <a16:creationId xmlns:a16="http://schemas.microsoft.com/office/drawing/2014/main" id="{0EC38448-455F-4B12-A2E7-CE9AD0550FAC}"/>
                  </a:ext>
                </a:extLst>
              </p:cNvPr>
              <p:cNvSpPr/>
              <p:nvPr/>
            </p:nvSpPr>
            <p:spPr>
              <a:xfrm>
                <a:off x="2632400" y="2549325"/>
                <a:ext cx="121300" cy="75250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3010" extrusionOk="0">
                    <a:moveTo>
                      <a:pt x="4527" y="1"/>
                    </a:moveTo>
                    <a:cubicBezTo>
                      <a:pt x="4371" y="1"/>
                      <a:pt x="4216" y="103"/>
                      <a:pt x="4211" y="310"/>
                    </a:cubicBezTo>
                    <a:cubicBezTo>
                      <a:pt x="4172" y="1731"/>
                      <a:pt x="3330" y="2305"/>
                      <a:pt x="2622" y="2366"/>
                    </a:cubicBezTo>
                    <a:cubicBezTo>
                      <a:pt x="2600" y="2366"/>
                      <a:pt x="2572" y="2366"/>
                      <a:pt x="2550" y="2372"/>
                    </a:cubicBezTo>
                    <a:cubicBezTo>
                      <a:pt x="2531" y="2373"/>
                      <a:pt x="2511" y="2373"/>
                      <a:pt x="2492" y="2373"/>
                    </a:cubicBezTo>
                    <a:cubicBezTo>
                      <a:pt x="1758" y="2373"/>
                      <a:pt x="911" y="1861"/>
                      <a:pt x="672" y="678"/>
                    </a:cubicBezTo>
                    <a:cubicBezTo>
                      <a:pt x="636" y="500"/>
                      <a:pt x="503" y="421"/>
                      <a:pt x="367" y="421"/>
                    </a:cubicBezTo>
                    <a:cubicBezTo>
                      <a:pt x="185" y="421"/>
                      <a:pt x="0" y="564"/>
                      <a:pt x="48" y="801"/>
                    </a:cubicBezTo>
                    <a:cubicBezTo>
                      <a:pt x="356" y="2339"/>
                      <a:pt x="1489" y="3009"/>
                      <a:pt x="2482" y="3009"/>
                    </a:cubicBezTo>
                    <a:cubicBezTo>
                      <a:pt x="2514" y="3009"/>
                      <a:pt x="2546" y="3009"/>
                      <a:pt x="2578" y="3007"/>
                    </a:cubicBezTo>
                    <a:lnTo>
                      <a:pt x="2673" y="3002"/>
                    </a:lnTo>
                    <a:cubicBezTo>
                      <a:pt x="3720" y="2912"/>
                      <a:pt x="4796" y="2049"/>
                      <a:pt x="4846" y="327"/>
                    </a:cubicBezTo>
                    <a:cubicBezTo>
                      <a:pt x="4852" y="111"/>
                      <a:pt x="4689" y="1"/>
                      <a:pt x="452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" name="Google Shape;2256;p54">
            <a:extLst>
              <a:ext uri="{FF2B5EF4-FFF2-40B4-BE49-F238E27FC236}">
                <a16:creationId xmlns:a16="http://schemas.microsoft.com/office/drawing/2014/main" id="{A452398A-4ABD-4175-A4BD-DF1D023D6797}"/>
              </a:ext>
            </a:extLst>
          </p:cNvPr>
          <p:cNvGrpSpPr/>
          <p:nvPr/>
        </p:nvGrpSpPr>
        <p:grpSpPr>
          <a:xfrm rot="644789" flipH="1">
            <a:off x="7524451" y="732085"/>
            <a:ext cx="377178" cy="878768"/>
            <a:chOff x="4538375" y="2316250"/>
            <a:chExt cx="241850" cy="563475"/>
          </a:xfrm>
        </p:grpSpPr>
        <p:sp>
          <p:nvSpPr>
            <p:cNvPr id="46" name="Google Shape;2257;p54">
              <a:extLst>
                <a:ext uri="{FF2B5EF4-FFF2-40B4-BE49-F238E27FC236}">
                  <a16:creationId xmlns:a16="http://schemas.microsoft.com/office/drawing/2014/main" id="{21226BE9-2F3B-4978-9A72-451E39B598B0}"/>
                </a:ext>
              </a:extLst>
            </p:cNvPr>
            <p:cNvSpPr/>
            <p:nvPr/>
          </p:nvSpPr>
          <p:spPr>
            <a:xfrm>
              <a:off x="4545325" y="2329475"/>
              <a:ext cx="234900" cy="550250"/>
            </a:xfrm>
            <a:custGeom>
              <a:avLst/>
              <a:gdLst/>
              <a:ahLst/>
              <a:cxnLst/>
              <a:rect l="l" t="t" r="r" b="b"/>
              <a:pathLst>
                <a:path w="9396" h="22010" extrusionOk="0">
                  <a:moveTo>
                    <a:pt x="6685" y="0"/>
                  </a:moveTo>
                  <a:cubicBezTo>
                    <a:pt x="6658" y="0"/>
                    <a:pt x="6631" y="1"/>
                    <a:pt x="6604" y="4"/>
                  </a:cubicBezTo>
                  <a:lnTo>
                    <a:pt x="692" y="773"/>
                  </a:lnTo>
                  <a:cubicBezTo>
                    <a:pt x="279" y="829"/>
                    <a:pt x="1" y="1219"/>
                    <a:pt x="73" y="1626"/>
                  </a:cubicBezTo>
                  <a:lnTo>
                    <a:pt x="3283" y="21380"/>
                  </a:lnTo>
                  <a:cubicBezTo>
                    <a:pt x="3339" y="21737"/>
                    <a:pt x="3640" y="22004"/>
                    <a:pt x="4002" y="22010"/>
                  </a:cubicBezTo>
                  <a:cubicBezTo>
                    <a:pt x="4029" y="22010"/>
                    <a:pt x="4056" y="22010"/>
                    <a:pt x="4083" y="22010"/>
                  </a:cubicBezTo>
                  <a:cubicBezTo>
                    <a:pt x="5694" y="22010"/>
                    <a:pt x="7282" y="21846"/>
                    <a:pt x="8833" y="21397"/>
                  </a:cubicBezTo>
                  <a:cubicBezTo>
                    <a:pt x="9179" y="21297"/>
                    <a:pt x="9396" y="20968"/>
                    <a:pt x="9357" y="20611"/>
                  </a:cubicBezTo>
                  <a:lnTo>
                    <a:pt x="7423" y="673"/>
                  </a:lnTo>
                  <a:cubicBezTo>
                    <a:pt x="7387" y="288"/>
                    <a:pt x="7064" y="0"/>
                    <a:pt x="6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58;p54">
              <a:extLst>
                <a:ext uri="{FF2B5EF4-FFF2-40B4-BE49-F238E27FC236}">
                  <a16:creationId xmlns:a16="http://schemas.microsoft.com/office/drawing/2014/main" id="{8984EE7B-A217-4E70-B82B-4EF5FE15AE7B}"/>
                </a:ext>
              </a:extLst>
            </p:cNvPr>
            <p:cNvSpPr/>
            <p:nvPr/>
          </p:nvSpPr>
          <p:spPr>
            <a:xfrm>
              <a:off x="4538375" y="2318850"/>
              <a:ext cx="222925" cy="246525"/>
            </a:xfrm>
            <a:custGeom>
              <a:avLst/>
              <a:gdLst/>
              <a:ahLst/>
              <a:cxnLst/>
              <a:rect l="l" t="t" r="r" b="b"/>
              <a:pathLst>
                <a:path w="8917" h="9861" extrusionOk="0">
                  <a:moveTo>
                    <a:pt x="7072" y="0"/>
                  </a:moveTo>
                  <a:cubicBezTo>
                    <a:pt x="4915" y="11"/>
                    <a:pt x="2764" y="290"/>
                    <a:pt x="674" y="836"/>
                  </a:cubicBezTo>
                  <a:cubicBezTo>
                    <a:pt x="262" y="942"/>
                    <a:pt x="0" y="1382"/>
                    <a:pt x="62" y="1845"/>
                  </a:cubicBezTo>
                  <a:lnTo>
                    <a:pt x="992" y="9039"/>
                  </a:lnTo>
                  <a:cubicBezTo>
                    <a:pt x="1053" y="9496"/>
                    <a:pt x="1410" y="9841"/>
                    <a:pt x="1828" y="9852"/>
                  </a:cubicBezTo>
                  <a:cubicBezTo>
                    <a:pt x="2024" y="9858"/>
                    <a:pt x="2220" y="9861"/>
                    <a:pt x="2416" y="9861"/>
                  </a:cubicBezTo>
                  <a:cubicBezTo>
                    <a:pt x="4392" y="9861"/>
                    <a:pt x="6362" y="9579"/>
                    <a:pt x="8258" y="9016"/>
                  </a:cubicBezTo>
                  <a:cubicBezTo>
                    <a:pt x="8660" y="8899"/>
                    <a:pt x="8916" y="8470"/>
                    <a:pt x="8855" y="8013"/>
                  </a:cubicBezTo>
                  <a:lnTo>
                    <a:pt x="7919" y="819"/>
                  </a:lnTo>
                  <a:cubicBezTo>
                    <a:pt x="7863" y="357"/>
                    <a:pt x="7495" y="0"/>
                    <a:pt x="7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259;p54">
              <a:extLst>
                <a:ext uri="{FF2B5EF4-FFF2-40B4-BE49-F238E27FC236}">
                  <a16:creationId xmlns:a16="http://schemas.microsoft.com/office/drawing/2014/main" id="{7F66E315-0FFB-4FEA-A275-063DEDB9955A}"/>
                </a:ext>
              </a:extLst>
            </p:cNvPr>
            <p:cNvSpPr/>
            <p:nvPr/>
          </p:nvSpPr>
          <p:spPr>
            <a:xfrm>
              <a:off x="4605800" y="2316250"/>
              <a:ext cx="79425" cy="184725"/>
            </a:xfrm>
            <a:custGeom>
              <a:avLst/>
              <a:gdLst/>
              <a:ahLst/>
              <a:cxnLst/>
              <a:rect l="l" t="t" r="r" b="b"/>
              <a:pathLst>
                <a:path w="3177" h="7389" extrusionOk="0">
                  <a:moveTo>
                    <a:pt x="1577" y="0"/>
                  </a:moveTo>
                  <a:cubicBezTo>
                    <a:pt x="1095" y="0"/>
                    <a:pt x="617" y="98"/>
                    <a:pt x="173" y="283"/>
                  </a:cubicBezTo>
                  <a:cubicBezTo>
                    <a:pt x="62" y="338"/>
                    <a:pt x="0" y="461"/>
                    <a:pt x="23" y="578"/>
                  </a:cubicBezTo>
                  <a:lnTo>
                    <a:pt x="864" y="7087"/>
                  </a:lnTo>
                  <a:cubicBezTo>
                    <a:pt x="875" y="7209"/>
                    <a:pt x="964" y="7304"/>
                    <a:pt x="1081" y="7332"/>
                  </a:cubicBezTo>
                  <a:cubicBezTo>
                    <a:pt x="1276" y="7370"/>
                    <a:pt x="1473" y="7389"/>
                    <a:pt x="1669" y="7389"/>
                  </a:cubicBezTo>
                  <a:cubicBezTo>
                    <a:pt x="2131" y="7389"/>
                    <a:pt x="2591" y="7284"/>
                    <a:pt x="3009" y="7081"/>
                  </a:cubicBezTo>
                  <a:cubicBezTo>
                    <a:pt x="3115" y="7025"/>
                    <a:pt x="3177" y="6908"/>
                    <a:pt x="3154" y="6791"/>
                  </a:cubicBezTo>
                  <a:lnTo>
                    <a:pt x="2313" y="283"/>
                  </a:lnTo>
                  <a:cubicBezTo>
                    <a:pt x="2296" y="160"/>
                    <a:pt x="2207" y="60"/>
                    <a:pt x="2090" y="37"/>
                  </a:cubicBezTo>
                  <a:cubicBezTo>
                    <a:pt x="1919" y="13"/>
                    <a:pt x="1748" y="0"/>
                    <a:pt x="15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2260;p54">
            <a:extLst>
              <a:ext uri="{FF2B5EF4-FFF2-40B4-BE49-F238E27FC236}">
                <a16:creationId xmlns:a16="http://schemas.microsoft.com/office/drawing/2014/main" id="{F7C98FFC-16DA-43F3-8A21-66B3548564AB}"/>
              </a:ext>
            </a:extLst>
          </p:cNvPr>
          <p:cNvGrpSpPr/>
          <p:nvPr/>
        </p:nvGrpSpPr>
        <p:grpSpPr>
          <a:xfrm rot="8928792" flipH="1">
            <a:off x="7361672" y="934883"/>
            <a:ext cx="263999" cy="1157953"/>
            <a:chOff x="4792475" y="2209700"/>
            <a:chExt cx="169275" cy="742475"/>
          </a:xfrm>
        </p:grpSpPr>
        <p:sp>
          <p:nvSpPr>
            <p:cNvPr id="50" name="Google Shape;2261;p54">
              <a:extLst>
                <a:ext uri="{FF2B5EF4-FFF2-40B4-BE49-F238E27FC236}">
                  <a16:creationId xmlns:a16="http://schemas.microsoft.com/office/drawing/2014/main" id="{B531A950-7BA6-42BC-A037-452A1C377556}"/>
                </a:ext>
              </a:extLst>
            </p:cNvPr>
            <p:cNvSpPr/>
            <p:nvPr/>
          </p:nvSpPr>
          <p:spPr>
            <a:xfrm>
              <a:off x="4792475" y="2209700"/>
              <a:ext cx="169275" cy="742475"/>
            </a:xfrm>
            <a:custGeom>
              <a:avLst/>
              <a:gdLst/>
              <a:ahLst/>
              <a:cxnLst/>
              <a:rect l="l" t="t" r="r" b="b"/>
              <a:pathLst>
                <a:path w="6771" h="29699" extrusionOk="0">
                  <a:moveTo>
                    <a:pt x="1689" y="0"/>
                  </a:moveTo>
                  <a:cubicBezTo>
                    <a:pt x="1454" y="0"/>
                    <a:pt x="1220" y="146"/>
                    <a:pt x="1154" y="421"/>
                  </a:cubicBezTo>
                  <a:lnTo>
                    <a:pt x="892" y="1502"/>
                  </a:lnTo>
                  <a:lnTo>
                    <a:pt x="39" y="5029"/>
                  </a:lnTo>
                  <a:cubicBezTo>
                    <a:pt x="23" y="5096"/>
                    <a:pt x="11" y="5163"/>
                    <a:pt x="6" y="5236"/>
                  </a:cubicBezTo>
                  <a:cubicBezTo>
                    <a:pt x="0" y="5297"/>
                    <a:pt x="0" y="5358"/>
                    <a:pt x="6" y="5420"/>
                  </a:cubicBezTo>
                  <a:cubicBezTo>
                    <a:pt x="6" y="5436"/>
                    <a:pt x="6" y="5459"/>
                    <a:pt x="11" y="5475"/>
                  </a:cubicBezTo>
                  <a:lnTo>
                    <a:pt x="2452" y="28929"/>
                  </a:lnTo>
                  <a:cubicBezTo>
                    <a:pt x="2474" y="29130"/>
                    <a:pt x="2608" y="29308"/>
                    <a:pt x="2798" y="29381"/>
                  </a:cubicBezTo>
                  <a:cubicBezTo>
                    <a:pt x="2853" y="29403"/>
                    <a:pt x="2909" y="29425"/>
                    <a:pt x="2970" y="29442"/>
                  </a:cubicBezTo>
                  <a:cubicBezTo>
                    <a:pt x="3009" y="29453"/>
                    <a:pt x="3048" y="29470"/>
                    <a:pt x="3087" y="29481"/>
                  </a:cubicBezTo>
                  <a:cubicBezTo>
                    <a:pt x="3110" y="29492"/>
                    <a:pt x="3126" y="29492"/>
                    <a:pt x="3154" y="29503"/>
                  </a:cubicBezTo>
                  <a:cubicBezTo>
                    <a:pt x="3188" y="29515"/>
                    <a:pt x="3221" y="29520"/>
                    <a:pt x="3255" y="29531"/>
                  </a:cubicBezTo>
                  <a:cubicBezTo>
                    <a:pt x="3282" y="29542"/>
                    <a:pt x="3316" y="29548"/>
                    <a:pt x="3349" y="29559"/>
                  </a:cubicBezTo>
                  <a:lnTo>
                    <a:pt x="3472" y="29587"/>
                  </a:lnTo>
                  <a:cubicBezTo>
                    <a:pt x="3528" y="29604"/>
                    <a:pt x="3583" y="29615"/>
                    <a:pt x="3639" y="29626"/>
                  </a:cubicBezTo>
                  <a:cubicBezTo>
                    <a:pt x="3739" y="29643"/>
                    <a:pt x="3840" y="29659"/>
                    <a:pt x="3945" y="29671"/>
                  </a:cubicBezTo>
                  <a:lnTo>
                    <a:pt x="4024" y="29682"/>
                  </a:lnTo>
                  <a:cubicBezTo>
                    <a:pt x="4046" y="29682"/>
                    <a:pt x="4074" y="29687"/>
                    <a:pt x="4102" y="29687"/>
                  </a:cubicBezTo>
                  <a:cubicBezTo>
                    <a:pt x="4180" y="29693"/>
                    <a:pt x="4258" y="29698"/>
                    <a:pt x="4336" y="29698"/>
                  </a:cubicBezTo>
                  <a:lnTo>
                    <a:pt x="4486" y="29698"/>
                  </a:lnTo>
                  <a:cubicBezTo>
                    <a:pt x="4525" y="29698"/>
                    <a:pt x="4558" y="29693"/>
                    <a:pt x="4603" y="29693"/>
                  </a:cubicBezTo>
                  <a:cubicBezTo>
                    <a:pt x="4648" y="29687"/>
                    <a:pt x="4692" y="29687"/>
                    <a:pt x="4737" y="29682"/>
                  </a:cubicBezTo>
                  <a:cubicBezTo>
                    <a:pt x="4787" y="29676"/>
                    <a:pt x="4826" y="29676"/>
                    <a:pt x="4871" y="29665"/>
                  </a:cubicBezTo>
                  <a:cubicBezTo>
                    <a:pt x="4921" y="29659"/>
                    <a:pt x="4965" y="29654"/>
                    <a:pt x="5010" y="29643"/>
                  </a:cubicBezTo>
                  <a:lnTo>
                    <a:pt x="5138" y="29620"/>
                  </a:lnTo>
                  <a:cubicBezTo>
                    <a:pt x="5238" y="29598"/>
                    <a:pt x="5333" y="29570"/>
                    <a:pt x="5428" y="29542"/>
                  </a:cubicBezTo>
                  <a:cubicBezTo>
                    <a:pt x="5461" y="29531"/>
                    <a:pt x="5495" y="29520"/>
                    <a:pt x="5534" y="29509"/>
                  </a:cubicBezTo>
                  <a:cubicBezTo>
                    <a:pt x="5623" y="29481"/>
                    <a:pt x="5706" y="29448"/>
                    <a:pt x="5790" y="29409"/>
                  </a:cubicBezTo>
                  <a:cubicBezTo>
                    <a:pt x="5846" y="29392"/>
                    <a:pt x="5896" y="29364"/>
                    <a:pt x="5946" y="29342"/>
                  </a:cubicBezTo>
                  <a:cubicBezTo>
                    <a:pt x="5985" y="29325"/>
                    <a:pt x="6018" y="29303"/>
                    <a:pt x="6057" y="29286"/>
                  </a:cubicBezTo>
                  <a:cubicBezTo>
                    <a:pt x="6102" y="29264"/>
                    <a:pt x="6147" y="29236"/>
                    <a:pt x="6197" y="29208"/>
                  </a:cubicBezTo>
                  <a:cubicBezTo>
                    <a:pt x="6225" y="29191"/>
                    <a:pt x="6269" y="29163"/>
                    <a:pt x="6297" y="29147"/>
                  </a:cubicBezTo>
                  <a:cubicBezTo>
                    <a:pt x="6325" y="29136"/>
                    <a:pt x="6353" y="29113"/>
                    <a:pt x="6381" y="29097"/>
                  </a:cubicBezTo>
                  <a:cubicBezTo>
                    <a:pt x="6425" y="29069"/>
                    <a:pt x="6475" y="29035"/>
                    <a:pt x="6526" y="29002"/>
                  </a:cubicBezTo>
                  <a:cubicBezTo>
                    <a:pt x="6687" y="28885"/>
                    <a:pt x="6771" y="28695"/>
                    <a:pt x="6754" y="28495"/>
                  </a:cubicBezTo>
                  <a:lnTo>
                    <a:pt x="4302" y="5024"/>
                  </a:lnTo>
                  <a:cubicBezTo>
                    <a:pt x="4302" y="5002"/>
                    <a:pt x="4302" y="4985"/>
                    <a:pt x="4297" y="4963"/>
                  </a:cubicBezTo>
                  <a:cubicBezTo>
                    <a:pt x="4285" y="4907"/>
                    <a:pt x="4274" y="4851"/>
                    <a:pt x="4258" y="4795"/>
                  </a:cubicBezTo>
                  <a:cubicBezTo>
                    <a:pt x="4241" y="4734"/>
                    <a:pt x="4219" y="4667"/>
                    <a:pt x="4191" y="4606"/>
                  </a:cubicBezTo>
                  <a:lnTo>
                    <a:pt x="2625" y="1263"/>
                  </a:lnTo>
                  <a:lnTo>
                    <a:pt x="2185" y="321"/>
                  </a:lnTo>
                  <a:cubicBezTo>
                    <a:pt x="2085" y="104"/>
                    <a:pt x="1887" y="0"/>
                    <a:pt x="1689" y="0"/>
                  </a:cubicBezTo>
                  <a:close/>
                </a:path>
              </a:pathLst>
            </a:custGeom>
            <a:solidFill>
              <a:srgbClr val="EF90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262;p54">
              <a:extLst>
                <a:ext uri="{FF2B5EF4-FFF2-40B4-BE49-F238E27FC236}">
                  <a16:creationId xmlns:a16="http://schemas.microsoft.com/office/drawing/2014/main" id="{96EB1CA4-15D6-4255-B94D-832093F5C3ED}"/>
                </a:ext>
              </a:extLst>
            </p:cNvPr>
            <p:cNvSpPr/>
            <p:nvPr/>
          </p:nvSpPr>
          <p:spPr>
            <a:xfrm>
              <a:off x="4792475" y="2329575"/>
              <a:ext cx="169275" cy="622600"/>
            </a:xfrm>
            <a:custGeom>
              <a:avLst/>
              <a:gdLst/>
              <a:ahLst/>
              <a:cxnLst/>
              <a:rect l="l" t="t" r="r" b="b"/>
              <a:pathLst>
                <a:path w="6771" h="24904" extrusionOk="0">
                  <a:moveTo>
                    <a:pt x="4258" y="0"/>
                  </a:moveTo>
                  <a:cubicBezTo>
                    <a:pt x="3834" y="95"/>
                    <a:pt x="3750" y="680"/>
                    <a:pt x="3399" y="836"/>
                  </a:cubicBezTo>
                  <a:cubicBezTo>
                    <a:pt x="3355" y="859"/>
                    <a:pt x="3305" y="870"/>
                    <a:pt x="3260" y="875"/>
                  </a:cubicBezTo>
                  <a:lnTo>
                    <a:pt x="3243" y="875"/>
                  </a:lnTo>
                  <a:cubicBezTo>
                    <a:pt x="3232" y="876"/>
                    <a:pt x="3221" y="876"/>
                    <a:pt x="3210" y="876"/>
                  </a:cubicBezTo>
                  <a:cubicBezTo>
                    <a:pt x="2750" y="876"/>
                    <a:pt x="2649" y="231"/>
                    <a:pt x="2190" y="231"/>
                  </a:cubicBezTo>
                  <a:cubicBezTo>
                    <a:pt x="2172" y="231"/>
                    <a:pt x="2154" y="232"/>
                    <a:pt x="2134" y="234"/>
                  </a:cubicBezTo>
                  <a:cubicBezTo>
                    <a:pt x="1611" y="290"/>
                    <a:pt x="1689" y="1037"/>
                    <a:pt x="1165" y="1093"/>
                  </a:cubicBezTo>
                  <a:lnTo>
                    <a:pt x="1148" y="1093"/>
                  </a:lnTo>
                  <a:cubicBezTo>
                    <a:pt x="1135" y="1094"/>
                    <a:pt x="1122" y="1095"/>
                    <a:pt x="1108" y="1095"/>
                  </a:cubicBezTo>
                  <a:cubicBezTo>
                    <a:pt x="1064" y="1095"/>
                    <a:pt x="1019" y="1087"/>
                    <a:pt x="981" y="1070"/>
                  </a:cubicBezTo>
                  <a:cubicBezTo>
                    <a:pt x="630" y="970"/>
                    <a:pt x="413" y="452"/>
                    <a:pt x="6" y="441"/>
                  </a:cubicBezTo>
                  <a:cubicBezTo>
                    <a:pt x="0" y="502"/>
                    <a:pt x="0" y="563"/>
                    <a:pt x="6" y="625"/>
                  </a:cubicBezTo>
                  <a:cubicBezTo>
                    <a:pt x="6" y="641"/>
                    <a:pt x="6" y="664"/>
                    <a:pt x="11" y="680"/>
                  </a:cubicBezTo>
                  <a:lnTo>
                    <a:pt x="2452" y="24134"/>
                  </a:lnTo>
                  <a:cubicBezTo>
                    <a:pt x="2474" y="24335"/>
                    <a:pt x="2608" y="24513"/>
                    <a:pt x="2798" y="24586"/>
                  </a:cubicBezTo>
                  <a:cubicBezTo>
                    <a:pt x="2853" y="24608"/>
                    <a:pt x="2909" y="24630"/>
                    <a:pt x="2970" y="24647"/>
                  </a:cubicBezTo>
                  <a:cubicBezTo>
                    <a:pt x="3009" y="24658"/>
                    <a:pt x="3048" y="24675"/>
                    <a:pt x="3087" y="24686"/>
                  </a:cubicBezTo>
                  <a:cubicBezTo>
                    <a:pt x="3110" y="24697"/>
                    <a:pt x="3126" y="24697"/>
                    <a:pt x="3154" y="24708"/>
                  </a:cubicBezTo>
                  <a:cubicBezTo>
                    <a:pt x="3188" y="24720"/>
                    <a:pt x="3221" y="24725"/>
                    <a:pt x="3255" y="24736"/>
                  </a:cubicBezTo>
                  <a:cubicBezTo>
                    <a:pt x="3282" y="24747"/>
                    <a:pt x="3316" y="24753"/>
                    <a:pt x="3349" y="24764"/>
                  </a:cubicBezTo>
                  <a:lnTo>
                    <a:pt x="3472" y="24792"/>
                  </a:lnTo>
                  <a:cubicBezTo>
                    <a:pt x="3528" y="24809"/>
                    <a:pt x="3583" y="24820"/>
                    <a:pt x="3639" y="24831"/>
                  </a:cubicBezTo>
                  <a:cubicBezTo>
                    <a:pt x="3739" y="24848"/>
                    <a:pt x="3840" y="24864"/>
                    <a:pt x="3945" y="24876"/>
                  </a:cubicBezTo>
                  <a:lnTo>
                    <a:pt x="4024" y="24887"/>
                  </a:lnTo>
                  <a:cubicBezTo>
                    <a:pt x="4046" y="24887"/>
                    <a:pt x="4074" y="24892"/>
                    <a:pt x="4102" y="24892"/>
                  </a:cubicBezTo>
                  <a:cubicBezTo>
                    <a:pt x="4180" y="24898"/>
                    <a:pt x="4258" y="24903"/>
                    <a:pt x="4336" y="24903"/>
                  </a:cubicBezTo>
                  <a:lnTo>
                    <a:pt x="4486" y="24903"/>
                  </a:lnTo>
                  <a:cubicBezTo>
                    <a:pt x="4525" y="24903"/>
                    <a:pt x="4558" y="24898"/>
                    <a:pt x="4603" y="24898"/>
                  </a:cubicBezTo>
                  <a:cubicBezTo>
                    <a:pt x="4648" y="24892"/>
                    <a:pt x="4692" y="24892"/>
                    <a:pt x="4737" y="24887"/>
                  </a:cubicBezTo>
                  <a:cubicBezTo>
                    <a:pt x="4787" y="24881"/>
                    <a:pt x="4826" y="24881"/>
                    <a:pt x="4871" y="24870"/>
                  </a:cubicBezTo>
                  <a:cubicBezTo>
                    <a:pt x="4921" y="24864"/>
                    <a:pt x="4965" y="24859"/>
                    <a:pt x="5010" y="24848"/>
                  </a:cubicBezTo>
                  <a:lnTo>
                    <a:pt x="5138" y="24825"/>
                  </a:lnTo>
                  <a:cubicBezTo>
                    <a:pt x="5238" y="24803"/>
                    <a:pt x="5333" y="24775"/>
                    <a:pt x="5428" y="24747"/>
                  </a:cubicBezTo>
                  <a:cubicBezTo>
                    <a:pt x="5461" y="24736"/>
                    <a:pt x="5495" y="24725"/>
                    <a:pt x="5534" y="24714"/>
                  </a:cubicBezTo>
                  <a:cubicBezTo>
                    <a:pt x="5623" y="24686"/>
                    <a:pt x="5706" y="24653"/>
                    <a:pt x="5790" y="24614"/>
                  </a:cubicBezTo>
                  <a:cubicBezTo>
                    <a:pt x="5846" y="24597"/>
                    <a:pt x="5896" y="24569"/>
                    <a:pt x="5946" y="24547"/>
                  </a:cubicBezTo>
                  <a:cubicBezTo>
                    <a:pt x="5985" y="24530"/>
                    <a:pt x="6018" y="24508"/>
                    <a:pt x="6057" y="24491"/>
                  </a:cubicBezTo>
                  <a:cubicBezTo>
                    <a:pt x="6102" y="24469"/>
                    <a:pt x="6147" y="24441"/>
                    <a:pt x="6197" y="24413"/>
                  </a:cubicBezTo>
                  <a:cubicBezTo>
                    <a:pt x="6225" y="24396"/>
                    <a:pt x="6269" y="24368"/>
                    <a:pt x="6297" y="24352"/>
                  </a:cubicBezTo>
                  <a:cubicBezTo>
                    <a:pt x="6325" y="24341"/>
                    <a:pt x="6353" y="24318"/>
                    <a:pt x="6381" y="24302"/>
                  </a:cubicBezTo>
                  <a:cubicBezTo>
                    <a:pt x="6425" y="24274"/>
                    <a:pt x="6475" y="24240"/>
                    <a:pt x="6526" y="24207"/>
                  </a:cubicBezTo>
                  <a:cubicBezTo>
                    <a:pt x="6682" y="24090"/>
                    <a:pt x="6771" y="23895"/>
                    <a:pt x="6748" y="23700"/>
                  </a:cubicBezTo>
                  <a:lnTo>
                    <a:pt x="4297" y="229"/>
                  </a:lnTo>
                  <a:cubicBezTo>
                    <a:pt x="4297" y="207"/>
                    <a:pt x="4297" y="190"/>
                    <a:pt x="4291" y="168"/>
                  </a:cubicBezTo>
                  <a:cubicBezTo>
                    <a:pt x="4285" y="112"/>
                    <a:pt x="4274" y="56"/>
                    <a:pt x="42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63;p54">
              <a:extLst>
                <a:ext uri="{FF2B5EF4-FFF2-40B4-BE49-F238E27FC236}">
                  <a16:creationId xmlns:a16="http://schemas.microsoft.com/office/drawing/2014/main" id="{90669F00-5C0E-4893-A623-7BA5698546C0}"/>
                </a:ext>
              </a:extLst>
            </p:cNvPr>
            <p:cNvSpPr/>
            <p:nvPr/>
          </p:nvSpPr>
          <p:spPr>
            <a:xfrm>
              <a:off x="4814750" y="2209825"/>
              <a:ext cx="43350" cy="41800"/>
            </a:xfrm>
            <a:custGeom>
              <a:avLst/>
              <a:gdLst/>
              <a:ahLst/>
              <a:cxnLst/>
              <a:rect l="l" t="t" r="r" b="b"/>
              <a:pathLst>
                <a:path w="1734" h="1672" extrusionOk="0">
                  <a:moveTo>
                    <a:pt x="800" y="0"/>
                  </a:moveTo>
                  <a:cubicBezTo>
                    <a:pt x="564" y="0"/>
                    <a:pt x="329" y="146"/>
                    <a:pt x="263" y="422"/>
                  </a:cubicBezTo>
                  <a:lnTo>
                    <a:pt x="1" y="1497"/>
                  </a:lnTo>
                  <a:lnTo>
                    <a:pt x="45" y="1514"/>
                  </a:lnTo>
                  <a:cubicBezTo>
                    <a:pt x="305" y="1617"/>
                    <a:pt x="554" y="1672"/>
                    <a:pt x="791" y="1672"/>
                  </a:cubicBezTo>
                  <a:cubicBezTo>
                    <a:pt x="1116" y="1672"/>
                    <a:pt x="1418" y="1567"/>
                    <a:pt x="1689" y="1341"/>
                  </a:cubicBezTo>
                  <a:lnTo>
                    <a:pt x="1734" y="1258"/>
                  </a:lnTo>
                  <a:lnTo>
                    <a:pt x="1294" y="316"/>
                  </a:lnTo>
                  <a:cubicBezTo>
                    <a:pt x="1195" y="102"/>
                    <a:pt x="997" y="0"/>
                    <a:pt x="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>
          <a:xfrm rot="2856985">
            <a:off x="8339184" y="40479"/>
            <a:ext cx="923831" cy="626791"/>
          </a:xfrm>
          <a:custGeom>
            <a:avLst/>
            <a:gdLst/>
            <a:ahLst/>
            <a:cxnLst/>
            <a:rect l="l" t="t" r="r" b="b"/>
            <a:pathLst>
              <a:path w="1374650" h="963973">
                <a:moveTo>
                  <a:pt x="0" y="0"/>
                </a:moveTo>
                <a:lnTo>
                  <a:pt x="1374650" y="0"/>
                </a:lnTo>
                <a:lnTo>
                  <a:pt x="1374650" y="963973"/>
                </a:lnTo>
                <a:lnTo>
                  <a:pt x="0" y="963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1"/>
          <p:cNvSpPr/>
          <p:nvPr/>
        </p:nvSpPr>
        <p:spPr>
          <a:xfrm rot="-4342223">
            <a:off x="8543037" y="4492942"/>
            <a:ext cx="457939" cy="663680"/>
          </a:xfrm>
          <a:custGeom>
            <a:avLst/>
            <a:gdLst/>
            <a:ahLst/>
            <a:cxnLst/>
            <a:rect l="l" t="t" r="r" b="b"/>
            <a:pathLst>
              <a:path w="915878" h="1327360">
                <a:moveTo>
                  <a:pt x="0" y="0"/>
                </a:moveTo>
                <a:lnTo>
                  <a:pt x="915878" y="0"/>
                </a:lnTo>
                <a:lnTo>
                  <a:pt x="915878" y="1327360"/>
                </a:lnTo>
                <a:lnTo>
                  <a:pt x="0" y="13273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5D68156E-DA8F-7A85-6152-1810AE1779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6508" y="1314450"/>
            <a:ext cx="2898910" cy="382905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C060DD64-C780-5699-9443-5A16BC4A2F56}"/>
              </a:ext>
            </a:extLst>
          </p:cNvPr>
          <p:cNvSpPr/>
          <p:nvPr/>
        </p:nvSpPr>
        <p:spPr>
          <a:xfrm>
            <a:off x="4076700" y="1291096"/>
            <a:ext cx="4710792" cy="1181100"/>
          </a:xfrm>
          <a:prstGeom prst="wedgeRoundRectCallout">
            <a:avLst>
              <a:gd name="adj1" fmla="val -57480"/>
              <a:gd name="adj2" fmla="val 438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1: </a:t>
            </a:r>
            <a:r>
              <a:rPr lang="en-US" sz="2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 giá kĩ năng đọc thành tiếng, học thuộc lòng</a:t>
            </a:r>
            <a:endParaRPr lang="vi-VN" sz="20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2FD71EE5-DE2D-F3F8-BCFE-F814726CD172}"/>
              </a:ext>
            </a:extLst>
          </p:cNvPr>
          <p:cNvSpPr/>
          <p:nvPr/>
        </p:nvSpPr>
        <p:spPr>
          <a:xfrm>
            <a:off x="4090307" y="2676215"/>
            <a:ext cx="4710792" cy="949779"/>
          </a:xfrm>
          <a:prstGeom prst="wedgeRoundRectCallout">
            <a:avLst>
              <a:gd name="adj1" fmla="val -59409"/>
              <a:gd name="adj2" fmla="val -3687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2: </a:t>
            </a:r>
            <a:r>
              <a:rPr lang="vi-VN" sz="2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văn miêu tả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C3836-8E0E-703C-C3C4-CBDF54BE9DA7}"/>
              </a:ext>
            </a:extLst>
          </p:cNvPr>
          <p:cNvSpPr txBox="1"/>
          <p:nvPr/>
        </p:nvSpPr>
        <p:spPr>
          <a:xfrm>
            <a:off x="2119426" y="432941"/>
            <a:ext cx="49051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 DUNG BÀI HỌC</a:t>
            </a:r>
            <a:endParaRPr lang="en-US" sz="3200" b="1" u="sng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D8EB0BF-DCA4-4129-B712-1DF95AB10DF4}"/>
              </a:ext>
            </a:extLst>
          </p:cNvPr>
          <p:cNvSpPr/>
          <p:nvPr/>
        </p:nvSpPr>
        <p:spPr>
          <a:xfrm>
            <a:off x="4061214" y="3875003"/>
            <a:ext cx="4710792" cy="949779"/>
          </a:xfrm>
          <a:prstGeom prst="wedgeRoundRectCallout">
            <a:avLst>
              <a:gd name="adj1" fmla="val -59409"/>
              <a:gd name="adj2" fmla="val -36879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</a:t>
            </a:r>
            <a:r>
              <a:rPr lang="en-US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0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Trả bài viết</a:t>
            </a:r>
            <a:endParaRPr lang="vi-VN" sz="200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60578"/>
      </p:ext>
    </p:extLst>
  </p:cSld>
  <p:clrMapOvr>
    <a:masterClrMapping/>
  </p:clrMapOvr>
  <p:transition spd="med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 rot="-4342223">
            <a:off x="8543037" y="4492942"/>
            <a:ext cx="457939" cy="663680"/>
          </a:xfrm>
          <a:custGeom>
            <a:avLst/>
            <a:gdLst/>
            <a:ahLst/>
            <a:cxnLst/>
            <a:rect l="l" t="t" r="r" b="b"/>
            <a:pathLst>
              <a:path w="915878" h="1327360">
                <a:moveTo>
                  <a:pt x="0" y="0"/>
                </a:moveTo>
                <a:lnTo>
                  <a:pt x="915878" y="0"/>
                </a:lnTo>
                <a:lnTo>
                  <a:pt x="915878" y="1327360"/>
                </a:lnTo>
                <a:lnTo>
                  <a:pt x="0" y="132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B3840-8693-41CD-BCC5-9E3F7E1FE5A5}"/>
              </a:ext>
            </a:extLst>
          </p:cNvPr>
          <p:cNvSpPr/>
          <p:nvPr/>
        </p:nvSpPr>
        <p:spPr>
          <a:xfrm>
            <a:off x="522514" y="569089"/>
            <a:ext cx="8098972" cy="40053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27CFE-437A-45BD-8B56-1D3852010529}"/>
              </a:ext>
            </a:extLst>
          </p:cNvPr>
          <p:cNvSpPr txBox="1"/>
          <p:nvPr/>
        </p:nvSpPr>
        <p:spPr>
          <a:xfrm>
            <a:off x="1325336" y="1330415"/>
            <a:ext cx="6493328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ĐÁNH GIÁ KĨ NĂNG ĐỌC THÀNH TIẾNG VÀ HỌC THUỘC LÒNG</a:t>
            </a:r>
          </a:p>
        </p:txBody>
      </p:sp>
    </p:spTree>
    <p:extLst>
      <p:ext uri="{BB962C8B-B14F-4D97-AF65-F5344CB8AC3E}">
        <p14:creationId xmlns:p14="http://schemas.microsoft.com/office/powerpoint/2010/main" val="1686684876"/>
      </p:ext>
    </p:extLst>
  </p:cSld>
  <p:clrMapOvr>
    <a:masterClrMapping/>
  </p:clrMapOvr>
  <p:transition spd="med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>
            <a:extLst>
              <a:ext uri="{FF2B5EF4-FFF2-40B4-BE49-F238E27FC236}">
                <a16:creationId xmlns:a16="http://schemas.microsoft.com/office/drawing/2014/main" id="{4364AAC8-9759-6A52-E13A-613F3170B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9600" y="0"/>
            <a:ext cx="859343" cy="654663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033D752-28C9-F013-FCAA-69E4F2FACEA5}"/>
              </a:ext>
            </a:extLst>
          </p:cNvPr>
          <p:cNvSpPr/>
          <p:nvPr/>
        </p:nvSpPr>
        <p:spPr>
          <a:xfrm>
            <a:off x="2761178" y="487379"/>
            <a:ext cx="6056372" cy="4357598"/>
          </a:xfrm>
          <a:custGeom>
            <a:avLst/>
            <a:gdLst/>
            <a:ahLst/>
            <a:cxnLst/>
            <a:rect l="l" t="t" r="r" b="b"/>
            <a:pathLst>
              <a:path w="3233469" h="2130752">
                <a:moveTo>
                  <a:pt x="32161" y="0"/>
                </a:moveTo>
                <a:lnTo>
                  <a:pt x="3201308" y="0"/>
                </a:lnTo>
                <a:cubicBezTo>
                  <a:pt x="3209838" y="0"/>
                  <a:pt x="3218018" y="3388"/>
                  <a:pt x="3224049" y="9420"/>
                </a:cubicBezTo>
                <a:cubicBezTo>
                  <a:pt x="3230081" y="15451"/>
                  <a:pt x="3233469" y="23631"/>
                  <a:pt x="3233469" y="32161"/>
                </a:cubicBezTo>
                <a:lnTo>
                  <a:pt x="3233469" y="2098591"/>
                </a:lnTo>
                <a:cubicBezTo>
                  <a:pt x="3233469" y="2107120"/>
                  <a:pt x="3230081" y="2115301"/>
                  <a:pt x="3224049" y="2121332"/>
                </a:cubicBezTo>
                <a:cubicBezTo>
                  <a:pt x="3218018" y="2127363"/>
                  <a:pt x="3209838" y="2130752"/>
                  <a:pt x="3201308" y="2130752"/>
                </a:cubicBezTo>
                <a:lnTo>
                  <a:pt x="32161" y="2130752"/>
                </a:lnTo>
                <a:cubicBezTo>
                  <a:pt x="23631" y="2130752"/>
                  <a:pt x="15451" y="2127363"/>
                  <a:pt x="9420" y="2121332"/>
                </a:cubicBezTo>
                <a:cubicBezTo>
                  <a:pt x="3388" y="2115301"/>
                  <a:pt x="0" y="2107120"/>
                  <a:pt x="0" y="2098591"/>
                </a:cubicBezTo>
                <a:lnTo>
                  <a:pt x="0" y="32161"/>
                </a:lnTo>
                <a:cubicBezTo>
                  <a:pt x="0" y="23631"/>
                  <a:pt x="3388" y="15451"/>
                  <a:pt x="9420" y="9420"/>
                </a:cubicBezTo>
                <a:cubicBezTo>
                  <a:pt x="15451" y="3388"/>
                  <a:pt x="23631" y="0"/>
                  <a:pt x="32161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sz="7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5C063225-F80B-56FB-C2C8-A2E5F602D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42159" y="273569"/>
            <a:ext cx="2894410" cy="4370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D929DF-9A2E-D8A8-2103-1620E2EE6AF0}"/>
              </a:ext>
            </a:extLst>
          </p:cNvPr>
          <p:cNvSpPr txBox="1"/>
          <p:nvPr/>
        </p:nvSpPr>
        <p:spPr>
          <a:xfrm>
            <a:off x="2995649" y="626689"/>
            <a:ext cx="5373109" cy="4190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ọc diễn cảm các đoạn hoặc bài đọc trong các văn bản đã học ở nửa cuối học kì II hoặc văn bản ngoài SGK.</a:t>
            </a:r>
            <a:endParaRPr lang="en-US" sz="200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Phát âm rõ, </a:t>
            </a: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iết ngừng nghỉ sau các dấu câu, giữa các cụm từ.</a:t>
            </a:r>
          </a:p>
          <a:p>
            <a:pPr marL="285750" indent="-28575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Kiểm </a:t>
            </a:r>
            <a:r>
              <a:rPr lang="vi-VN" sz="20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 học thuộc lòng các khổ thơ hoặc bài thơ trong nửa cuối học kì II: Bài ca Trái Đất, Trăng ơi … từ đâu đến? , Ngày hội, Cô gái mũ nồi xanh.</a:t>
            </a:r>
          </a:p>
        </p:txBody>
      </p:sp>
      <p:grpSp>
        <p:nvGrpSpPr>
          <p:cNvPr id="15" name="Group 6">
            <a:extLst>
              <a:ext uri="{FF2B5EF4-FFF2-40B4-BE49-F238E27FC236}">
                <a16:creationId xmlns:a16="http://schemas.microsoft.com/office/drawing/2014/main" id="{E8F812F3-0DAD-3461-EB9F-66422AB6F0C4}"/>
              </a:ext>
            </a:extLst>
          </p:cNvPr>
          <p:cNvGrpSpPr/>
          <p:nvPr/>
        </p:nvGrpSpPr>
        <p:grpSpPr>
          <a:xfrm>
            <a:off x="256091" y="1209721"/>
            <a:ext cx="2820988" cy="2828908"/>
            <a:chOff x="0" y="0"/>
            <a:chExt cx="812800" cy="812800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5524034A-EEA5-B195-04E4-C467A3A93939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2AB92"/>
            </a:solidFill>
          </p:spPr>
          <p:txBody>
            <a:bodyPr/>
            <a:lstStyle/>
            <a:p>
              <a:endParaRPr lang="en-US"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847F219A-25B4-1744-9628-108E79FD8C9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5">
            <a:extLst>
              <a:ext uri="{FF2B5EF4-FFF2-40B4-BE49-F238E27FC236}">
                <a16:creationId xmlns:a16="http://schemas.microsoft.com/office/drawing/2014/main" id="{5D5C2EE8-453B-9914-CAF5-33B619672C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7679" y="900532"/>
            <a:ext cx="866379" cy="771865"/>
          </a:xfrm>
          <a:prstGeom prst="rect">
            <a:avLst/>
          </a:prstGeom>
        </p:spPr>
      </p:pic>
      <p:pic>
        <p:nvPicPr>
          <p:cNvPr id="41" name="Picture 40" descr="A picture containing text&#10;&#10;Description automatically generated">
            <a:extLst>
              <a:ext uri="{FF2B5EF4-FFF2-40B4-BE49-F238E27FC236}">
                <a16:creationId xmlns:a16="http://schemas.microsoft.com/office/drawing/2014/main" id="{5EE1424B-223C-C371-3AA0-463089590F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2" y="3130535"/>
            <a:ext cx="2009184" cy="2009184"/>
          </a:xfrm>
          <a:prstGeom prst="rect">
            <a:avLst/>
          </a:prstGeom>
        </p:spPr>
      </p:pic>
      <p:pic>
        <p:nvPicPr>
          <p:cNvPr id="42" name="Picture 16">
            <a:extLst>
              <a:ext uri="{FF2B5EF4-FFF2-40B4-BE49-F238E27FC236}">
                <a16:creationId xmlns:a16="http://schemas.microsoft.com/office/drawing/2014/main" id="{CD807A3E-DFEB-E585-19C9-1387ED4F0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97296" y="4317906"/>
            <a:ext cx="2165492" cy="825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19BD45-FCB4-4D9F-BFDF-2AB0AE0E3638}"/>
              </a:ext>
            </a:extLst>
          </p:cNvPr>
          <p:cNvSpPr txBox="1"/>
          <p:nvPr/>
        </p:nvSpPr>
        <p:spPr>
          <a:xfrm>
            <a:off x="220650" y="1981586"/>
            <a:ext cx="289186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CẢ LỚP</a:t>
            </a:r>
          </a:p>
        </p:txBody>
      </p:sp>
      <p:pic>
        <p:nvPicPr>
          <p:cNvPr id="16" name="Google Shape;219;p3">
            <a:extLst>
              <a:ext uri="{FF2B5EF4-FFF2-40B4-BE49-F238E27FC236}">
                <a16:creationId xmlns:a16="http://schemas.microsoft.com/office/drawing/2014/main" id="{D748070D-31F0-47ED-AD74-2A2C8B91AAE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5012887"/>
            <a:ext cx="627732" cy="1306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1023554"/>
      </p:ext>
    </p:extLst>
  </p:cSld>
  <p:clrMapOvr>
    <a:masterClrMapping/>
  </p:clrMapOvr>
  <p:transition spd="med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 rot="-4342223">
            <a:off x="8543037" y="4492942"/>
            <a:ext cx="457939" cy="663680"/>
          </a:xfrm>
          <a:custGeom>
            <a:avLst/>
            <a:gdLst/>
            <a:ahLst/>
            <a:cxnLst/>
            <a:rect l="l" t="t" r="r" b="b"/>
            <a:pathLst>
              <a:path w="915878" h="1327360">
                <a:moveTo>
                  <a:pt x="0" y="0"/>
                </a:moveTo>
                <a:lnTo>
                  <a:pt x="915878" y="0"/>
                </a:lnTo>
                <a:lnTo>
                  <a:pt x="915878" y="1327360"/>
                </a:lnTo>
                <a:lnTo>
                  <a:pt x="0" y="132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3B3840-8693-41CD-BCC5-9E3F7E1FE5A5}"/>
              </a:ext>
            </a:extLst>
          </p:cNvPr>
          <p:cNvSpPr/>
          <p:nvPr/>
        </p:nvSpPr>
        <p:spPr>
          <a:xfrm>
            <a:off x="522514" y="569089"/>
            <a:ext cx="8098972" cy="400532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27CFE-437A-45BD-8B56-1D3852010529}"/>
              </a:ext>
            </a:extLst>
          </p:cNvPr>
          <p:cNvSpPr txBox="1"/>
          <p:nvPr/>
        </p:nvSpPr>
        <p:spPr>
          <a:xfrm>
            <a:off x="1043396" y="1273473"/>
            <a:ext cx="6965224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VỀ VĂN MIÊU TẢ</a:t>
            </a:r>
          </a:p>
        </p:txBody>
      </p:sp>
    </p:spTree>
    <p:extLst>
      <p:ext uri="{BB962C8B-B14F-4D97-AF65-F5344CB8AC3E}">
        <p14:creationId xmlns:p14="http://schemas.microsoft.com/office/powerpoint/2010/main" val="510208940"/>
      </p:ext>
    </p:extLst>
  </p:cSld>
  <p:clrMapOvr>
    <a:masterClrMapping/>
  </p:clrMapOvr>
  <p:transition spd="med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4004B5-407C-2867-967D-FD1FA7F77176}"/>
              </a:ext>
            </a:extLst>
          </p:cNvPr>
          <p:cNvSpPr txBox="1"/>
          <p:nvPr/>
        </p:nvSpPr>
        <p:spPr>
          <a:xfrm>
            <a:off x="128153" y="39568"/>
            <a:ext cx="8887691" cy="1131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spcAft>
                <a:spcPts val="500"/>
              </a:spcAft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2400" b="1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Ở lớp Bốn và lớp Năm, em đã tập viết bài văn tả những loại sự vật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DAA70C-6A2E-8590-249E-66849ADE411F}"/>
              </a:ext>
            </a:extLst>
          </p:cNvPr>
          <p:cNvGrpSpPr/>
          <p:nvPr/>
        </p:nvGrpSpPr>
        <p:grpSpPr>
          <a:xfrm>
            <a:off x="90055" y="1263717"/>
            <a:ext cx="9060872" cy="1685783"/>
            <a:chOff x="6435924" y="2459691"/>
            <a:chExt cx="2176716" cy="2430831"/>
          </a:xfrm>
        </p:grpSpPr>
        <p:sp>
          <p:nvSpPr>
            <p:cNvPr id="18" name="Rectangle: Diagonal Corners Rounded 17">
              <a:extLst>
                <a:ext uri="{FF2B5EF4-FFF2-40B4-BE49-F238E27FC236}">
                  <a16:creationId xmlns:a16="http://schemas.microsoft.com/office/drawing/2014/main" id="{5F081FDE-F25D-4174-0285-53C2AD83D3B0}"/>
                </a:ext>
              </a:extLst>
            </p:cNvPr>
            <p:cNvSpPr/>
            <p:nvPr/>
          </p:nvSpPr>
          <p:spPr>
            <a:xfrm>
              <a:off x="6676572" y="2527783"/>
              <a:ext cx="1936068" cy="2362739"/>
            </a:xfrm>
            <a:prstGeom prst="round2DiagRect">
              <a:avLst/>
            </a:prstGeom>
            <a:noFill/>
            <a:ln w="19050" cap="flat" cmpd="sng" algn="ctr">
              <a:solidFill>
                <a:srgbClr val="DC7C61">
                  <a:lumMod val="7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EBE0DD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9" name="Rectangle: Diagonal Corners Rounded 18">
              <a:extLst>
                <a:ext uri="{FF2B5EF4-FFF2-40B4-BE49-F238E27FC236}">
                  <a16:creationId xmlns:a16="http://schemas.microsoft.com/office/drawing/2014/main" id="{7B9A7E39-E75A-0399-A23E-6AE636CF6CE9}"/>
                </a:ext>
              </a:extLst>
            </p:cNvPr>
            <p:cNvSpPr/>
            <p:nvPr/>
          </p:nvSpPr>
          <p:spPr>
            <a:xfrm>
              <a:off x="6435924" y="2459691"/>
              <a:ext cx="2136081" cy="2362739"/>
            </a:xfrm>
            <a:prstGeom prst="round2Diag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>
                <a:lnSpc>
                  <a:spcPct val="150000"/>
                </a:lnSpc>
                <a:buClrTx/>
                <a:defRPr/>
              </a:pP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cối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sz="2400" i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Google Shape;219;p3">
            <a:extLst>
              <a:ext uri="{FF2B5EF4-FFF2-40B4-BE49-F238E27FC236}">
                <a16:creationId xmlns:a16="http://schemas.microsoft.com/office/drawing/2014/main" id="{5AC3751A-11BB-402F-BE15-3E7B4F8304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2" y="5294827"/>
            <a:ext cx="627732" cy="1306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2CEEC-E425-AF5E-186F-AE8754990398}"/>
              </a:ext>
            </a:extLst>
          </p:cNvPr>
          <p:cNvSpPr txBox="1"/>
          <p:nvPr/>
        </p:nvSpPr>
        <p:spPr>
          <a:xfrm>
            <a:off x="232063" y="3089086"/>
            <a:ext cx="8451273" cy="168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Lập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dàn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ý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văn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tả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cảnh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theo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1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2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đề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: </a:t>
            </a:r>
          </a:p>
          <a:p>
            <a:pPr lvl="0" defTabSz="45720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Tả bầu trời vào một đêm nhiều sao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lvl="0" defTabSz="457200">
              <a:lnSpc>
                <a:spcPct val="150000"/>
              </a:lnSpc>
              <a:buClrTx/>
              <a:defRPr/>
            </a:pPr>
            <a:r>
              <a:rPr lang="vi-VN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vi-VN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Tả một ngày nắng đẹp (hoặc một cơn mưa</a:t>
            </a:r>
            <a:r>
              <a:rPr lang="en-US" sz="2400" kern="1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6036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Child-like Style Lesson for Pre-K by Slidesgo">
  <a:themeElements>
    <a:clrScheme name="Simple Light">
      <a:dk1>
        <a:srgbClr val="191919"/>
      </a:dk1>
      <a:lt1>
        <a:srgbClr val="FDF3E3"/>
      </a:lt1>
      <a:dk2>
        <a:srgbClr val="191919"/>
      </a:dk2>
      <a:lt2>
        <a:srgbClr val="FFFFFF"/>
      </a:lt2>
      <a:accent1>
        <a:srgbClr val="F09D94"/>
      </a:accent1>
      <a:accent2>
        <a:srgbClr val="D18680"/>
      </a:accent2>
      <a:accent3>
        <a:srgbClr val="FFC910"/>
      </a:accent3>
      <a:accent4>
        <a:srgbClr val="9CC7D0"/>
      </a:accent4>
      <a:accent5>
        <a:srgbClr val="FF7C1E"/>
      </a:accent5>
      <a:accent6>
        <a:srgbClr val="8F5A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683</Words>
  <Application>Microsoft Office PowerPoint</Application>
  <PresentationFormat>On-screen Show (16:9)</PresentationFormat>
  <Paragraphs>63</Paragraphs>
  <Slides>15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Cambria</vt:lpstr>
      <vt:lpstr>Nunito</vt:lpstr>
      <vt:lpstr>Wingdings</vt:lpstr>
      <vt:lpstr>Livvic</vt:lpstr>
      <vt:lpstr>Times New Roman</vt:lpstr>
      <vt:lpstr>Coiny</vt:lpstr>
      <vt:lpstr>Calibri</vt:lpstr>
      <vt:lpstr>Courier New</vt:lpstr>
      <vt:lpstr>Croissant One</vt:lpstr>
      <vt:lpstr>Roboto Condensed Light</vt:lpstr>
      <vt:lpstr>Arial</vt:lpstr>
      <vt:lpstr>Ribeye</vt:lpstr>
      <vt:lpstr>Child-like Style Lesson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FPT</cp:lastModifiedBy>
  <cp:revision>15</cp:revision>
  <dcterms:modified xsi:type="dcterms:W3CDTF">2025-04-27T02:34:41Z</dcterms:modified>
</cp:coreProperties>
</file>