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Lst>
  <p:notesMasterIdLst>
    <p:notesMasterId r:id="rId24"/>
  </p:notesMasterIdLst>
  <p:sldIdLst>
    <p:sldId id="256" r:id="rId4"/>
    <p:sldId id="260" r:id="rId5"/>
    <p:sldId id="280" r:id="rId6"/>
    <p:sldId id="266" r:id="rId7"/>
    <p:sldId id="268" r:id="rId8"/>
    <p:sldId id="281" r:id="rId9"/>
    <p:sldId id="282" r:id="rId10"/>
    <p:sldId id="283" r:id="rId11"/>
    <p:sldId id="284" r:id="rId12"/>
    <p:sldId id="291" r:id="rId13"/>
    <p:sldId id="286" r:id="rId14"/>
    <p:sldId id="287" r:id="rId15"/>
    <p:sldId id="288" r:id="rId16"/>
    <p:sldId id="289" r:id="rId17"/>
    <p:sldId id="290" r:id="rId18"/>
    <p:sldId id="292" r:id="rId19"/>
    <p:sldId id="275" r:id="rId20"/>
    <p:sldId id="277" r:id="rId21"/>
    <p:sldId id="278" r:id="rId22"/>
    <p:sldId id="279" r:id="rId23"/>
  </p:sldIdLst>
  <p:sldSz cx="4800600" cy="27003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Dzl0zg1wnN98VYnZXEtwQG81E9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A01FE-4588-4624-A894-8CE72D249013}" v="96" dt="2023-12-26T17:14:10.093"/>
    <p1510:client id="{BAB42B65-9124-41E3-BE4F-A2771373442E}" v="72" dt="2023-12-26T02:31:54.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210" d="100"/>
          <a:sy n="210" d="100"/>
        </p:scale>
        <p:origin x="162" y="13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49512 Phạm Ngọc Anh" userId="cefd2df1-5fa3-4dec-87c8-c5040616a0c8" providerId="ADAL" clId="{BAB42B65-9124-41E3-BE4F-A2771373442E}"/>
    <pc:docChg chg="undo custSel modSld">
      <pc:chgData name="a49512 Phạm Ngọc Anh" userId="cefd2df1-5fa3-4dec-87c8-c5040616a0c8" providerId="ADAL" clId="{BAB42B65-9124-41E3-BE4F-A2771373442E}" dt="2023-12-26T02:38:15.431" v="252" actId="1076"/>
      <pc:docMkLst>
        <pc:docMk/>
      </pc:docMkLst>
      <pc:sldChg chg="modSp mod modNotes">
        <pc:chgData name="a49512 Phạm Ngọc Anh" userId="cefd2df1-5fa3-4dec-87c8-c5040616a0c8" providerId="ADAL" clId="{BAB42B65-9124-41E3-BE4F-A2771373442E}" dt="2023-12-26T02:38:15.431" v="252" actId="1076"/>
        <pc:sldMkLst>
          <pc:docMk/>
          <pc:sldMk cId="0" sldId="256"/>
        </pc:sldMkLst>
        <pc:spChg chg="mod">
          <ac:chgData name="a49512 Phạm Ngọc Anh" userId="cefd2df1-5fa3-4dec-87c8-c5040616a0c8" providerId="ADAL" clId="{BAB42B65-9124-41E3-BE4F-A2771373442E}" dt="2023-12-26T02:34:36.407" v="189" actId="2710"/>
          <ac:spMkLst>
            <pc:docMk/>
            <pc:sldMk cId="0" sldId="256"/>
            <ac:spMk id="235" creationId="{00000000-0000-0000-0000-000000000000}"/>
          </ac:spMkLst>
        </pc:spChg>
        <pc:spChg chg="mod">
          <ac:chgData name="a49512 Phạm Ngọc Anh" userId="cefd2df1-5fa3-4dec-87c8-c5040616a0c8" providerId="ADAL" clId="{BAB42B65-9124-41E3-BE4F-A2771373442E}" dt="2023-12-26T02:38:15.431" v="252" actId="1076"/>
          <ac:spMkLst>
            <pc:docMk/>
            <pc:sldMk cId="0" sldId="256"/>
            <ac:spMk id="236" creationId="{00000000-0000-0000-0000-000000000000}"/>
          </ac:spMkLst>
        </pc:spChg>
      </pc:sldChg>
      <pc:sldChg chg="addSp delSp modSp mod setBg">
        <pc:chgData name="a49512 Phạm Ngọc Anh" userId="cefd2df1-5fa3-4dec-87c8-c5040616a0c8" providerId="ADAL" clId="{BAB42B65-9124-41E3-BE4F-A2771373442E}" dt="2023-12-26T02:31:23.422" v="107" actId="1076"/>
        <pc:sldMkLst>
          <pc:docMk/>
          <pc:sldMk cId="0" sldId="257"/>
        </pc:sldMkLst>
        <pc:picChg chg="add mod">
          <ac:chgData name="a49512 Phạm Ngọc Anh" userId="cefd2df1-5fa3-4dec-87c8-c5040616a0c8" providerId="ADAL" clId="{BAB42B65-9124-41E3-BE4F-A2771373442E}" dt="2023-12-26T02:31:23.422" v="107" actId="1076"/>
          <ac:picMkLst>
            <pc:docMk/>
            <pc:sldMk cId="0" sldId="257"/>
            <ac:picMk id="2" creationId="{FD785F84-919B-8B97-D8BA-B88F3891E4AE}"/>
          </ac:picMkLst>
        </pc:picChg>
        <pc:picChg chg="del mod">
          <ac:chgData name="a49512 Phạm Ngọc Anh" userId="cefd2df1-5fa3-4dec-87c8-c5040616a0c8" providerId="ADAL" clId="{BAB42B65-9124-41E3-BE4F-A2771373442E}" dt="2023-12-26T02:22:31.747" v="9" actId="478"/>
          <ac:picMkLst>
            <pc:docMk/>
            <pc:sldMk cId="0" sldId="257"/>
            <ac:picMk id="241" creationId="{00000000-0000-0000-0000-000000000000}"/>
          </ac:picMkLst>
        </pc:picChg>
      </pc:sldChg>
      <pc:sldChg chg="delSp modSp mod setBg">
        <pc:chgData name="a49512 Phạm Ngọc Anh" userId="cefd2df1-5fa3-4dec-87c8-c5040616a0c8" providerId="ADAL" clId="{BAB42B65-9124-41E3-BE4F-A2771373442E}" dt="2023-12-26T02:24:09.414" v="17"/>
        <pc:sldMkLst>
          <pc:docMk/>
          <pc:sldMk cId="0" sldId="258"/>
        </pc:sldMkLst>
        <pc:picChg chg="del mod">
          <ac:chgData name="a49512 Phạm Ngọc Anh" userId="cefd2df1-5fa3-4dec-87c8-c5040616a0c8" providerId="ADAL" clId="{BAB42B65-9124-41E3-BE4F-A2771373442E}" dt="2023-12-26T02:24:04.029" v="14" actId="478"/>
          <ac:picMkLst>
            <pc:docMk/>
            <pc:sldMk cId="0" sldId="258"/>
            <ac:picMk id="246" creationId="{00000000-0000-0000-0000-000000000000}"/>
          </ac:picMkLst>
        </pc:picChg>
      </pc:sldChg>
      <pc:sldChg chg="delSp modSp mod setBg">
        <pc:chgData name="a49512 Phạm Ngọc Anh" userId="cefd2df1-5fa3-4dec-87c8-c5040616a0c8" providerId="ADAL" clId="{BAB42B65-9124-41E3-BE4F-A2771373442E}" dt="2023-12-26T02:24:30.346" v="22"/>
        <pc:sldMkLst>
          <pc:docMk/>
          <pc:sldMk cId="0" sldId="259"/>
        </pc:sldMkLst>
        <pc:picChg chg="del mod">
          <ac:chgData name="a49512 Phạm Ngọc Anh" userId="cefd2df1-5fa3-4dec-87c8-c5040616a0c8" providerId="ADAL" clId="{BAB42B65-9124-41E3-BE4F-A2771373442E}" dt="2023-12-26T02:24:25.291" v="19" actId="478"/>
          <ac:picMkLst>
            <pc:docMk/>
            <pc:sldMk cId="0" sldId="259"/>
            <ac:picMk id="251" creationId="{00000000-0000-0000-0000-000000000000}"/>
          </ac:picMkLst>
        </pc:picChg>
      </pc:sldChg>
      <pc:sldChg chg="addSp delSp modSp mod setBg">
        <pc:chgData name="a49512 Phạm Ngọc Anh" userId="cefd2df1-5fa3-4dec-87c8-c5040616a0c8" providerId="ADAL" clId="{BAB42B65-9124-41E3-BE4F-A2771373442E}" dt="2023-12-26T02:31:41.561" v="108"/>
        <pc:sldMkLst>
          <pc:docMk/>
          <pc:sldMk cId="0" sldId="260"/>
        </pc:sldMkLst>
        <pc:picChg chg="add mod">
          <ac:chgData name="a49512 Phạm Ngọc Anh" userId="cefd2df1-5fa3-4dec-87c8-c5040616a0c8" providerId="ADAL" clId="{BAB42B65-9124-41E3-BE4F-A2771373442E}" dt="2023-12-26T02:31:41.561" v="108"/>
          <ac:picMkLst>
            <pc:docMk/>
            <pc:sldMk cId="0" sldId="260"/>
            <ac:picMk id="2" creationId="{73A54AFB-6534-DFEB-C7EF-27CED7963DB4}"/>
          </ac:picMkLst>
        </pc:picChg>
        <pc:picChg chg="del mod">
          <ac:chgData name="a49512 Phạm Ngọc Anh" userId="cefd2df1-5fa3-4dec-87c8-c5040616a0c8" providerId="ADAL" clId="{BAB42B65-9124-41E3-BE4F-A2771373442E}" dt="2023-12-26T02:24:36.884" v="24" actId="478"/>
          <ac:picMkLst>
            <pc:docMk/>
            <pc:sldMk cId="0" sldId="260"/>
            <ac:picMk id="256" creationId="{00000000-0000-0000-0000-000000000000}"/>
          </ac:picMkLst>
        </pc:picChg>
      </pc:sldChg>
      <pc:sldChg chg="delSp mod setBg">
        <pc:chgData name="a49512 Phạm Ngọc Anh" userId="cefd2df1-5fa3-4dec-87c8-c5040616a0c8" providerId="ADAL" clId="{BAB42B65-9124-41E3-BE4F-A2771373442E}" dt="2023-12-26T02:24:58.088" v="32"/>
        <pc:sldMkLst>
          <pc:docMk/>
          <pc:sldMk cId="0" sldId="261"/>
        </pc:sldMkLst>
        <pc:picChg chg="del">
          <ac:chgData name="a49512 Phạm Ngọc Anh" userId="cefd2df1-5fa3-4dec-87c8-c5040616a0c8" providerId="ADAL" clId="{BAB42B65-9124-41E3-BE4F-A2771373442E}" dt="2023-12-26T02:24:46.351" v="29" actId="478"/>
          <ac:picMkLst>
            <pc:docMk/>
            <pc:sldMk cId="0" sldId="261"/>
            <ac:picMk id="261" creationId="{00000000-0000-0000-0000-000000000000}"/>
          </ac:picMkLst>
        </pc:picChg>
      </pc:sldChg>
      <pc:sldChg chg="delSp modSp mod setBg">
        <pc:chgData name="a49512 Phạm Ngọc Anh" userId="cefd2df1-5fa3-4dec-87c8-c5040616a0c8" providerId="ADAL" clId="{BAB42B65-9124-41E3-BE4F-A2771373442E}" dt="2023-12-26T02:27:01.640" v="53"/>
        <pc:sldMkLst>
          <pc:docMk/>
          <pc:sldMk cId="0" sldId="262"/>
        </pc:sldMkLst>
        <pc:picChg chg="del mod">
          <ac:chgData name="a49512 Phạm Ngọc Anh" userId="cefd2df1-5fa3-4dec-87c8-c5040616a0c8" providerId="ADAL" clId="{BAB42B65-9124-41E3-BE4F-A2771373442E}" dt="2023-12-26T02:25:31.610" v="35" actId="478"/>
          <ac:picMkLst>
            <pc:docMk/>
            <pc:sldMk cId="0" sldId="262"/>
            <ac:picMk id="266" creationId="{00000000-0000-0000-0000-000000000000}"/>
          </ac:picMkLst>
        </pc:picChg>
      </pc:sldChg>
      <pc:sldChg chg="addSp delSp modSp mod setBg">
        <pc:chgData name="a49512 Phạm Ngọc Anh" userId="cefd2df1-5fa3-4dec-87c8-c5040616a0c8" providerId="ADAL" clId="{BAB42B65-9124-41E3-BE4F-A2771373442E}" dt="2023-12-26T02:31:45.076" v="109"/>
        <pc:sldMkLst>
          <pc:docMk/>
          <pc:sldMk cId="0" sldId="263"/>
        </pc:sldMkLst>
        <pc:picChg chg="add mod">
          <ac:chgData name="a49512 Phạm Ngọc Anh" userId="cefd2df1-5fa3-4dec-87c8-c5040616a0c8" providerId="ADAL" clId="{BAB42B65-9124-41E3-BE4F-A2771373442E}" dt="2023-12-26T02:31:45.076" v="109"/>
          <ac:picMkLst>
            <pc:docMk/>
            <pc:sldMk cId="0" sldId="263"/>
            <ac:picMk id="2" creationId="{772D489A-2CCE-3466-4C1D-57DF18F662AE}"/>
          </ac:picMkLst>
        </pc:picChg>
        <pc:picChg chg="del">
          <ac:chgData name="a49512 Phạm Ngọc Anh" userId="cefd2df1-5fa3-4dec-87c8-c5040616a0c8" providerId="ADAL" clId="{BAB42B65-9124-41E3-BE4F-A2771373442E}" dt="2023-12-26T02:25:37.400" v="36" actId="478"/>
          <ac:picMkLst>
            <pc:docMk/>
            <pc:sldMk cId="0" sldId="263"/>
            <ac:picMk id="271" creationId="{00000000-0000-0000-0000-000000000000}"/>
          </ac:picMkLst>
        </pc:picChg>
      </pc:sldChg>
      <pc:sldChg chg="delSp mod setBg">
        <pc:chgData name="a49512 Phạm Ngọc Anh" userId="cefd2df1-5fa3-4dec-87c8-c5040616a0c8" providerId="ADAL" clId="{BAB42B65-9124-41E3-BE4F-A2771373442E}" dt="2023-12-26T02:27:12.892" v="59"/>
        <pc:sldMkLst>
          <pc:docMk/>
          <pc:sldMk cId="0" sldId="264"/>
        </pc:sldMkLst>
        <pc:picChg chg="del">
          <ac:chgData name="a49512 Phạm Ngọc Anh" userId="cefd2df1-5fa3-4dec-87c8-c5040616a0c8" providerId="ADAL" clId="{BAB42B65-9124-41E3-BE4F-A2771373442E}" dt="2023-12-26T02:25:42.437" v="37" actId="478"/>
          <ac:picMkLst>
            <pc:docMk/>
            <pc:sldMk cId="0" sldId="264"/>
            <ac:picMk id="276" creationId="{00000000-0000-0000-0000-000000000000}"/>
          </ac:picMkLst>
        </pc:picChg>
      </pc:sldChg>
      <pc:sldChg chg="delSp mod setBg">
        <pc:chgData name="a49512 Phạm Ngọc Anh" userId="cefd2df1-5fa3-4dec-87c8-c5040616a0c8" providerId="ADAL" clId="{BAB42B65-9124-41E3-BE4F-A2771373442E}" dt="2023-12-26T02:27:20.184" v="62"/>
        <pc:sldMkLst>
          <pc:docMk/>
          <pc:sldMk cId="0" sldId="265"/>
        </pc:sldMkLst>
        <pc:picChg chg="del">
          <ac:chgData name="a49512 Phạm Ngọc Anh" userId="cefd2df1-5fa3-4dec-87c8-c5040616a0c8" providerId="ADAL" clId="{BAB42B65-9124-41E3-BE4F-A2771373442E}" dt="2023-12-26T02:25:47.337" v="38" actId="478"/>
          <ac:picMkLst>
            <pc:docMk/>
            <pc:sldMk cId="0" sldId="265"/>
            <ac:picMk id="281" creationId="{00000000-0000-0000-0000-000000000000}"/>
          </ac:picMkLst>
        </pc:picChg>
      </pc:sldChg>
      <pc:sldChg chg="addSp delSp modSp mod setBg">
        <pc:chgData name="a49512 Phạm Ngọc Anh" userId="cefd2df1-5fa3-4dec-87c8-c5040616a0c8" providerId="ADAL" clId="{BAB42B65-9124-41E3-BE4F-A2771373442E}" dt="2023-12-26T02:31:48.233" v="110"/>
        <pc:sldMkLst>
          <pc:docMk/>
          <pc:sldMk cId="0" sldId="266"/>
        </pc:sldMkLst>
        <pc:picChg chg="add mod">
          <ac:chgData name="a49512 Phạm Ngọc Anh" userId="cefd2df1-5fa3-4dec-87c8-c5040616a0c8" providerId="ADAL" clId="{BAB42B65-9124-41E3-BE4F-A2771373442E}" dt="2023-12-26T02:31:48.233" v="110"/>
          <ac:picMkLst>
            <pc:docMk/>
            <pc:sldMk cId="0" sldId="266"/>
            <ac:picMk id="2" creationId="{42910508-A1B1-CB0D-8449-76315D0561FC}"/>
          </ac:picMkLst>
        </pc:picChg>
        <pc:picChg chg="del">
          <ac:chgData name="a49512 Phạm Ngọc Anh" userId="cefd2df1-5fa3-4dec-87c8-c5040616a0c8" providerId="ADAL" clId="{BAB42B65-9124-41E3-BE4F-A2771373442E}" dt="2023-12-26T02:25:53.221" v="39" actId="478"/>
          <ac:picMkLst>
            <pc:docMk/>
            <pc:sldMk cId="0" sldId="266"/>
            <ac:picMk id="286" creationId="{00000000-0000-0000-0000-000000000000}"/>
          </ac:picMkLst>
        </pc:picChg>
      </pc:sldChg>
      <pc:sldChg chg="delSp mod setBg">
        <pc:chgData name="a49512 Phạm Ngọc Anh" userId="cefd2df1-5fa3-4dec-87c8-c5040616a0c8" providerId="ADAL" clId="{BAB42B65-9124-41E3-BE4F-A2771373442E}" dt="2023-12-26T02:27:34.370" v="68"/>
        <pc:sldMkLst>
          <pc:docMk/>
          <pc:sldMk cId="0" sldId="267"/>
        </pc:sldMkLst>
        <pc:picChg chg="del">
          <ac:chgData name="a49512 Phạm Ngọc Anh" userId="cefd2df1-5fa3-4dec-87c8-c5040616a0c8" providerId="ADAL" clId="{BAB42B65-9124-41E3-BE4F-A2771373442E}" dt="2023-12-26T02:25:58.166" v="40" actId="478"/>
          <ac:picMkLst>
            <pc:docMk/>
            <pc:sldMk cId="0" sldId="267"/>
            <ac:picMk id="291" creationId="{00000000-0000-0000-0000-000000000000}"/>
          </ac:picMkLst>
        </pc:picChg>
      </pc:sldChg>
      <pc:sldChg chg="delSp mod setBg">
        <pc:chgData name="a49512 Phạm Ngọc Anh" userId="cefd2df1-5fa3-4dec-87c8-c5040616a0c8" providerId="ADAL" clId="{BAB42B65-9124-41E3-BE4F-A2771373442E}" dt="2023-12-26T02:27:40.813" v="71"/>
        <pc:sldMkLst>
          <pc:docMk/>
          <pc:sldMk cId="0" sldId="268"/>
        </pc:sldMkLst>
        <pc:picChg chg="del">
          <ac:chgData name="a49512 Phạm Ngọc Anh" userId="cefd2df1-5fa3-4dec-87c8-c5040616a0c8" providerId="ADAL" clId="{BAB42B65-9124-41E3-BE4F-A2771373442E}" dt="2023-12-26T02:26:03.277" v="41" actId="478"/>
          <ac:picMkLst>
            <pc:docMk/>
            <pc:sldMk cId="0" sldId="268"/>
            <ac:picMk id="296" creationId="{00000000-0000-0000-0000-000000000000}"/>
          </ac:picMkLst>
        </pc:picChg>
      </pc:sldChg>
      <pc:sldChg chg="addSp delSp modSp mod setBg">
        <pc:chgData name="a49512 Phạm Ngọc Anh" userId="cefd2df1-5fa3-4dec-87c8-c5040616a0c8" providerId="ADAL" clId="{BAB42B65-9124-41E3-BE4F-A2771373442E}" dt="2023-12-26T02:31:49.588" v="111"/>
        <pc:sldMkLst>
          <pc:docMk/>
          <pc:sldMk cId="0" sldId="269"/>
        </pc:sldMkLst>
        <pc:picChg chg="add mod">
          <ac:chgData name="a49512 Phạm Ngọc Anh" userId="cefd2df1-5fa3-4dec-87c8-c5040616a0c8" providerId="ADAL" clId="{BAB42B65-9124-41E3-BE4F-A2771373442E}" dt="2023-12-26T02:31:49.588" v="111"/>
          <ac:picMkLst>
            <pc:docMk/>
            <pc:sldMk cId="0" sldId="269"/>
            <ac:picMk id="2" creationId="{4B7F9D87-49DF-FAB9-35B3-E7EF5C1FAF96}"/>
          </ac:picMkLst>
        </pc:picChg>
        <pc:picChg chg="del">
          <ac:chgData name="a49512 Phạm Ngọc Anh" userId="cefd2df1-5fa3-4dec-87c8-c5040616a0c8" providerId="ADAL" clId="{BAB42B65-9124-41E3-BE4F-A2771373442E}" dt="2023-12-26T02:26:07.874" v="42" actId="478"/>
          <ac:picMkLst>
            <pc:docMk/>
            <pc:sldMk cId="0" sldId="269"/>
            <ac:picMk id="301" creationId="{00000000-0000-0000-0000-000000000000}"/>
          </ac:picMkLst>
        </pc:picChg>
      </pc:sldChg>
      <pc:sldChg chg="delSp mod setBg">
        <pc:chgData name="a49512 Phạm Ngọc Anh" userId="cefd2df1-5fa3-4dec-87c8-c5040616a0c8" providerId="ADAL" clId="{BAB42B65-9124-41E3-BE4F-A2771373442E}" dt="2023-12-26T02:28:03.560" v="77"/>
        <pc:sldMkLst>
          <pc:docMk/>
          <pc:sldMk cId="0" sldId="270"/>
        </pc:sldMkLst>
        <pc:picChg chg="del">
          <ac:chgData name="a49512 Phạm Ngọc Anh" userId="cefd2df1-5fa3-4dec-87c8-c5040616a0c8" providerId="ADAL" clId="{BAB42B65-9124-41E3-BE4F-A2771373442E}" dt="2023-12-26T02:26:11.933" v="43" actId="478"/>
          <ac:picMkLst>
            <pc:docMk/>
            <pc:sldMk cId="0" sldId="270"/>
            <ac:picMk id="306" creationId="{00000000-0000-0000-0000-000000000000}"/>
          </ac:picMkLst>
        </pc:picChg>
      </pc:sldChg>
      <pc:sldChg chg="delSp mod setBg">
        <pc:chgData name="a49512 Phạm Ngọc Anh" userId="cefd2df1-5fa3-4dec-87c8-c5040616a0c8" providerId="ADAL" clId="{BAB42B65-9124-41E3-BE4F-A2771373442E}" dt="2023-12-26T02:28:09.285" v="80"/>
        <pc:sldMkLst>
          <pc:docMk/>
          <pc:sldMk cId="0" sldId="271"/>
        </pc:sldMkLst>
        <pc:picChg chg="del">
          <ac:chgData name="a49512 Phạm Ngọc Anh" userId="cefd2df1-5fa3-4dec-87c8-c5040616a0c8" providerId="ADAL" clId="{BAB42B65-9124-41E3-BE4F-A2771373442E}" dt="2023-12-26T02:26:16.014" v="44" actId="478"/>
          <ac:picMkLst>
            <pc:docMk/>
            <pc:sldMk cId="0" sldId="271"/>
            <ac:picMk id="311" creationId="{00000000-0000-0000-0000-000000000000}"/>
          </ac:picMkLst>
        </pc:picChg>
      </pc:sldChg>
      <pc:sldChg chg="addSp delSp modSp mod setBg">
        <pc:chgData name="a49512 Phạm Ngọc Anh" userId="cefd2df1-5fa3-4dec-87c8-c5040616a0c8" providerId="ADAL" clId="{BAB42B65-9124-41E3-BE4F-A2771373442E}" dt="2023-12-26T02:31:51.731" v="112"/>
        <pc:sldMkLst>
          <pc:docMk/>
          <pc:sldMk cId="0" sldId="272"/>
        </pc:sldMkLst>
        <pc:picChg chg="add mod">
          <ac:chgData name="a49512 Phạm Ngọc Anh" userId="cefd2df1-5fa3-4dec-87c8-c5040616a0c8" providerId="ADAL" clId="{BAB42B65-9124-41E3-BE4F-A2771373442E}" dt="2023-12-26T02:31:51.731" v="112"/>
          <ac:picMkLst>
            <pc:docMk/>
            <pc:sldMk cId="0" sldId="272"/>
            <ac:picMk id="2" creationId="{EF1C20AB-6247-7D5F-2663-2523A9AAF8AC}"/>
          </ac:picMkLst>
        </pc:picChg>
        <pc:picChg chg="del">
          <ac:chgData name="a49512 Phạm Ngọc Anh" userId="cefd2df1-5fa3-4dec-87c8-c5040616a0c8" providerId="ADAL" clId="{BAB42B65-9124-41E3-BE4F-A2771373442E}" dt="2023-12-26T02:26:20.480" v="45" actId="478"/>
          <ac:picMkLst>
            <pc:docMk/>
            <pc:sldMk cId="0" sldId="272"/>
            <ac:picMk id="316" creationId="{00000000-0000-0000-0000-000000000000}"/>
          </ac:picMkLst>
        </pc:picChg>
      </pc:sldChg>
      <pc:sldChg chg="delSp mod setBg">
        <pc:chgData name="a49512 Phạm Ngọc Anh" userId="cefd2df1-5fa3-4dec-87c8-c5040616a0c8" providerId="ADAL" clId="{BAB42B65-9124-41E3-BE4F-A2771373442E}" dt="2023-12-26T02:28:24.420" v="86"/>
        <pc:sldMkLst>
          <pc:docMk/>
          <pc:sldMk cId="0" sldId="273"/>
        </pc:sldMkLst>
        <pc:picChg chg="del">
          <ac:chgData name="a49512 Phạm Ngọc Anh" userId="cefd2df1-5fa3-4dec-87c8-c5040616a0c8" providerId="ADAL" clId="{BAB42B65-9124-41E3-BE4F-A2771373442E}" dt="2023-12-26T02:26:24.660" v="46" actId="478"/>
          <ac:picMkLst>
            <pc:docMk/>
            <pc:sldMk cId="0" sldId="273"/>
            <ac:picMk id="321" creationId="{00000000-0000-0000-0000-000000000000}"/>
          </ac:picMkLst>
        </pc:picChg>
      </pc:sldChg>
      <pc:sldChg chg="delSp mod setBg">
        <pc:chgData name="a49512 Phạm Ngọc Anh" userId="cefd2df1-5fa3-4dec-87c8-c5040616a0c8" providerId="ADAL" clId="{BAB42B65-9124-41E3-BE4F-A2771373442E}" dt="2023-12-26T02:28:31.600" v="89"/>
        <pc:sldMkLst>
          <pc:docMk/>
          <pc:sldMk cId="0" sldId="274"/>
        </pc:sldMkLst>
        <pc:picChg chg="del">
          <ac:chgData name="a49512 Phạm Ngọc Anh" userId="cefd2df1-5fa3-4dec-87c8-c5040616a0c8" providerId="ADAL" clId="{BAB42B65-9124-41E3-BE4F-A2771373442E}" dt="2023-12-26T02:26:28.860" v="47" actId="478"/>
          <ac:picMkLst>
            <pc:docMk/>
            <pc:sldMk cId="0" sldId="274"/>
            <ac:picMk id="326" creationId="{00000000-0000-0000-0000-000000000000}"/>
          </ac:picMkLst>
        </pc:picChg>
      </pc:sldChg>
      <pc:sldChg chg="addSp delSp modSp mod setBg">
        <pc:chgData name="a49512 Phạm Ngọc Anh" userId="cefd2df1-5fa3-4dec-87c8-c5040616a0c8" providerId="ADAL" clId="{BAB42B65-9124-41E3-BE4F-A2771373442E}" dt="2023-12-26T02:31:54.011" v="113"/>
        <pc:sldMkLst>
          <pc:docMk/>
          <pc:sldMk cId="0" sldId="275"/>
        </pc:sldMkLst>
        <pc:picChg chg="add mod">
          <ac:chgData name="a49512 Phạm Ngọc Anh" userId="cefd2df1-5fa3-4dec-87c8-c5040616a0c8" providerId="ADAL" clId="{BAB42B65-9124-41E3-BE4F-A2771373442E}" dt="2023-12-26T02:31:54.011" v="113"/>
          <ac:picMkLst>
            <pc:docMk/>
            <pc:sldMk cId="0" sldId="275"/>
            <ac:picMk id="2" creationId="{1C98FC0D-FB32-E540-A35B-403AAA40CBE7}"/>
          </ac:picMkLst>
        </pc:picChg>
        <pc:picChg chg="del">
          <ac:chgData name="a49512 Phạm Ngọc Anh" userId="cefd2df1-5fa3-4dec-87c8-c5040616a0c8" providerId="ADAL" clId="{BAB42B65-9124-41E3-BE4F-A2771373442E}" dt="2023-12-26T02:26:33.840" v="48" actId="478"/>
          <ac:picMkLst>
            <pc:docMk/>
            <pc:sldMk cId="0" sldId="275"/>
            <ac:picMk id="331" creationId="{00000000-0000-0000-0000-000000000000}"/>
          </ac:picMkLst>
        </pc:picChg>
      </pc:sldChg>
      <pc:sldChg chg="delSp mod setBg">
        <pc:chgData name="a49512 Phạm Ngọc Anh" userId="cefd2df1-5fa3-4dec-87c8-c5040616a0c8" providerId="ADAL" clId="{BAB42B65-9124-41E3-BE4F-A2771373442E}" dt="2023-12-26T02:28:46.728" v="95"/>
        <pc:sldMkLst>
          <pc:docMk/>
          <pc:sldMk cId="0" sldId="276"/>
        </pc:sldMkLst>
        <pc:picChg chg="del">
          <ac:chgData name="a49512 Phạm Ngọc Anh" userId="cefd2df1-5fa3-4dec-87c8-c5040616a0c8" providerId="ADAL" clId="{BAB42B65-9124-41E3-BE4F-A2771373442E}" dt="2023-12-26T02:26:38.670" v="49" actId="478"/>
          <ac:picMkLst>
            <pc:docMk/>
            <pc:sldMk cId="0" sldId="276"/>
            <ac:picMk id="336" creationId="{00000000-0000-0000-0000-000000000000}"/>
          </ac:picMkLst>
        </pc:picChg>
      </pc:sldChg>
      <pc:sldChg chg="delSp mod setBg">
        <pc:chgData name="a49512 Phạm Ngọc Anh" userId="cefd2df1-5fa3-4dec-87c8-c5040616a0c8" providerId="ADAL" clId="{BAB42B65-9124-41E3-BE4F-A2771373442E}" dt="2023-12-26T02:28:51.815" v="98"/>
        <pc:sldMkLst>
          <pc:docMk/>
          <pc:sldMk cId="0" sldId="277"/>
        </pc:sldMkLst>
        <pc:picChg chg="del">
          <ac:chgData name="a49512 Phạm Ngọc Anh" userId="cefd2df1-5fa3-4dec-87c8-c5040616a0c8" providerId="ADAL" clId="{BAB42B65-9124-41E3-BE4F-A2771373442E}" dt="2023-12-26T02:26:43.330" v="50" actId="478"/>
          <ac:picMkLst>
            <pc:docMk/>
            <pc:sldMk cId="0" sldId="277"/>
            <ac:picMk id="341" creationId="{00000000-0000-0000-0000-000000000000}"/>
          </ac:picMkLst>
        </pc:picChg>
      </pc:sldChg>
      <pc:sldChg chg="modNotes">
        <pc:chgData name="a49512 Phạm Ngọc Anh" userId="cefd2df1-5fa3-4dec-87c8-c5040616a0c8" providerId="ADAL" clId="{BAB42B65-9124-41E3-BE4F-A2771373442E}" dt="2023-12-26T02:21:22.432" v="0" actId="16037"/>
        <pc:sldMkLst>
          <pc:docMk/>
          <pc:sldMk cId="0" sldId="278"/>
        </pc:sldMkLst>
      </pc:sldChg>
    </pc:docChg>
  </pc:docChgLst>
  <pc:docChgLst>
    <pc:chgData name="a49512 Phạm Ngọc Anh" userId="cefd2df1-5fa3-4dec-87c8-c5040616a0c8" providerId="ADAL" clId="{306A01FE-4588-4624-A894-8CE72D249013}"/>
    <pc:docChg chg="undo custSel addSld delSld modSld sldOrd modMainMaster">
      <pc:chgData name="a49512 Phạm Ngọc Anh" userId="cefd2df1-5fa3-4dec-87c8-c5040616a0c8" providerId="ADAL" clId="{306A01FE-4588-4624-A894-8CE72D249013}" dt="2023-12-26T17:14:10.093" v="410"/>
      <pc:docMkLst>
        <pc:docMk/>
      </pc:docMkLst>
      <pc:sldChg chg="modSp mod modTransition">
        <pc:chgData name="a49512 Phạm Ngọc Anh" userId="cefd2df1-5fa3-4dec-87c8-c5040616a0c8" providerId="ADAL" clId="{306A01FE-4588-4624-A894-8CE72D249013}" dt="2023-12-26T17:10:42.953" v="391"/>
        <pc:sldMkLst>
          <pc:docMk/>
          <pc:sldMk cId="0" sldId="256"/>
        </pc:sldMkLst>
        <pc:spChg chg="mod">
          <ac:chgData name="a49512 Phạm Ngọc Anh" userId="cefd2df1-5fa3-4dec-87c8-c5040616a0c8" providerId="ADAL" clId="{306A01FE-4588-4624-A894-8CE72D249013}" dt="2023-12-26T16:41:50.135" v="61" actId="1076"/>
          <ac:spMkLst>
            <pc:docMk/>
            <pc:sldMk cId="0" sldId="256"/>
            <ac:spMk id="236" creationId="{00000000-0000-0000-0000-000000000000}"/>
          </ac:spMkLst>
        </pc:spChg>
      </pc:sldChg>
      <pc:sldChg chg="del">
        <pc:chgData name="a49512 Phạm Ngọc Anh" userId="cefd2df1-5fa3-4dec-87c8-c5040616a0c8" providerId="ADAL" clId="{306A01FE-4588-4624-A894-8CE72D249013}" dt="2023-12-26T16:42:07.313" v="62" actId="47"/>
        <pc:sldMkLst>
          <pc:docMk/>
          <pc:sldMk cId="0" sldId="257"/>
        </pc:sldMkLst>
      </pc:sldChg>
      <pc:sldChg chg="del">
        <pc:chgData name="a49512 Phạm Ngọc Anh" userId="cefd2df1-5fa3-4dec-87c8-c5040616a0c8" providerId="ADAL" clId="{306A01FE-4588-4624-A894-8CE72D249013}" dt="2023-12-26T16:42:07.313" v="62" actId="47"/>
        <pc:sldMkLst>
          <pc:docMk/>
          <pc:sldMk cId="0" sldId="258"/>
        </pc:sldMkLst>
      </pc:sldChg>
      <pc:sldChg chg="del">
        <pc:chgData name="a49512 Phạm Ngọc Anh" userId="cefd2df1-5fa3-4dec-87c8-c5040616a0c8" providerId="ADAL" clId="{306A01FE-4588-4624-A894-8CE72D249013}" dt="2023-12-26T16:42:07.313" v="62" actId="47"/>
        <pc:sldMkLst>
          <pc:docMk/>
          <pc:sldMk cId="0" sldId="259"/>
        </pc:sldMkLst>
      </pc:sldChg>
      <pc:sldChg chg="modSp modTransition">
        <pc:chgData name="a49512 Phạm Ngọc Anh" userId="cefd2df1-5fa3-4dec-87c8-c5040616a0c8" providerId="ADAL" clId="{306A01FE-4588-4624-A894-8CE72D249013}" dt="2023-12-26T17:10:42.953" v="391"/>
        <pc:sldMkLst>
          <pc:docMk/>
          <pc:sldMk cId="0" sldId="260"/>
        </pc:sldMkLst>
        <pc:picChg chg="mod">
          <ac:chgData name="a49512 Phạm Ngọc Anh" userId="cefd2df1-5fa3-4dec-87c8-c5040616a0c8" providerId="ADAL" clId="{306A01FE-4588-4624-A894-8CE72D249013}" dt="2023-12-26T16:42:41.095" v="63"/>
          <ac:picMkLst>
            <pc:docMk/>
            <pc:sldMk cId="0" sldId="260"/>
            <ac:picMk id="2" creationId="{73A54AFB-6534-DFEB-C7EF-27CED7963DB4}"/>
          </ac:picMkLst>
        </pc:picChg>
      </pc:sldChg>
      <pc:sldChg chg="del">
        <pc:chgData name="a49512 Phạm Ngọc Anh" userId="cefd2df1-5fa3-4dec-87c8-c5040616a0c8" providerId="ADAL" clId="{306A01FE-4588-4624-A894-8CE72D249013}" dt="2023-12-26T16:42:45.436" v="67" actId="47"/>
        <pc:sldMkLst>
          <pc:docMk/>
          <pc:sldMk cId="0" sldId="261"/>
        </pc:sldMkLst>
      </pc:sldChg>
      <pc:sldChg chg="addSp modSp mod ord modTransition modAnim">
        <pc:chgData name="a49512 Phạm Ngọc Anh" userId="cefd2df1-5fa3-4dec-87c8-c5040616a0c8" providerId="ADAL" clId="{306A01FE-4588-4624-A894-8CE72D249013}" dt="2023-12-26T17:10:42.953" v="391"/>
        <pc:sldMkLst>
          <pc:docMk/>
          <pc:sldMk cId="0" sldId="262"/>
        </pc:sldMkLst>
        <pc:spChg chg="add mod">
          <ac:chgData name="a49512 Phạm Ngọc Anh" userId="cefd2df1-5fa3-4dec-87c8-c5040616a0c8" providerId="ADAL" clId="{306A01FE-4588-4624-A894-8CE72D249013}" dt="2023-12-26T16:44:15.940" v="72" actId="14100"/>
          <ac:spMkLst>
            <pc:docMk/>
            <pc:sldMk cId="0" sldId="262"/>
            <ac:spMk id="2" creationId="{551296C2-6668-8265-8762-2478DF2883AB}"/>
          </ac:spMkLst>
        </pc:spChg>
        <pc:spChg chg="mod">
          <ac:chgData name="a49512 Phạm Ngọc Anh" userId="cefd2df1-5fa3-4dec-87c8-c5040616a0c8" providerId="ADAL" clId="{306A01FE-4588-4624-A894-8CE72D249013}" dt="2023-12-26T16:44:26.224" v="76" actId="207"/>
          <ac:spMkLst>
            <pc:docMk/>
            <pc:sldMk cId="0" sldId="262"/>
            <ac:spMk id="4" creationId="{DE9CE956-8620-EBDF-A5BB-D282B5867658}"/>
          </ac:spMkLst>
        </pc:spChg>
        <pc:spChg chg="mod">
          <ac:chgData name="a49512 Phạm Ngọc Anh" userId="cefd2df1-5fa3-4dec-87c8-c5040616a0c8" providerId="ADAL" clId="{306A01FE-4588-4624-A894-8CE72D249013}" dt="2023-12-26T16:44:26.224" v="76" actId="207"/>
          <ac:spMkLst>
            <pc:docMk/>
            <pc:sldMk cId="0" sldId="262"/>
            <ac:spMk id="5" creationId="{4BB8BD7E-F6B5-41F1-C7D6-05C2A2E0C905}"/>
          </ac:spMkLst>
        </pc:spChg>
        <pc:spChg chg="add mod">
          <ac:chgData name="a49512 Phạm Ngọc Anh" userId="cefd2df1-5fa3-4dec-87c8-c5040616a0c8" providerId="ADAL" clId="{306A01FE-4588-4624-A894-8CE72D249013}" dt="2023-12-26T16:44:31.464" v="78" actId="1076"/>
          <ac:spMkLst>
            <pc:docMk/>
            <pc:sldMk cId="0" sldId="262"/>
            <ac:spMk id="6" creationId="{5B278C94-7E6A-1084-FEE6-2B68C71F9230}"/>
          </ac:spMkLst>
        </pc:spChg>
        <pc:grpChg chg="add mod">
          <ac:chgData name="a49512 Phạm Ngọc Anh" userId="cefd2df1-5fa3-4dec-87c8-c5040616a0c8" providerId="ADAL" clId="{306A01FE-4588-4624-A894-8CE72D249013}" dt="2023-12-26T16:44:28.234" v="77" actId="1076"/>
          <ac:grpSpMkLst>
            <pc:docMk/>
            <pc:sldMk cId="0" sldId="262"/>
            <ac:grpSpMk id="3" creationId="{920199DD-EB1A-CF46-1F9B-1FED77A97C84}"/>
          </ac:grpSpMkLst>
        </pc:grpChg>
      </pc:sldChg>
      <pc:sldChg chg="modSp modTransition">
        <pc:chgData name="a49512 Phạm Ngọc Anh" userId="cefd2df1-5fa3-4dec-87c8-c5040616a0c8" providerId="ADAL" clId="{306A01FE-4588-4624-A894-8CE72D249013}" dt="2023-12-26T17:10:42.953" v="391"/>
        <pc:sldMkLst>
          <pc:docMk/>
          <pc:sldMk cId="0" sldId="263"/>
        </pc:sldMkLst>
        <pc:picChg chg="mod">
          <ac:chgData name="a49512 Phạm Ngọc Anh" userId="cefd2df1-5fa3-4dec-87c8-c5040616a0c8" providerId="ADAL" clId="{306A01FE-4588-4624-A894-8CE72D249013}" dt="2023-12-26T16:48:10.674" v="96"/>
          <ac:picMkLst>
            <pc:docMk/>
            <pc:sldMk cId="0" sldId="263"/>
            <ac:picMk id="2" creationId="{772D489A-2CCE-3466-4C1D-57DF18F662AE}"/>
          </ac:picMkLst>
        </pc:picChg>
      </pc:sldChg>
      <pc:sldChg chg="del">
        <pc:chgData name="a49512 Phạm Ngọc Anh" userId="cefd2df1-5fa3-4dec-87c8-c5040616a0c8" providerId="ADAL" clId="{306A01FE-4588-4624-A894-8CE72D249013}" dt="2023-12-26T16:48:12.594" v="97" actId="47"/>
        <pc:sldMkLst>
          <pc:docMk/>
          <pc:sldMk cId="0" sldId="264"/>
        </pc:sldMkLst>
      </pc:sldChg>
      <pc:sldChg chg="addSp modSp mod modTransition modAnim">
        <pc:chgData name="a49512 Phạm Ngọc Anh" userId="cefd2df1-5fa3-4dec-87c8-c5040616a0c8" providerId="ADAL" clId="{306A01FE-4588-4624-A894-8CE72D249013}" dt="2023-12-26T17:10:42.953" v="391"/>
        <pc:sldMkLst>
          <pc:docMk/>
          <pc:sldMk cId="0" sldId="265"/>
        </pc:sldMkLst>
        <pc:spChg chg="add mod">
          <ac:chgData name="a49512 Phạm Ngọc Anh" userId="cefd2df1-5fa3-4dec-87c8-c5040616a0c8" providerId="ADAL" clId="{306A01FE-4588-4624-A894-8CE72D249013}" dt="2023-12-26T16:49:28.147" v="114" actId="255"/>
          <ac:spMkLst>
            <pc:docMk/>
            <pc:sldMk cId="0" sldId="265"/>
            <ac:spMk id="2" creationId="{A4CE8B29-A9D2-E749-C8C1-584E5AA35D81}"/>
          </ac:spMkLst>
        </pc:spChg>
        <pc:spChg chg="mod">
          <ac:chgData name="a49512 Phạm Ngọc Anh" userId="cefd2df1-5fa3-4dec-87c8-c5040616a0c8" providerId="ADAL" clId="{306A01FE-4588-4624-A894-8CE72D249013}" dt="2023-12-26T16:49:10.029" v="108"/>
          <ac:spMkLst>
            <pc:docMk/>
            <pc:sldMk cId="0" sldId="265"/>
            <ac:spMk id="7" creationId="{8D2E188B-6BB1-7F40-5DB6-4842140CC643}"/>
          </ac:spMkLst>
        </pc:spChg>
        <pc:spChg chg="mod">
          <ac:chgData name="a49512 Phạm Ngọc Anh" userId="cefd2df1-5fa3-4dec-87c8-c5040616a0c8" providerId="ADAL" clId="{306A01FE-4588-4624-A894-8CE72D249013}" dt="2023-12-26T16:49:10.029" v="108"/>
          <ac:spMkLst>
            <pc:docMk/>
            <pc:sldMk cId="0" sldId="265"/>
            <ac:spMk id="8" creationId="{88FB2873-BB3D-121D-28E0-7841ADC677C5}"/>
          </ac:spMkLst>
        </pc:spChg>
        <pc:spChg chg="mod">
          <ac:chgData name="a49512 Phạm Ngọc Anh" userId="cefd2df1-5fa3-4dec-87c8-c5040616a0c8" providerId="ADAL" clId="{306A01FE-4588-4624-A894-8CE72D249013}" dt="2023-12-26T16:49:10.029" v="108"/>
          <ac:spMkLst>
            <pc:docMk/>
            <pc:sldMk cId="0" sldId="265"/>
            <ac:spMk id="9" creationId="{51A26FE1-84EF-1BBD-2C09-8BBCC593B28C}"/>
          </ac:spMkLst>
        </pc:spChg>
        <pc:spChg chg="mod">
          <ac:chgData name="a49512 Phạm Ngọc Anh" userId="cefd2df1-5fa3-4dec-87c8-c5040616a0c8" providerId="ADAL" clId="{306A01FE-4588-4624-A894-8CE72D249013}" dt="2023-12-26T16:49:10.029" v="108"/>
          <ac:spMkLst>
            <pc:docMk/>
            <pc:sldMk cId="0" sldId="265"/>
            <ac:spMk id="10" creationId="{7F0ECC54-3779-E909-9EFD-35754F2AA048}"/>
          </ac:spMkLst>
        </pc:spChg>
        <pc:spChg chg="add mod">
          <ac:chgData name="a49512 Phạm Ngọc Anh" userId="cefd2df1-5fa3-4dec-87c8-c5040616a0c8" providerId="ADAL" clId="{306A01FE-4588-4624-A894-8CE72D249013}" dt="2023-12-26T16:49:31.690" v="115" actId="255"/>
          <ac:spMkLst>
            <pc:docMk/>
            <pc:sldMk cId="0" sldId="265"/>
            <ac:spMk id="11" creationId="{0576B31B-BE9F-ED0D-B67B-B4F9716A165B}"/>
          </ac:spMkLst>
        </pc:spChg>
        <pc:grpChg chg="add mod">
          <ac:chgData name="a49512 Phạm Ngọc Anh" userId="cefd2df1-5fa3-4dec-87c8-c5040616a0c8" providerId="ADAL" clId="{306A01FE-4588-4624-A894-8CE72D249013}" dt="2023-12-26T16:49:19.667" v="111" actId="1076"/>
          <ac:grpSpMkLst>
            <pc:docMk/>
            <pc:sldMk cId="0" sldId="265"/>
            <ac:grpSpMk id="3" creationId="{4A44FB98-B4B0-F869-8341-C52FA526B95E}"/>
          </ac:grpSpMkLst>
        </pc:grpChg>
        <pc:grpChg chg="mod">
          <ac:chgData name="a49512 Phạm Ngọc Anh" userId="cefd2df1-5fa3-4dec-87c8-c5040616a0c8" providerId="ADAL" clId="{306A01FE-4588-4624-A894-8CE72D249013}" dt="2023-12-26T16:49:10.029" v="108"/>
          <ac:grpSpMkLst>
            <pc:docMk/>
            <pc:sldMk cId="0" sldId="265"/>
            <ac:grpSpMk id="4" creationId="{64C73846-6B0C-D3EE-D5FF-F8E8BD947603}"/>
          </ac:grpSpMkLst>
        </pc:grpChg>
        <pc:grpChg chg="mod">
          <ac:chgData name="a49512 Phạm Ngọc Anh" userId="cefd2df1-5fa3-4dec-87c8-c5040616a0c8" providerId="ADAL" clId="{306A01FE-4588-4624-A894-8CE72D249013}" dt="2023-12-26T16:49:10.029" v="108"/>
          <ac:grpSpMkLst>
            <pc:docMk/>
            <pc:sldMk cId="0" sldId="265"/>
            <ac:grpSpMk id="5" creationId="{CB2D06AF-E050-3AE5-3C0D-954E67B15574}"/>
          </ac:grpSpMkLst>
        </pc:grpChg>
        <pc:picChg chg="mod">
          <ac:chgData name="a49512 Phạm Ngọc Anh" userId="cefd2df1-5fa3-4dec-87c8-c5040616a0c8" providerId="ADAL" clId="{306A01FE-4588-4624-A894-8CE72D249013}" dt="2023-12-26T16:49:10.029" v="108"/>
          <ac:picMkLst>
            <pc:docMk/>
            <pc:sldMk cId="0" sldId="265"/>
            <ac:picMk id="6" creationId="{012BCB99-EF6C-FC39-C1D6-22732373160D}"/>
          </ac:picMkLst>
        </pc:picChg>
      </pc:sldChg>
      <pc:sldChg chg="modSp add del modTransition">
        <pc:chgData name="a49512 Phạm Ngọc Anh" userId="cefd2df1-5fa3-4dec-87c8-c5040616a0c8" providerId="ADAL" clId="{306A01FE-4588-4624-A894-8CE72D249013}" dt="2023-12-26T17:10:42.953" v="391"/>
        <pc:sldMkLst>
          <pc:docMk/>
          <pc:sldMk cId="0" sldId="266"/>
        </pc:sldMkLst>
        <pc:picChg chg="mod">
          <ac:chgData name="a49512 Phạm Ngọc Anh" userId="cefd2df1-5fa3-4dec-87c8-c5040616a0c8" providerId="ADAL" clId="{306A01FE-4588-4624-A894-8CE72D249013}" dt="2023-12-26T17:01:06.233" v="238"/>
          <ac:picMkLst>
            <pc:docMk/>
            <pc:sldMk cId="0" sldId="266"/>
            <ac:picMk id="2" creationId="{42910508-A1B1-CB0D-8449-76315D0561FC}"/>
          </ac:picMkLst>
        </pc:picChg>
      </pc:sldChg>
      <pc:sldChg chg="add del">
        <pc:chgData name="a49512 Phạm Ngọc Anh" userId="cefd2df1-5fa3-4dec-87c8-c5040616a0c8" providerId="ADAL" clId="{306A01FE-4588-4624-A894-8CE72D249013}" dt="2023-12-26T17:01:07.968" v="239" actId="47"/>
        <pc:sldMkLst>
          <pc:docMk/>
          <pc:sldMk cId="0" sldId="267"/>
        </pc:sldMkLst>
      </pc:sldChg>
      <pc:sldChg chg="addSp modSp mod modTransition modAnim">
        <pc:chgData name="a49512 Phạm Ngọc Anh" userId="cefd2df1-5fa3-4dec-87c8-c5040616a0c8" providerId="ADAL" clId="{306A01FE-4588-4624-A894-8CE72D249013}" dt="2023-12-26T17:10:42.953" v="391"/>
        <pc:sldMkLst>
          <pc:docMk/>
          <pc:sldMk cId="0" sldId="268"/>
        </pc:sldMkLst>
        <pc:spChg chg="add mod">
          <ac:chgData name="a49512 Phạm Ngọc Anh" userId="cefd2df1-5fa3-4dec-87c8-c5040616a0c8" providerId="ADAL" clId="{306A01FE-4588-4624-A894-8CE72D249013}" dt="2023-12-26T17:01:35.626" v="249" actId="1076"/>
          <ac:spMkLst>
            <pc:docMk/>
            <pc:sldMk cId="0" sldId="268"/>
            <ac:spMk id="2" creationId="{79F2446F-B088-5276-6534-9A37B1D5A1FD}"/>
          </ac:spMkLst>
        </pc:spChg>
        <pc:spChg chg="mod">
          <ac:chgData name="a49512 Phạm Ngọc Anh" userId="cefd2df1-5fa3-4dec-87c8-c5040616a0c8" providerId="ADAL" clId="{306A01FE-4588-4624-A894-8CE72D249013}" dt="2023-12-26T17:01:25.589" v="246" actId="255"/>
          <ac:spMkLst>
            <pc:docMk/>
            <pc:sldMk cId="0" sldId="268"/>
            <ac:spMk id="6" creationId="{9ED59AF4-3A79-8BF9-98CF-D03AA6CAA5B7}"/>
          </ac:spMkLst>
        </pc:spChg>
        <pc:spChg chg="mod">
          <ac:chgData name="a49512 Phạm Ngọc Anh" userId="cefd2df1-5fa3-4dec-87c8-c5040616a0c8" providerId="ADAL" clId="{306A01FE-4588-4624-A894-8CE72D249013}" dt="2023-12-26T17:01:25.589" v="246" actId="255"/>
          <ac:spMkLst>
            <pc:docMk/>
            <pc:sldMk cId="0" sldId="268"/>
            <ac:spMk id="7" creationId="{97ED35ED-3502-AC10-2497-2BB884CCB5C0}"/>
          </ac:spMkLst>
        </pc:spChg>
        <pc:grpChg chg="add mod">
          <ac:chgData name="a49512 Phạm Ngọc Anh" userId="cefd2df1-5fa3-4dec-87c8-c5040616a0c8" providerId="ADAL" clId="{306A01FE-4588-4624-A894-8CE72D249013}" dt="2023-12-26T17:01:35.626" v="249" actId="1076"/>
          <ac:grpSpMkLst>
            <pc:docMk/>
            <pc:sldMk cId="0" sldId="268"/>
            <ac:grpSpMk id="3" creationId="{5548372F-8A5E-BB33-DFD7-3CA45F1C4C8D}"/>
          </ac:grpSpMkLst>
        </pc:grpChg>
        <pc:grpChg chg="mod">
          <ac:chgData name="a49512 Phạm Ngọc Anh" userId="cefd2df1-5fa3-4dec-87c8-c5040616a0c8" providerId="ADAL" clId="{306A01FE-4588-4624-A894-8CE72D249013}" dt="2023-12-26T17:01:16.513" v="244"/>
          <ac:grpSpMkLst>
            <pc:docMk/>
            <pc:sldMk cId="0" sldId="268"/>
            <ac:grpSpMk id="4" creationId="{8A4CCB5F-7478-C03E-5EF6-622EC97F71C1}"/>
          </ac:grpSpMkLst>
        </pc:grpChg>
        <pc:picChg chg="mod">
          <ac:chgData name="a49512 Phạm Ngọc Anh" userId="cefd2df1-5fa3-4dec-87c8-c5040616a0c8" providerId="ADAL" clId="{306A01FE-4588-4624-A894-8CE72D249013}" dt="2023-12-26T17:01:16.513" v="244"/>
          <ac:picMkLst>
            <pc:docMk/>
            <pc:sldMk cId="0" sldId="268"/>
            <ac:picMk id="5" creationId="{9DAA0D32-E53F-DD25-62FB-0DC9D92AA98C}"/>
          </ac:picMkLst>
        </pc:picChg>
      </pc:sldChg>
      <pc:sldChg chg="add del">
        <pc:chgData name="a49512 Phạm Ngọc Anh" userId="cefd2df1-5fa3-4dec-87c8-c5040616a0c8" providerId="ADAL" clId="{306A01FE-4588-4624-A894-8CE72D249013}" dt="2023-12-26T17:09:27.583" v="389" actId="47"/>
        <pc:sldMkLst>
          <pc:docMk/>
          <pc:sldMk cId="0" sldId="269"/>
        </pc:sldMkLst>
      </pc:sldChg>
      <pc:sldChg chg="add del">
        <pc:chgData name="a49512 Phạm Ngọc Anh" userId="cefd2df1-5fa3-4dec-87c8-c5040616a0c8" providerId="ADAL" clId="{306A01FE-4588-4624-A894-8CE72D249013}" dt="2023-12-26T17:09:27.583" v="389" actId="47"/>
        <pc:sldMkLst>
          <pc:docMk/>
          <pc:sldMk cId="0" sldId="270"/>
        </pc:sldMkLst>
      </pc:sldChg>
      <pc:sldChg chg="add del">
        <pc:chgData name="a49512 Phạm Ngọc Anh" userId="cefd2df1-5fa3-4dec-87c8-c5040616a0c8" providerId="ADAL" clId="{306A01FE-4588-4624-A894-8CE72D249013}" dt="2023-12-26T17:09:27.583" v="389" actId="47"/>
        <pc:sldMkLst>
          <pc:docMk/>
          <pc:sldMk cId="0" sldId="271"/>
        </pc:sldMkLst>
      </pc:sldChg>
      <pc:sldChg chg="add del">
        <pc:chgData name="a49512 Phạm Ngọc Anh" userId="cefd2df1-5fa3-4dec-87c8-c5040616a0c8" providerId="ADAL" clId="{306A01FE-4588-4624-A894-8CE72D249013}" dt="2023-12-26T17:09:27.583" v="389" actId="47"/>
        <pc:sldMkLst>
          <pc:docMk/>
          <pc:sldMk cId="0" sldId="272"/>
        </pc:sldMkLst>
      </pc:sldChg>
      <pc:sldChg chg="add del">
        <pc:chgData name="a49512 Phạm Ngọc Anh" userId="cefd2df1-5fa3-4dec-87c8-c5040616a0c8" providerId="ADAL" clId="{306A01FE-4588-4624-A894-8CE72D249013}" dt="2023-12-26T17:09:27.583" v="389" actId="47"/>
        <pc:sldMkLst>
          <pc:docMk/>
          <pc:sldMk cId="0" sldId="273"/>
        </pc:sldMkLst>
      </pc:sldChg>
      <pc:sldChg chg="add del">
        <pc:chgData name="a49512 Phạm Ngọc Anh" userId="cefd2df1-5fa3-4dec-87c8-c5040616a0c8" providerId="ADAL" clId="{306A01FE-4588-4624-A894-8CE72D249013}" dt="2023-12-26T17:09:27.583" v="389" actId="47"/>
        <pc:sldMkLst>
          <pc:docMk/>
          <pc:sldMk cId="0" sldId="274"/>
        </pc:sldMkLst>
      </pc:sldChg>
      <pc:sldChg chg="modSp add del modTransition">
        <pc:chgData name="a49512 Phạm Ngọc Anh" userId="cefd2df1-5fa3-4dec-87c8-c5040616a0c8" providerId="ADAL" clId="{306A01FE-4588-4624-A894-8CE72D249013}" dt="2023-12-26T17:10:42.953" v="391"/>
        <pc:sldMkLst>
          <pc:docMk/>
          <pc:sldMk cId="0" sldId="275"/>
        </pc:sldMkLst>
        <pc:picChg chg="mod">
          <ac:chgData name="a49512 Phạm Ngọc Anh" userId="cefd2df1-5fa3-4dec-87c8-c5040616a0c8" providerId="ADAL" clId="{306A01FE-4588-4624-A894-8CE72D249013}" dt="2023-12-26T17:08:17.013" v="366"/>
          <ac:picMkLst>
            <pc:docMk/>
            <pc:sldMk cId="0" sldId="275"/>
            <ac:picMk id="2" creationId="{1C98FC0D-FB32-E540-A35B-403AAA40CBE7}"/>
          </ac:picMkLst>
        </pc:picChg>
      </pc:sldChg>
      <pc:sldChg chg="add del">
        <pc:chgData name="a49512 Phạm Ngọc Anh" userId="cefd2df1-5fa3-4dec-87c8-c5040616a0c8" providerId="ADAL" clId="{306A01FE-4588-4624-A894-8CE72D249013}" dt="2023-12-26T17:08:18.060" v="367" actId="47"/>
        <pc:sldMkLst>
          <pc:docMk/>
          <pc:sldMk cId="0" sldId="276"/>
        </pc:sldMkLst>
      </pc:sldChg>
      <pc:sldChg chg="addSp modSp mod modTransition modAnim">
        <pc:chgData name="a49512 Phạm Ngọc Anh" userId="cefd2df1-5fa3-4dec-87c8-c5040616a0c8" providerId="ADAL" clId="{306A01FE-4588-4624-A894-8CE72D249013}" dt="2023-12-26T17:10:42.953" v="391"/>
        <pc:sldMkLst>
          <pc:docMk/>
          <pc:sldMk cId="0" sldId="277"/>
        </pc:sldMkLst>
        <pc:spChg chg="mod">
          <ac:chgData name="a49512 Phạm Ngọc Anh" userId="cefd2df1-5fa3-4dec-87c8-c5040616a0c8" providerId="ADAL" clId="{306A01FE-4588-4624-A894-8CE72D249013}" dt="2023-12-26T17:08:25.023" v="368"/>
          <ac:spMkLst>
            <pc:docMk/>
            <pc:sldMk cId="0" sldId="277"/>
            <ac:spMk id="3" creationId="{72629BFF-53D5-1FA3-4FB1-CCC43309D8C9}"/>
          </ac:spMkLst>
        </pc:spChg>
        <pc:spChg chg="mod">
          <ac:chgData name="a49512 Phạm Ngọc Anh" userId="cefd2df1-5fa3-4dec-87c8-c5040616a0c8" providerId="ADAL" clId="{306A01FE-4588-4624-A894-8CE72D249013}" dt="2023-12-26T17:08:25.023" v="368"/>
          <ac:spMkLst>
            <pc:docMk/>
            <pc:sldMk cId="0" sldId="277"/>
            <ac:spMk id="4" creationId="{99FDE94C-B1BF-9BB2-A000-77E6379A5F99}"/>
          </ac:spMkLst>
        </pc:spChg>
        <pc:spChg chg="mod">
          <ac:chgData name="a49512 Phạm Ngọc Anh" userId="cefd2df1-5fa3-4dec-87c8-c5040616a0c8" providerId="ADAL" clId="{306A01FE-4588-4624-A894-8CE72D249013}" dt="2023-12-26T17:08:25.023" v="368"/>
          <ac:spMkLst>
            <pc:docMk/>
            <pc:sldMk cId="0" sldId="277"/>
            <ac:spMk id="6" creationId="{DD75B497-28A5-F378-7D64-537F2650B430}"/>
          </ac:spMkLst>
        </pc:spChg>
        <pc:spChg chg="mod">
          <ac:chgData name="a49512 Phạm Ngọc Anh" userId="cefd2df1-5fa3-4dec-87c8-c5040616a0c8" providerId="ADAL" clId="{306A01FE-4588-4624-A894-8CE72D249013}" dt="2023-12-26T17:08:25.023" v="368"/>
          <ac:spMkLst>
            <pc:docMk/>
            <pc:sldMk cId="0" sldId="277"/>
            <ac:spMk id="7" creationId="{BEA14095-91CF-06FD-D5A6-16918E2F6FF8}"/>
          </ac:spMkLst>
        </pc:spChg>
        <pc:spChg chg="mod">
          <ac:chgData name="a49512 Phạm Ngọc Anh" userId="cefd2df1-5fa3-4dec-87c8-c5040616a0c8" providerId="ADAL" clId="{306A01FE-4588-4624-A894-8CE72D249013}" dt="2023-12-26T17:08:25.023" v="368"/>
          <ac:spMkLst>
            <pc:docMk/>
            <pc:sldMk cId="0" sldId="277"/>
            <ac:spMk id="9" creationId="{5FB0DAF3-BFFC-B521-F0ED-5A4E0FD991B5}"/>
          </ac:spMkLst>
        </pc:spChg>
        <pc:spChg chg="mod">
          <ac:chgData name="a49512 Phạm Ngọc Anh" userId="cefd2df1-5fa3-4dec-87c8-c5040616a0c8" providerId="ADAL" clId="{306A01FE-4588-4624-A894-8CE72D249013}" dt="2023-12-26T17:08:25.023" v="368"/>
          <ac:spMkLst>
            <pc:docMk/>
            <pc:sldMk cId="0" sldId="277"/>
            <ac:spMk id="10" creationId="{0F7E0A54-F420-1F3B-90B7-79420EF2A301}"/>
          </ac:spMkLst>
        </pc:spChg>
        <pc:spChg chg="add mod">
          <ac:chgData name="a49512 Phạm Ngọc Anh" userId="cefd2df1-5fa3-4dec-87c8-c5040616a0c8" providerId="ADAL" clId="{306A01FE-4588-4624-A894-8CE72D249013}" dt="2023-12-26T17:08:46.266" v="377" actId="1076"/>
          <ac:spMkLst>
            <pc:docMk/>
            <pc:sldMk cId="0" sldId="277"/>
            <ac:spMk id="11" creationId="{FE1CA66A-7B31-DA71-BFFF-2539C16AA788}"/>
          </ac:spMkLst>
        </pc:spChg>
        <pc:spChg chg="add mod">
          <ac:chgData name="a49512 Phạm Ngọc Anh" userId="cefd2df1-5fa3-4dec-87c8-c5040616a0c8" providerId="ADAL" clId="{306A01FE-4588-4624-A894-8CE72D249013}" dt="2023-12-26T17:09:20.733" v="388" actId="14100"/>
          <ac:spMkLst>
            <pc:docMk/>
            <pc:sldMk cId="0" sldId="277"/>
            <ac:spMk id="12" creationId="{F4EA511A-3B39-8801-5EDA-85EEA9F23426}"/>
          </ac:spMkLst>
        </pc:spChg>
        <pc:spChg chg="add mod">
          <ac:chgData name="a49512 Phạm Ngọc Anh" userId="cefd2df1-5fa3-4dec-87c8-c5040616a0c8" providerId="ADAL" clId="{306A01FE-4588-4624-A894-8CE72D249013}" dt="2023-12-26T17:09:17.753" v="386" actId="1076"/>
          <ac:spMkLst>
            <pc:docMk/>
            <pc:sldMk cId="0" sldId="277"/>
            <ac:spMk id="13" creationId="{38664C50-4A2B-F088-C2E3-A3D33CC0E365}"/>
          </ac:spMkLst>
        </pc:spChg>
        <pc:spChg chg="add mod">
          <ac:chgData name="a49512 Phạm Ngọc Anh" userId="cefd2df1-5fa3-4dec-87c8-c5040616a0c8" providerId="ADAL" clId="{306A01FE-4588-4624-A894-8CE72D249013}" dt="2023-12-26T17:08:43.613" v="376"/>
          <ac:spMkLst>
            <pc:docMk/>
            <pc:sldMk cId="0" sldId="277"/>
            <ac:spMk id="15" creationId="{6DE862BA-7126-D998-65F4-72B982BAD4B0}"/>
          </ac:spMkLst>
        </pc:spChg>
        <pc:grpChg chg="add mod">
          <ac:chgData name="a49512 Phạm Ngọc Anh" userId="cefd2df1-5fa3-4dec-87c8-c5040616a0c8" providerId="ADAL" clId="{306A01FE-4588-4624-A894-8CE72D249013}" dt="2023-12-26T17:09:17.753" v="386" actId="1076"/>
          <ac:grpSpMkLst>
            <pc:docMk/>
            <pc:sldMk cId="0" sldId="277"/>
            <ac:grpSpMk id="2" creationId="{D82615FC-2A25-BA03-97AF-B4669921DEAF}"/>
          </ac:grpSpMkLst>
        </pc:grpChg>
        <pc:grpChg chg="add mod">
          <ac:chgData name="a49512 Phạm Ngọc Anh" userId="cefd2df1-5fa3-4dec-87c8-c5040616a0c8" providerId="ADAL" clId="{306A01FE-4588-4624-A894-8CE72D249013}" dt="2023-12-26T17:09:11.323" v="384" actId="1076"/>
          <ac:grpSpMkLst>
            <pc:docMk/>
            <pc:sldMk cId="0" sldId="277"/>
            <ac:grpSpMk id="5" creationId="{3F6F02C7-9573-1F88-FAFF-9172D33BD22D}"/>
          </ac:grpSpMkLst>
        </pc:grpChg>
        <pc:grpChg chg="add mod">
          <ac:chgData name="a49512 Phạm Ngọc Anh" userId="cefd2df1-5fa3-4dec-87c8-c5040616a0c8" providerId="ADAL" clId="{306A01FE-4588-4624-A894-8CE72D249013}" dt="2023-12-26T17:09:11.323" v="384" actId="1076"/>
          <ac:grpSpMkLst>
            <pc:docMk/>
            <pc:sldMk cId="0" sldId="277"/>
            <ac:grpSpMk id="8" creationId="{D2ACC519-BEF7-2EF6-2532-B85EAA06AAD7}"/>
          </ac:grpSpMkLst>
        </pc:grpChg>
        <pc:picChg chg="add mod">
          <ac:chgData name="a49512 Phạm Ngọc Anh" userId="cefd2df1-5fa3-4dec-87c8-c5040616a0c8" providerId="ADAL" clId="{306A01FE-4588-4624-A894-8CE72D249013}" dt="2023-12-26T17:09:11.323" v="384" actId="1076"/>
          <ac:picMkLst>
            <pc:docMk/>
            <pc:sldMk cId="0" sldId="277"/>
            <ac:picMk id="14" creationId="{D92DF0C4-7857-889C-4D87-06F61DBD8B6A}"/>
          </ac:picMkLst>
        </pc:picChg>
      </pc:sldChg>
      <pc:sldChg chg="modTransition">
        <pc:chgData name="a49512 Phạm Ngọc Anh" userId="cefd2df1-5fa3-4dec-87c8-c5040616a0c8" providerId="ADAL" clId="{306A01FE-4588-4624-A894-8CE72D249013}" dt="2023-12-26T17:10:42.953" v="391"/>
        <pc:sldMkLst>
          <pc:docMk/>
          <pc:sldMk cId="0" sldId="278"/>
        </pc:sldMkLst>
      </pc:sldChg>
      <pc:sldChg chg="modTransition">
        <pc:chgData name="a49512 Phạm Ngọc Anh" userId="cefd2df1-5fa3-4dec-87c8-c5040616a0c8" providerId="ADAL" clId="{306A01FE-4588-4624-A894-8CE72D249013}" dt="2023-12-26T17:10:42.953" v="391"/>
        <pc:sldMkLst>
          <pc:docMk/>
          <pc:sldMk cId="0" sldId="279"/>
        </pc:sldMkLst>
      </pc:sldChg>
      <pc:sldChg chg="addSp modSp add mod modTransition modAnim">
        <pc:chgData name="a49512 Phạm Ngọc Anh" userId="cefd2df1-5fa3-4dec-87c8-c5040616a0c8" providerId="ADAL" clId="{306A01FE-4588-4624-A894-8CE72D249013}" dt="2023-12-26T17:11:34.373" v="396"/>
        <pc:sldMkLst>
          <pc:docMk/>
          <pc:sldMk cId="1828738581" sldId="280"/>
        </pc:sldMkLst>
        <pc:spChg chg="add mod">
          <ac:chgData name="a49512 Phạm Ngọc Anh" userId="cefd2df1-5fa3-4dec-87c8-c5040616a0c8" providerId="ADAL" clId="{306A01FE-4588-4624-A894-8CE72D249013}" dt="2023-12-26T16:45:01.495" v="83" actId="14100"/>
          <ac:spMkLst>
            <pc:docMk/>
            <pc:sldMk cId="1828738581" sldId="280"/>
            <ac:spMk id="2" creationId="{72A3568B-A9C6-AC4C-401D-97C9218B2350}"/>
          </ac:spMkLst>
        </pc:spChg>
        <pc:spChg chg="mod">
          <ac:chgData name="a49512 Phạm Ngọc Anh" userId="cefd2df1-5fa3-4dec-87c8-c5040616a0c8" providerId="ADAL" clId="{306A01FE-4588-4624-A894-8CE72D249013}" dt="2023-12-26T16:45:05.955" v="85" actId="207"/>
          <ac:spMkLst>
            <pc:docMk/>
            <pc:sldMk cId="1828738581" sldId="280"/>
            <ac:spMk id="4" creationId="{D5179775-9233-4481-6DA3-198ACDBA149A}"/>
          </ac:spMkLst>
        </pc:spChg>
        <pc:spChg chg="mod">
          <ac:chgData name="a49512 Phạm Ngọc Anh" userId="cefd2df1-5fa3-4dec-87c8-c5040616a0c8" providerId="ADAL" clId="{306A01FE-4588-4624-A894-8CE72D249013}" dt="2023-12-26T16:45:24.844" v="91" actId="1076"/>
          <ac:spMkLst>
            <pc:docMk/>
            <pc:sldMk cId="1828738581" sldId="280"/>
            <ac:spMk id="5" creationId="{C4499934-DF6A-B93C-CA97-B533C97FE794}"/>
          </ac:spMkLst>
        </pc:spChg>
        <pc:spChg chg="add mod">
          <ac:chgData name="a49512 Phạm Ngọc Anh" userId="cefd2df1-5fa3-4dec-87c8-c5040616a0c8" providerId="ADAL" clId="{306A01FE-4588-4624-A894-8CE72D249013}" dt="2023-12-26T16:45:36.925" v="95" actId="1076"/>
          <ac:spMkLst>
            <pc:docMk/>
            <pc:sldMk cId="1828738581" sldId="280"/>
            <ac:spMk id="6" creationId="{D874535F-5365-4F81-8809-B3EEF45F07A0}"/>
          </ac:spMkLst>
        </pc:spChg>
        <pc:spChg chg="add mod">
          <ac:chgData name="a49512 Phạm Ngọc Anh" userId="cefd2df1-5fa3-4dec-87c8-c5040616a0c8" providerId="ADAL" clId="{306A01FE-4588-4624-A894-8CE72D249013}" dt="2023-12-26T16:45:34.249" v="94" actId="1076"/>
          <ac:spMkLst>
            <pc:docMk/>
            <pc:sldMk cId="1828738581" sldId="280"/>
            <ac:spMk id="7" creationId="{0645900F-E4DB-72CF-294E-37F03E6AC38C}"/>
          </ac:spMkLst>
        </pc:spChg>
        <pc:grpChg chg="add mod">
          <ac:chgData name="a49512 Phạm Ngọc Anh" userId="cefd2df1-5fa3-4dec-87c8-c5040616a0c8" providerId="ADAL" clId="{306A01FE-4588-4624-A894-8CE72D249013}" dt="2023-12-26T16:45:08.835" v="86" actId="1076"/>
          <ac:grpSpMkLst>
            <pc:docMk/>
            <pc:sldMk cId="1828738581" sldId="280"/>
            <ac:grpSpMk id="3" creationId="{E80C4F50-1A75-FAAA-117B-94413C510AED}"/>
          </ac:grpSpMkLst>
        </pc:grpChg>
      </pc:sldChg>
      <pc:sldChg chg="addSp modSp add mod modTransition modAnim">
        <pc:chgData name="a49512 Phạm Ngọc Anh" userId="cefd2df1-5fa3-4dec-87c8-c5040616a0c8" providerId="ADAL" clId="{306A01FE-4588-4624-A894-8CE72D249013}" dt="2023-12-26T17:10:42.953" v="391"/>
        <pc:sldMkLst>
          <pc:docMk/>
          <pc:sldMk cId="1295323538" sldId="281"/>
        </pc:sldMkLst>
        <pc:spChg chg="add mod">
          <ac:chgData name="a49512 Phạm Ngọc Anh" userId="cefd2df1-5fa3-4dec-87c8-c5040616a0c8" providerId="ADAL" clId="{306A01FE-4588-4624-A894-8CE72D249013}" dt="2023-12-26T16:50:09.451" v="125" actId="1076"/>
          <ac:spMkLst>
            <pc:docMk/>
            <pc:sldMk cId="1295323538" sldId="281"/>
            <ac:spMk id="4" creationId="{8801F1BE-BCFA-A39D-B4D2-143503C477D7}"/>
          </ac:spMkLst>
        </pc:spChg>
        <pc:spChg chg="add mod">
          <ac:chgData name="a49512 Phạm Ngọc Anh" userId="cefd2df1-5fa3-4dec-87c8-c5040616a0c8" providerId="ADAL" clId="{306A01FE-4588-4624-A894-8CE72D249013}" dt="2023-12-26T16:50:09.451" v="125" actId="1076"/>
          <ac:spMkLst>
            <pc:docMk/>
            <pc:sldMk cId="1295323538" sldId="281"/>
            <ac:spMk id="5" creationId="{5DE3A618-EC72-88AB-59BF-05E7F45BB78A}"/>
          </ac:spMkLst>
        </pc:spChg>
        <pc:picChg chg="add mod">
          <ac:chgData name="a49512 Phạm Ngọc Anh" userId="cefd2df1-5fa3-4dec-87c8-c5040616a0c8" providerId="ADAL" clId="{306A01FE-4588-4624-A894-8CE72D249013}" dt="2023-12-26T16:50:09.451" v="125" actId="1076"/>
          <ac:picMkLst>
            <pc:docMk/>
            <pc:sldMk cId="1295323538" sldId="281"/>
            <ac:picMk id="2" creationId="{00997F74-3A9A-7C85-8222-2BDCAD067090}"/>
          </ac:picMkLst>
        </pc:picChg>
        <pc:picChg chg="add mod">
          <ac:chgData name="a49512 Phạm Ngọc Anh" userId="cefd2df1-5fa3-4dec-87c8-c5040616a0c8" providerId="ADAL" clId="{306A01FE-4588-4624-A894-8CE72D249013}" dt="2023-12-26T16:50:09.451" v="125" actId="1076"/>
          <ac:picMkLst>
            <pc:docMk/>
            <pc:sldMk cId="1295323538" sldId="281"/>
            <ac:picMk id="3" creationId="{976A4436-2EB8-E91E-57E6-C50D9EE31E77}"/>
          </ac:picMkLst>
        </pc:picChg>
      </pc:sldChg>
      <pc:sldChg chg="addSp modSp add mod modTransition modAnim">
        <pc:chgData name="a49512 Phạm Ngọc Anh" userId="cefd2df1-5fa3-4dec-87c8-c5040616a0c8" providerId="ADAL" clId="{306A01FE-4588-4624-A894-8CE72D249013}" dt="2023-12-26T17:12:19.806" v="401"/>
        <pc:sldMkLst>
          <pc:docMk/>
          <pc:sldMk cId="282168028" sldId="282"/>
        </pc:sldMkLst>
        <pc:spChg chg="mod">
          <ac:chgData name="a49512 Phạm Ngọc Anh" userId="cefd2df1-5fa3-4dec-87c8-c5040616a0c8" providerId="ADAL" clId="{306A01FE-4588-4624-A894-8CE72D249013}" dt="2023-12-26T16:50:48.269" v="141" actId="255"/>
          <ac:spMkLst>
            <pc:docMk/>
            <pc:sldMk cId="282168028" sldId="282"/>
            <ac:spMk id="3" creationId="{9C18B40F-8F5F-BE6F-1A51-0DC81E9C35D8}"/>
          </ac:spMkLst>
        </pc:spChg>
        <pc:spChg chg="mod">
          <ac:chgData name="a49512 Phạm Ngọc Anh" userId="cefd2df1-5fa3-4dec-87c8-c5040616a0c8" providerId="ADAL" clId="{306A01FE-4588-4624-A894-8CE72D249013}" dt="2023-12-26T16:50:48.269" v="141" actId="255"/>
          <ac:spMkLst>
            <pc:docMk/>
            <pc:sldMk cId="282168028" sldId="282"/>
            <ac:spMk id="4" creationId="{F218FFC8-5231-86D1-6A49-9F005ABEA227}"/>
          </ac:spMkLst>
        </pc:spChg>
        <pc:spChg chg="add mod">
          <ac:chgData name="a49512 Phạm Ngọc Anh" userId="cefd2df1-5fa3-4dec-87c8-c5040616a0c8" providerId="ADAL" clId="{306A01FE-4588-4624-A894-8CE72D249013}" dt="2023-12-26T16:50:30.843" v="132" actId="1076"/>
          <ac:spMkLst>
            <pc:docMk/>
            <pc:sldMk cId="282168028" sldId="282"/>
            <ac:spMk id="5" creationId="{46959AF0-606E-0636-7011-012D53113C95}"/>
          </ac:spMkLst>
        </pc:spChg>
        <pc:spChg chg="add mod">
          <ac:chgData name="a49512 Phạm Ngọc Anh" userId="cefd2df1-5fa3-4dec-87c8-c5040616a0c8" providerId="ADAL" clId="{306A01FE-4588-4624-A894-8CE72D249013}" dt="2023-12-26T16:50:42.419" v="137" actId="1076"/>
          <ac:spMkLst>
            <pc:docMk/>
            <pc:sldMk cId="282168028" sldId="282"/>
            <ac:spMk id="6" creationId="{8523CB38-C873-DA60-E847-E285845053E2}"/>
          </ac:spMkLst>
        </pc:spChg>
        <pc:spChg chg="add mod">
          <ac:chgData name="a49512 Phạm Ngọc Anh" userId="cefd2df1-5fa3-4dec-87c8-c5040616a0c8" providerId="ADAL" clId="{306A01FE-4588-4624-A894-8CE72D249013}" dt="2023-12-26T16:50:36.579" v="135" actId="1076"/>
          <ac:spMkLst>
            <pc:docMk/>
            <pc:sldMk cId="282168028" sldId="282"/>
            <ac:spMk id="7" creationId="{508132FB-E695-BD1E-A9B6-55CB60921F9C}"/>
          </ac:spMkLst>
        </pc:spChg>
        <pc:grpChg chg="add mod">
          <ac:chgData name="a49512 Phạm Ngọc Anh" userId="cefd2df1-5fa3-4dec-87c8-c5040616a0c8" providerId="ADAL" clId="{306A01FE-4588-4624-A894-8CE72D249013}" dt="2023-12-26T16:50:46.643" v="140" actId="1076"/>
          <ac:grpSpMkLst>
            <pc:docMk/>
            <pc:sldMk cId="282168028" sldId="282"/>
            <ac:grpSpMk id="2" creationId="{914C3FE1-677C-BCF1-2ABE-67897EB38D02}"/>
          </ac:grpSpMkLst>
        </pc:grpChg>
        <pc:picChg chg="add mod">
          <ac:chgData name="a49512 Phạm Ngọc Anh" userId="cefd2df1-5fa3-4dec-87c8-c5040616a0c8" providerId="ADAL" clId="{306A01FE-4588-4624-A894-8CE72D249013}" dt="2023-12-26T16:50:52.803" v="144" actId="14100"/>
          <ac:picMkLst>
            <pc:docMk/>
            <pc:sldMk cId="282168028" sldId="282"/>
            <ac:picMk id="8" creationId="{59EB5360-0CD9-C660-AFBD-6F80A718DFF9}"/>
          </ac:picMkLst>
        </pc:picChg>
      </pc:sldChg>
      <pc:sldChg chg="addSp modSp add mod modTransition modAnim">
        <pc:chgData name="a49512 Phạm Ngọc Anh" userId="cefd2df1-5fa3-4dec-87c8-c5040616a0c8" providerId="ADAL" clId="{306A01FE-4588-4624-A894-8CE72D249013}" dt="2023-12-26T17:12:01.669" v="398"/>
        <pc:sldMkLst>
          <pc:docMk/>
          <pc:sldMk cId="2299229831" sldId="283"/>
        </pc:sldMkLst>
        <pc:spChg chg="mod">
          <ac:chgData name="a49512 Phạm Ngọc Anh" userId="cefd2df1-5fa3-4dec-87c8-c5040616a0c8" providerId="ADAL" clId="{306A01FE-4588-4624-A894-8CE72D249013}" dt="2023-12-26T16:53:46.692" v="163" actId="255"/>
          <ac:spMkLst>
            <pc:docMk/>
            <pc:sldMk cId="2299229831" sldId="283"/>
            <ac:spMk id="3" creationId="{843C2757-F64C-28FC-0DF3-2BC3A89CC730}"/>
          </ac:spMkLst>
        </pc:spChg>
        <pc:spChg chg="mod">
          <ac:chgData name="a49512 Phạm Ngọc Anh" userId="cefd2df1-5fa3-4dec-87c8-c5040616a0c8" providerId="ADAL" clId="{306A01FE-4588-4624-A894-8CE72D249013}" dt="2023-12-26T16:53:46.692" v="163" actId="255"/>
          <ac:spMkLst>
            <pc:docMk/>
            <pc:sldMk cId="2299229831" sldId="283"/>
            <ac:spMk id="4" creationId="{B5F351E9-5395-B5EA-FEF4-86AF37532D44}"/>
          </ac:spMkLst>
        </pc:spChg>
        <pc:spChg chg="add mod">
          <ac:chgData name="a49512 Phạm Ngọc Anh" userId="cefd2df1-5fa3-4dec-87c8-c5040616a0c8" providerId="ADAL" clId="{306A01FE-4588-4624-A894-8CE72D249013}" dt="2023-12-26T16:53:22.459" v="149" actId="1076"/>
          <ac:spMkLst>
            <pc:docMk/>
            <pc:sldMk cId="2299229831" sldId="283"/>
            <ac:spMk id="5" creationId="{4794BFCC-FDD5-9F04-AAB5-A12EB70D1039}"/>
          </ac:spMkLst>
        </pc:spChg>
        <pc:spChg chg="add mod">
          <ac:chgData name="a49512 Phạm Ngọc Anh" userId="cefd2df1-5fa3-4dec-87c8-c5040616a0c8" providerId="ADAL" clId="{306A01FE-4588-4624-A894-8CE72D249013}" dt="2023-12-26T16:53:34.555" v="155" actId="1076"/>
          <ac:spMkLst>
            <pc:docMk/>
            <pc:sldMk cId="2299229831" sldId="283"/>
            <ac:spMk id="6" creationId="{DA69A9E7-D860-7714-4D61-4B8C5FE65C94}"/>
          </ac:spMkLst>
        </pc:spChg>
        <pc:spChg chg="add mod">
          <ac:chgData name="a49512 Phạm Ngọc Anh" userId="cefd2df1-5fa3-4dec-87c8-c5040616a0c8" providerId="ADAL" clId="{306A01FE-4588-4624-A894-8CE72D249013}" dt="2023-12-26T16:53:27.347" v="152" actId="1076"/>
          <ac:spMkLst>
            <pc:docMk/>
            <pc:sldMk cId="2299229831" sldId="283"/>
            <ac:spMk id="7" creationId="{4E5B98CB-5FBA-06B3-83B7-520B6DEB6CC1}"/>
          </ac:spMkLst>
        </pc:spChg>
        <pc:grpChg chg="add mod">
          <ac:chgData name="a49512 Phạm Ngọc Anh" userId="cefd2df1-5fa3-4dec-87c8-c5040616a0c8" providerId="ADAL" clId="{306A01FE-4588-4624-A894-8CE72D249013}" dt="2023-12-26T16:54:00.802" v="167" actId="1076"/>
          <ac:grpSpMkLst>
            <pc:docMk/>
            <pc:sldMk cId="2299229831" sldId="283"/>
            <ac:grpSpMk id="2" creationId="{01E3C030-7A9F-B02D-3269-2E60B2BD5C80}"/>
          </ac:grpSpMkLst>
        </pc:grpChg>
        <pc:picChg chg="add mod">
          <ac:chgData name="a49512 Phạm Ngọc Anh" userId="cefd2df1-5fa3-4dec-87c8-c5040616a0c8" providerId="ADAL" clId="{306A01FE-4588-4624-A894-8CE72D249013}" dt="2023-12-26T16:53:40.138" v="160" actId="14100"/>
          <ac:picMkLst>
            <pc:docMk/>
            <pc:sldMk cId="2299229831" sldId="283"/>
            <ac:picMk id="8" creationId="{74A3896A-2DCC-05F2-C516-0301E7572280}"/>
          </ac:picMkLst>
        </pc:picChg>
      </pc:sldChg>
      <pc:sldChg chg="addSp modSp add mod modTransition modAnim">
        <pc:chgData name="a49512 Phạm Ngọc Anh" userId="cefd2df1-5fa3-4dec-87c8-c5040616a0c8" providerId="ADAL" clId="{306A01FE-4588-4624-A894-8CE72D249013}" dt="2023-12-26T17:10:42.953" v="391"/>
        <pc:sldMkLst>
          <pc:docMk/>
          <pc:sldMk cId="823960703" sldId="284"/>
        </pc:sldMkLst>
        <pc:spChg chg="add mod">
          <ac:chgData name="a49512 Phạm Ngọc Anh" userId="cefd2df1-5fa3-4dec-87c8-c5040616a0c8" providerId="ADAL" clId="{306A01FE-4588-4624-A894-8CE72D249013}" dt="2023-12-26T16:54:42.551" v="180" actId="1076"/>
          <ac:spMkLst>
            <pc:docMk/>
            <pc:sldMk cId="823960703" sldId="284"/>
            <ac:spMk id="2" creationId="{D19DAB7D-E34E-3837-F31E-C7B162283FB5}"/>
          </ac:spMkLst>
        </pc:spChg>
        <pc:picChg chg="add mod">
          <ac:chgData name="a49512 Phạm Ngọc Anh" userId="cefd2df1-5fa3-4dec-87c8-c5040616a0c8" providerId="ADAL" clId="{306A01FE-4588-4624-A894-8CE72D249013}" dt="2023-12-26T16:54:49.499" v="181" actId="1076"/>
          <ac:picMkLst>
            <pc:docMk/>
            <pc:sldMk cId="823960703" sldId="284"/>
            <ac:picMk id="3" creationId="{3D9481D3-6CB4-BC13-0874-B2A0DE1DAA40}"/>
          </ac:picMkLst>
        </pc:picChg>
        <pc:picChg chg="add mod">
          <ac:chgData name="a49512 Phạm Ngọc Anh" userId="cefd2df1-5fa3-4dec-87c8-c5040616a0c8" providerId="ADAL" clId="{306A01FE-4588-4624-A894-8CE72D249013}" dt="2023-12-26T16:54:49.499" v="181" actId="1076"/>
          <ac:picMkLst>
            <pc:docMk/>
            <pc:sldMk cId="823960703" sldId="284"/>
            <ac:picMk id="4" creationId="{7AAF354A-08ED-F169-8C7D-664F074734C8}"/>
          </ac:picMkLst>
        </pc:picChg>
        <pc:picChg chg="add mod">
          <ac:chgData name="a49512 Phạm Ngọc Anh" userId="cefd2df1-5fa3-4dec-87c8-c5040616a0c8" providerId="ADAL" clId="{306A01FE-4588-4624-A894-8CE72D249013}" dt="2023-12-26T16:54:49.499" v="181" actId="1076"/>
          <ac:picMkLst>
            <pc:docMk/>
            <pc:sldMk cId="823960703" sldId="284"/>
            <ac:picMk id="5" creationId="{50A077F0-FAD3-5321-576A-F416C3A60247}"/>
          </ac:picMkLst>
        </pc:picChg>
      </pc:sldChg>
      <pc:sldChg chg="addSp modSp add mod modTransition modAnim">
        <pc:chgData name="a49512 Phạm Ngọc Anh" userId="cefd2df1-5fa3-4dec-87c8-c5040616a0c8" providerId="ADAL" clId="{306A01FE-4588-4624-A894-8CE72D249013}" dt="2023-12-26T17:10:42.953" v="391"/>
        <pc:sldMkLst>
          <pc:docMk/>
          <pc:sldMk cId="223807102" sldId="285"/>
        </pc:sldMkLst>
        <pc:spChg chg="add mod">
          <ac:chgData name="a49512 Phạm Ngọc Anh" userId="cefd2df1-5fa3-4dec-87c8-c5040616a0c8" providerId="ADAL" clId="{306A01FE-4588-4624-A894-8CE72D249013}" dt="2023-12-26T16:55:41.874" v="188" actId="255"/>
          <ac:spMkLst>
            <pc:docMk/>
            <pc:sldMk cId="223807102" sldId="285"/>
            <ac:spMk id="2" creationId="{934F25F9-9CDB-5DC5-E1F3-965A337A70E1}"/>
          </ac:spMkLst>
        </pc:spChg>
        <pc:spChg chg="mod">
          <ac:chgData name="a49512 Phạm Ngọc Anh" userId="cefd2df1-5fa3-4dec-87c8-c5040616a0c8" providerId="ADAL" clId="{306A01FE-4588-4624-A894-8CE72D249013}" dt="2023-12-26T16:55:22.686" v="182"/>
          <ac:spMkLst>
            <pc:docMk/>
            <pc:sldMk cId="223807102" sldId="285"/>
            <ac:spMk id="6" creationId="{4A3BBCD8-E43E-6AA2-6DEA-87B411E62D75}"/>
          </ac:spMkLst>
        </pc:spChg>
        <pc:spChg chg="mod">
          <ac:chgData name="a49512 Phạm Ngọc Anh" userId="cefd2df1-5fa3-4dec-87c8-c5040616a0c8" providerId="ADAL" clId="{306A01FE-4588-4624-A894-8CE72D249013}" dt="2023-12-26T16:55:22.686" v="182"/>
          <ac:spMkLst>
            <pc:docMk/>
            <pc:sldMk cId="223807102" sldId="285"/>
            <ac:spMk id="7" creationId="{0F27910E-B9AE-191D-A84F-7E62D5FE65EB}"/>
          </ac:spMkLst>
        </pc:spChg>
        <pc:spChg chg="add mod">
          <ac:chgData name="a49512 Phạm Ngọc Anh" userId="cefd2df1-5fa3-4dec-87c8-c5040616a0c8" providerId="ADAL" clId="{306A01FE-4588-4624-A894-8CE72D249013}" dt="2023-12-26T16:55:37.394" v="187" actId="1076"/>
          <ac:spMkLst>
            <pc:docMk/>
            <pc:sldMk cId="223807102" sldId="285"/>
            <ac:spMk id="8" creationId="{27E115F6-A016-D09A-6777-7645612B5C0A}"/>
          </ac:spMkLst>
        </pc:spChg>
        <pc:grpChg chg="add mod">
          <ac:chgData name="a49512 Phạm Ngọc Anh" userId="cefd2df1-5fa3-4dec-87c8-c5040616a0c8" providerId="ADAL" clId="{306A01FE-4588-4624-A894-8CE72D249013}" dt="2023-12-26T16:55:37.394" v="187" actId="1076"/>
          <ac:grpSpMkLst>
            <pc:docMk/>
            <pc:sldMk cId="223807102" sldId="285"/>
            <ac:grpSpMk id="3" creationId="{0AC75B29-773B-C4DB-A643-877FCE7E767B}"/>
          </ac:grpSpMkLst>
        </pc:grpChg>
        <pc:grpChg chg="mod">
          <ac:chgData name="a49512 Phạm Ngọc Anh" userId="cefd2df1-5fa3-4dec-87c8-c5040616a0c8" providerId="ADAL" clId="{306A01FE-4588-4624-A894-8CE72D249013}" dt="2023-12-26T16:55:22.686" v="182"/>
          <ac:grpSpMkLst>
            <pc:docMk/>
            <pc:sldMk cId="223807102" sldId="285"/>
            <ac:grpSpMk id="4" creationId="{05E267CD-9D50-4151-38F5-A0241F580C22}"/>
          </ac:grpSpMkLst>
        </pc:grpChg>
        <pc:picChg chg="mod">
          <ac:chgData name="a49512 Phạm Ngọc Anh" userId="cefd2df1-5fa3-4dec-87c8-c5040616a0c8" providerId="ADAL" clId="{306A01FE-4588-4624-A894-8CE72D249013}" dt="2023-12-26T16:55:22.686" v="182"/>
          <ac:picMkLst>
            <pc:docMk/>
            <pc:sldMk cId="223807102" sldId="285"/>
            <ac:picMk id="5" creationId="{D527B4BF-820E-2FEE-35FD-C5906B57F5B3}"/>
          </ac:picMkLst>
        </pc:picChg>
      </pc:sldChg>
      <pc:sldChg chg="addSp modSp add mod modTransition modAnim">
        <pc:chgData name="a49512 Phạm Ngọc Anh" userId="cefd2df1-5fa3-4dec-87c8-c5040616a0c8" providerId="ADAL" clId="{306A01FE-4588-4624-A894-8CE72D249013}" dt="2023-12-26T17:10:42.953" v="391"/>
        <pc:sldMkLst>
          <pc:docMk/>
          <pc:sldMk cId="4171047458" sldId="286"/>
        </pc:sldMkLst>
        <pc:spChg chg="mod">
          <ac:chgData name="a49512 Phạm Ngọc Anh" userId="cefd2df1-5fa3-4dec-87c8-c5040616a0c8" providerId="ADAL" clId="{306A01FE-4588-4624-A894-8CE72D249013}" dt="2023-12-26T16:56:03.094" v="191" actId="255"/>
          <ac:spMkLst>
            <pc:docMk/>
            <pc:sldMk cId="4171047458" sldId="286"/>
            <ac:spMk id="3" creationId="{DFF63519-B2F0-0BDA-46EE-8C901710797C}"/>
          </ac:spMkLst>
        </pc:spChg>
        <pc:spChg chg="mod">
          <ac:chgData name="a49512 Phạm Ngọc Anh" userId="cefd2df1-5fa3-4dec-87c8-c5040616a0c8" providerId="ADAL" clId="{306A01FE-4588-4624-A894-8CE72D249013}" dt="2023-12-26T16:56:03.094" v="191" actId="255"/>
          <ac:spMkLst>
            <pc:docMk/>
            <pc:sldMk cId="4171047458" sldId="286"/>
            <ac:spMk id="4" creationId="{9397F577-0192-F15F-9631-706A6029AD3C}"/>
          </ac:spMkLst>
        </pc:spChg>
        <pc:spChg chg="add mod">
          <ac:chgData name="a49512 Phạm Ngọc Anh" userId="cefd2df1-5fa3-4dec-87c8-c5040616a0c8" providerId="ADAL" clId="{306A01FE-4588-4624-A894-8CE72D249013}" dt="2023-12-26T16:56:22.089" v="199" actId="1076"/>
          <ac:spMkLst>
            <pc:docMk/>
            <pc:sldMk cId="4171047458" sldId="286"/>
            <ac:spMk id="5" creationId="{1010E3AC-74C1-85C0-4895-8733CF532643}"/>
          </ac:spMkLst>
        </pc:spChg>
        <pc:grpChg chg="add mod">
          <ac:chgData name="a49512 Phạm Ngọc Anh" userId="cefd2df1-5fa3-4dec-87c8-c5040616a0c8" providerId="ADAL" clId="{306A01FE-4588-4624-A894-8CE72D249013}" dt="2023-12-26T16:56:13.274" v="194" actId="1076"/>
          <ac:grpSpMkLst>
            <pc:docMk/>
            <pc:sldMk cId="4171047458" sldId="286"/>
            <ac:grpSpMk id="2" creationId="{6126205B-88B9-62DC-44B8-67E07857F0B0}"/>
          </ac:grpSpMkLst>
        </pc:grpChg>
        <pc:picChg chg="add mod">
          <ac:chgData name="a49512 Phạm Ngọc Anh" userId="cefd2df1-5fa3-4dec-87c8-c5040616a0c8" providerId="ADAL" clId="{306A01FE-4588-4624-A894-8CE72D249013}" dt="2023-12-26T16:56:23.578" v="200" actId="1076"/>
          <ac:picMkLst>
            <pc:docMk/>
            <pc:sldMk cId="4171047458" sldId="286"/>
            <ac:picMk id="6" creationId="{0DCDA119-1B51-37BE-B4B5-DD546DED366F}"/>
          </ac:picMkLst>
        </pc:picChg>
      </pc:sldChg>
      <pc:sldChg chg="addSp modSp add mod modTransition modAnim">
        <pc:chgData name="a49512 Phạm Ngọc Anh" userId="cefd2df1-5fa3-4dec-87c8-c5040616a0c8" providerId="ADAL" clId="{306A01FE-4588-4624-A894-8CE72D249013}" dt="2023-12-26T17:12:41.245" v="402"/>
        <pc:sldMkLst>
          <pc:docMk/>
          <pc:sldMk cId="470609238" sldId="287"/>
        </pc:sldMkLst>
        <pc:spChg chg="add mod">
          <ac:chgData name="a49512 Phạm Ngọc Anh" userId="cefd2df1-5fa3-4dec-87c8-c5040616a0c8" providerId="ADAL" clId="{306A01FE-4588-4624-A894-8CE72D249013}" dt="2023-12-26T16:57:01.697" v="210" actId="1076"/>
          <ac:spMkLst>
            <pc:docMk/>
            <pc:sldMk cId="470609238" sldId="287"/>
            <ac:spMk id="3" creationId="{7AB32F6C-739D-4A48-4CFB-AA1FA50B4210}"/>
          </ac:spMkLst>
        </pc:spChg>
        <pc:spChg chg="add mod">
          <ac:chgData name="a49512 Phạm Ngọc Anh" userId="cefd2df1-5fa3-4dec-87c8-c5040616a0c8" providerId="ADAL" clId="{306A01FE-4588-4624-A894-8CE72D249013}" dt="2023-12-26T16:57:20.876" v="215" actId="1076"/>
          <ac:spMkLst>
            <pc:docMk/>
            <pc:sldMk cId="470609238" sldId="287"/>
            <ac:spMk id="4" creationId="{4E71022C-4E60-3BCC-015E-932F76295039}"/>
          </ac:spMkLst>
        </pc:spChg>
        <pc:spChg chg="add mod">
          <ac:chgData name="a49512 Phạm Ngọc Anh" userId="cefd2df1-5fa3-4dec-87c8-c5040616a0c8" providerId="ADAL" clId="{306A01FE-4588-4624-A894-8CE72D249013}" dt="2023-12-26T16:57:04.754" v="212" actId="1076"/>
          <ac:spMkLst>
            <pc:docMk/>
            <pc:sldMk cId="470609238" sldId="287"/>
            <ac:spMk id="5" creationId="{8039902D-738A-E1C1-16F1-30F6969BCAF5}"/>
          </ac:spMkLst>
        </pc:spChg>
        <pc:picChg chg="add mod">
          <ac:chgData name="a49512 Phạm Ngọc Anh" userId="cefd2df1-5fa3-4dec-87c8-c5040616a0c8" providerId="ADAL" clId="{306A01FE-4588-4624-A894-8CE72D249013}" dt="2023-12-26T16:57:14.304" v="213" actId="1076"/>
          <ac:picMkLst>
            <pc:docMk/>
            <pc:sldMk cId="470609238" sldId="287"/>
            <ac:picMk id="2" creationId="{AC9B7504-2A4E-0125-CCD2-832F5E997CCD}"/>
          </ac:picMkLst>
        </pc:picChg>
      </pc:sldChg>
      <pc:sldChg chg="addSp modSp add mod modTransition modAnim">
        <pc:chgData name="a49512 Phạm Ngọc Anh" userId="cefd2df1-5fa3-4dec-87c8-c5040616a0c8" providerId="ADAL" clId="{306A01FE-4588-4624-A894-8CE72D249013}" dt="2023-12-26T17:10:42.953" v="391"/>
        <pc:sldMkLst>
          <pc:docMk/>
          <pc:sldMk cId="4232864417" sldId="288"/>
        </pc:sldMkLst>
        <pc:spChg chg="mod">
          <ac:chgData name="a49512 Phạm Ngọc Anh" userId="cefd2df1-5fa3-4dec-87c8-c5040616a0c8" providerId="ADAL" clId="{306A01FE-4588-4624-A894-8CE72D249013}" dt="2023-12-26T17:00:02.926" v="219" actId="255"/>
          <ac:spMkLst>
            <pc:docMk/>
            <pc:sldMk cId="4232864417" sldId="288"/>
            <ac:spMk id="3" creationId="{8D744877-196D-2402-8537-515B2B8A3B08}"/>
          </ac:spMkLst>
        </pc:spChg>
        <pc:spChg chg="mod">
          <ac:chgData name="a49512 Phạm Ngọc Anh" userId="cefd2df1-5fa3-4dec-87c8-c5040616a0c8" providerId="ADAL" clId="{306A01FE-4588-4624-A894-8CE72D249013}" dt="2023-12-26T17:00:02.926" v="219" actId="255"/>
          <ac:spMkLst>
            <pc:docMk/>
            <pc:sldMk cId="4232864417" sldId="288"/>
            <ac:spMk id="4" creationId="{752E6A80-5B67-FC7F-A2E2-C444A4ECAB6C}"/>
          </ac:spMkLst>
        </pc:spChg>
        <pc:spChg chg="mod">
          <ac:chgData name="a49512 Phạm Ngọc Anh" userId="cefd2df1-5fa3-4dec-87c8-c5040616a0c8" providerId="ADAL" clId="{306A01FE-4588-4624-A894-8CE72D249013}" dt="2023-12-26T17:00:02.926" v="219" actId="255"/>
          <ac:spMkLst>
            <pc:docMk/>
            <pc:sldMk cId="4232864417" sldId="288"/>
            <ac:spMk id="6" creationId="{F89B4ABE-CD08-ABFD-EF5E-CAE3D149F67B}"/>
          </ac:spMkLst>
        </pc:spChg>
        <pc:spChg chg="mod">
          <ac:chgData name="a49512 Phạm Ngọc Anh" userId="cefd2df1-5fa3-4dec-87c8-c5040616a0c8" providerId="ADAL" clId="{306A01FE-4588-4624-A894-8CE72D249013}" dt="2023-12-26T17:00:02.926" v="219" actId="255"/>
          <ac:spMkLst>
            <pc:docMk/>
            <pc:sldMk cId="4232864417" sldId="288"/>
            <ac:spMk id="7" creationId="{35B9092C-4343-C6B7-0CBA-A7C18793EE03}"/>
          </ac:spMkLst>
        </pc:spChg>
        <pc:spChg chg="mod">
          <ac:chgData name="a49512 Phạm Ngọc Anh" userId="cefd2df1-5fa3-4dec-87c8-c5040616a0c8" providerId="ADAL" clId="{306A01FE-4588-4624-A894-8CE72D249013}" dt="2023-12-26T17:00:02.926" v="219" actId="255"/>
          <ac:spMkLst>
            <pc:docMk/>
            <pc:sldMk cId="4232864417" sldId="288"/>
            <ac:spMk id="9" creationId="{5FE593AD-107B-FAC1-B5E1-C59E036B85E3}"/>
          </ac:spMkLst>
        </pc:spChg>
        <pc:spChg chg="mod">
          <ac:chgData name="a49512 Phạm Ngọc Anh" userId="cefd2df1-5fa3-4dec-87c8-c5040616a0c8" providerId="ADAL" clId="{306A01FE-4588-4624-A894-8CE72D249013}" dt="2023-12-26T17:00:02.926" v="219" actId="255"/>
          <ac:spMkLst>
            <pc:docMk/>
            <pc:sldMk cId="4232864417" sldId="288"/>
            <ac:spMk id="10" creationId="{06C5A6E1-4FF6-10EA-D5EE-25461824FB98}"/>
          </ac:spMkLst>
        </pc:spChg>
        <pc:spChg chg="add mod">
          <ac:chgData name="a49512 Phạm Ngọc Anh" userId="cefd2df1-5fa3-4dec-87c8-c5040616a0c8" providerId="ADAL" clId="{306A01FE-4588-4624-A894-8CE72D249013}" dt="2023-12-26T17:00:39.304" v="231" actId="1076"/>
          <ac:spMkLst>
            <pc:docMk/>
            <pc:sldMk cId="4232864417" sldId="288"/>
            <ac:spMk id="11" creationId="{5C3FC781-C6F0-6168-F945-84BB966D43F7}"/>
          </ac:spMkLst>
        </pc:spChg>
        <pc:spChg chg="add mod">
          <ac:chgData name="a49512 Phạm Ngọc Anh" userId="cefd2df1-5fa3-4dec-87c8-c5040616a0c8" providerId="ADAL" clId="{306A01FE-4588-4624-A894-8CE72D249013}" dt="2023-12-26T17:00:34.214" v="229" actId="1076"/>
          <ac:spMkLst>
            <pc:docMk/>
            <pc:sldMk cId="4232864417" sldId="288"/>
            <ac:spMk id="12" creationId="{9B98E0F7-376A-C847-33D6-AFADAB2EADA6}"/>
          </ac:spMkLst>
        </pc:spChg>
        <pc:spChg chg="add mod">
          <ac:chgData name="a49512 Phạm Ngọc Anh" userId="cefd2df1-5fa3-4dec-87c8-c5040616a0c8" providerId="ADAL" clId="{306A01FE-4588-4624-A894-8CE72D249013}" dt="2023-12-26T17:00:34.214" v="229" actId="1076"/>
          <ac:spMkLst>
            <pc:docMk/>
            <pc:sldMk cId="4232864417" sldId="288"/>
            <ac:spMk id="13" creationId="{E391E123-4D1E-8F4A-B612-2CDB81281192}"/>
          </ac:spMkLst>
        </pc:spChg>
        <pc:spChg chg="add mod">
          <ac:chgData name="a49512 Phạm Ngọc Anh" userId="cefd2df1-5fa3-4dec-87c8-c5040616a0c8" providerId="ADAL" clId="{306A01FE-4588-4624-A894-8CE72D249013}" dt="2023-12-26T17:00:35.714" v="230" actId="1076"/>
          <ac:spMkLst>
            <pc:docMk/>
            <pc:sldMk cId="4232864417" sldId="288"/>
            <ac:spMk id="14" creationId="{E784F274-AC64-9CA8-42C1-6E417AE0AEDE}"/>
          </ac:spMkLst>
        </pc:spChg>
        <pc:grpChg chg="add mod">
          <ac:chgData name="a49512 Phạm Ngọc Anh" userId="cefd2df1-5fa3-4dec-87c8-c5040616a0c8" providerId="ADAL" clId="{306A01FE-4588-4624-A894-8CE72D249013}" dt="2023-12-26T17:00:34.214" v="229" actId="1076"/>
          <ac:grpSpMkLst>
            <pc:docMk/>
            <pc:sldMk cId="4232864417" sldId="288"/>
            <ac:grpSpMk id="2" creationId="{AE6D69A5-8684-DAB7-3567-1C70F48AD9FB}"/>
          </ac:grpSpMkLst>
        </pc:grpChg>
        <pc:grpChg chg="add mod">
          <ac:chgData name="a49512 Phạm Ngọc Anh" userId="cefd2df1-5fa3-4dec-87c8-c5040616a0c8" providerId="ADAL" clId="{306A01FE-4588-4624-A894-8CE72D249013}" dt="2023-12-26T17:00:34.214" v="229" actId="1076"/>
          <ac:grpSpMkLst>
            <pc:docMk/>
            <pc:sldMk cId="4232864417" sldId="288"/>
            <ac:grpSpMk id="5" creationId="{638CD251-C0E8-75C5-3B07-83B4BD58ABC7}"/>
          </ac:grpSpMkLst>
        </pc:grpChg>
        <pc:grpChg chg="add mod">
          <ac:chgData name="a49512 Phạm Ngọc Anh" userId="cefd2df1-5fa3-4dec-87c8-c5040616a0c8" providerId="ADAL" clId="{306A01FE-4588-4624-A894-8CE72D249013}" dt="2023-12-26T17:00:34.214" v="229" actId="1076"/>
          <ac:grpSpMkLst>
            <pc:docMk/>
            <pc:sldMk cId="4232864417" sldId="288"/>
            <ac:grpSpMk id="8" creationId="{31497FC9-26A8-76DE-AEF8-4417366B66E3}"/>
          </ac:grpSpMkLst>
        </pc:grpChg>
      </pc:sldChg>
      <pc:sldChg chg="add del">
        <pc:chgData name="a49512 Phạm Ngọc Anh" userId="cefd2df1-5fa3-4dec-87c8-c5040616a0c8" providerId="ADAL" clId="{306A01FE-4588-4624-A894-8CE72D249013}" dt="2023-12-26T17:00:56.191" v="232" actId="47"/>
        <pc:sldMkLst>
          <pc:docMk/>
          <pc:sldMk cId="1052070084" sldId="289"/>
        </pc:sldMkLst>
      </pc:sldChg>
      <pc:sldChg chg="addSp modSp add mod modTransition modAnim">
        <pc:chgData name="a49512 Phạm Ngọc Anh" userId="cefd2df1-5fa3-4dec-87c8-c5040616a0c8" providerId="ADAL" clId="{306A01FE-4588-4624-A894-8CE72D249013}" dt="2023-12-26T17:10:42.953" v="391"/>
        <pc:sldMkLst>
          <pc:docMk/>
          <pc:sldMk cId="2507558053" sldId="289"/>
        </pc:sldMkLst>
        <pc:spChg chg="add mod">
          <ac:chgData name="a49512 Phạm Ngọc Anh" userId="cefd2df1-5fa3-4dec-87c8-c5040616a0c8" providerId="ADAL" clId="{306A01FE-4588-4624-A894-8CE72D249013}" dt="2023-12-26T17:01:54.906" v="256" actId="1076"/>
          <ac:spMkLst>
            <pc:docMk/>
            <pc:sldMk cId="2507558053" sldId="289"/>
            <ac:spMk id="2" creationId="{B7AC69CB-75DF-3AB6-D1D1-BA6C316256D9}"/>
          </ac:spMkLst>
        </pc:spChg>
        <pc:spChg chg="mod">
          <ac:chgData name="a49512 Phạm Ngọc Anh" userId="cefd2df1-5fa3-4dec-87c8-c5040616a0c8" providerId="ADAL" clId="{306A01FE-4588-4624-A894-8CE72D249013}" dt="2023-12-26T17:01:41.866" v="250"/>
          <ac:spMkLst>
            <pc:docMk/>
            <pc:sldMk cId="2507558053" sldId="289"/>
            <ac:spMk id="4" creationId="{2E8C6CC3-13E3-A9C8-F0A3-07AF567337DE}"/>
          </ac:spMkLst>
        </pc:spChg>
        <pc:spChg chg="mod">
          <ac:chgData name="a49512 Phạm Ngọc Anh" userId="cefd2df1-5fa3-4dec-87c8-c5040616a0c8" providerId="ADAL" clId="{306A01FE-4588-4624-A894-8CE72D249013}" dt="2023-12-26T17:01:41.866" v="250"/>
          <ac:spMkLst>
            <pc:docMk/>
            <pc:sldMk cId="2507558053" sldId="289"/>
            <ac:spMk id="5" creationId="{6A483FBB-023D-2CFF-67B6-11CABB3D8AE8}"/>
          </ac:spMkLst>
        </pc:spChg>
        <pc:spChg chg="mod">
          <ac:chgData name="a49512 Phạm Ngọc Anh" userId="cefd2df1-5fa3-4dec-87c8-c5040616a0c8" providerId="ADAL" clId="{306A01FE-4588-4624-A894-8CE72D249013}" dt="2023-12-26T17:01:41.866" v="250"/>
          <ac:spMkLst>
            <pc:docMk/>
            <pc:sldMk cId="2507558053" sldId="289"/>
            <ac:spMk id="6" creationId="{CBFA6C51-93A1-3AC6-ED0A-E1F6BCEB2AC3}"/>
          </ac:spMkLst>
        </pc:spChg>
        <pc:spChg chg="add mod">
          <ac:chgData name="a49512 Phạm Ngọc Anh" userId="cefd2df1-5fa3-4dec-87c8-c5040616a0c8" providerId="ADAL" clId="{306A01FE-4588-4624-A894-8CE72D249013}" dt="2023-12-26T17:02:14.466" v="263" actId="1076"/>
          <ac:spMkLst>
            <pc:docMk/>
            <pc:sldMk cId="2507558053" sldId="289"/>
            <ac:spMk id="7" creationId="{D3EF5BC8-57D4-FB0C-3C92-C923848658AD}"/>
          </ac:spMkLst>
        </pc:spChg>
        <pc:spChg chg="add mod">
          <ac:chgData name="a49512 Phạm Ngọc Anh" userId="cefd2df1-5fa3-4dec-87c8-c5040616a0c8" providerId="ADAL" clId="{306A01FE-4588-4624-A894-8CE72D249013}" dt="2023-12-26T17:02:09.378" v="261" actId="1076"/>
          <ac:spMkLst>
            <pc:docMk/>
            <pc:sldMk cId="2507558053" sldId="289"/>
            <ac:spMk id="8" creationId="{16641368-4CDB-2343-40EC-2B00C0536080}"/>
          </ac:spMkLst>
        </pc:spChg>
        <pc:spChg chg="add mod">
          <ac:chgData name="a49512 Phạm Ngọc Anh" userId="cefd2df1-5fa3-4dec-87c8-c5040616a0c8" providerId="ADAL" clId="{306A01FE-4588-4624-A894-8CE72D249013}" dt="2023-12-26T17:02:09.378" v="261" actId="1076"/>
          <ac:spMkLst>
            <pc:docMk/>
            <pc:sldMk cId="2507558053" sldId="289"/>
            <ac:spMk id="9" creationId="{CC73AE29-5CF4-78FA-DE1C-286B76CD6173}"/>
          </ac:spMkLst>
        </pc:spChg>
        <pc:spChg chg="add mod">
          <ac:chgData name="a49512 Phạm Ngọc Anh" userId="cefd2df1-5fa3-4dec-87c8-c5040616a0c8" providerId="ADAL" clId="{306A01FE-4588-4624-A894-8CE72D249013}" dt="2023-12-26T17:02:09.378" v="261" actId="1076"/>
          <ac:spMkLst>
            <pc:docMk/>
            <pc:sldMk cId="2507558053" sldId="289"/>
            <ac:spMk id="10" creationId="{7313F395-3AB3-B023-14AA-005846DFE998}"/>
          </ac:spMkLst>
        </pc:spChg>
        <pc:spChg chg="add mod">
          <ac:chgData name="a49512 Phạm Ngọc Anh" userId="cefd2df1-5fa3-4dec-87c8-c5040616a0c8" providerId="ADAL" clId="{306A01FE-4588-4624-A894-8CE72D249013}" dt="2023-12-26T17:02:09.378" v="261" actId="1076"/>
          <ac:spMkLst>
            <pc:docMk/>
            <pc:sldMk cId="2507558053" sldId="289"/>
            <ac:spMk id="11" creationId="{45C1D9D3-80A1-7B6B-57D7-7F67D381DEE5}"/>
          </ac:spMkLst>
        </pc:spChg>
        <pc:spChg chg="add mod">
          <ac:chgData name="a49512 Phạm Ngọc Anh" userId="cefd2df1-5fa3-4dec-87c8-c5040616a0c8" providerId="ADAL" clId="{306A01FE-4588-4624-A894-8CE72D249013}" dt="2023-12-26T17:02:09.378" v="261" actId="1076"/>
          <ac:spMkLst>
            <pc:docMk/>
            <pc:sldMk cId="2507558053" sldId="289"/>
            <ac:spMk id="12" creationId="{84CB3060-6CEE-F529-5AED-C273F08D4C41}"/>
          </ac:spMkLst>
        </pc:spChg>
        <pc:spChg chg="add mod">
          <ac:chgData name="a49512 Phạm Ngọc Anh" userId="cefd2df1-5fa3-4dec-87c8-c5040616a0c8" providerId="ADAL" clId="{306A01FE-4588-4624-A894-8CE72D249013}" dt="2023-12-26T17:02:09.378" v="261" actId="1076"/>
          <ac:spMkLst>
            <pc:docMk/>
            <pc:sldMk cId="2507558053" sldId="289"/>
            <ac:spMk id="13" creationId="{68AB7986-65D7-9E65-0328-F1A837106446}"/>
          </ac:spMkLst>
        </pc:spChg>
        <pc:spChg chg="add mod">
          <ac:chgData name="a49512 Phạm Ngọc Anh" userId="cefd2df1-5fa3-4dec-87c8-c5040616a0c8" providerId="ADAL" clId="{306A01FE-4588-4624-A894-8CE72D249013}" dt="2023-12-26T17:02:09.378" v="261" actId="1076"/>
          <ac:spMkLst>
            <pc:docMk/>
            <pc:sldMk cId="2507558053" sldId="289"/>
            <ac:spMk id="14" creationId="{55FF1DEF-723E-08CA-6397-0761B197F263}"/>
          </ac:spMkLst>
        </pc:spChg>
        <pc:grpChg chg="add mod">
          <ac:chgData name="a49512 Phạm Ngọc Anh" userId="cefd2df1-5fa3-4dec-87c8-c5040616a0c8" providerId="ADAL" clId="{306A01FE-4588-4624-A894-8CE72D249013}" dt="2023-12-26T17:01:56.442" v="257" actId="1076"/>
          <ac:grpSpMkLst>
            <pc:docMk/>
            <pc:sldMk cId="2507558053" sldId="289"/>
            <ac:grpSpMk id="3" creationId="{0430F2C7-A81C-E935-B24C-BC145A9EEE45}"/>
          </ac:grpSpMkLst>
        </pc:grpChg>
      </pc:sldChg>
      <pc:sldChg chg="add del">
        <pc:chgData name="a49512 Phạm Ngọc Anh" userId="cefd2df1-5fa3-4dec-87c8-c5040616a0c8" providerId="ADAL" clId="{306A01FE-4588-4624-A894-8CE72D249013}" dt="2023-12-26T17:00:56.510" v="233" actId="47"/>
        <pc:sldMkLst>
          <pc:docMk/>
          <pc:sldMk cId="2164751631" sldId="290"/>
        </pc:sldMkLst>
      </pc:sldChg>
      <pc:sldChg chg="addSp modSp add mod modTransition modAnim">
        <pc:chgData name="a49512 Phạm Ngọc Anh" userId="cefd2df1-5fa3-4dec-87c8-c5040616a0c8" providerId="ADAL" clId="{306A01FE-4588-4624-A894-8CE72D249013}" dt="2023-12-26T17:13:05.633" v="404"/>
        <pc:sldMkLst>
          <pc:docMk/>
          <pc:sldMk cId="3812695440" sldId="290"/>
        </pc:sldMkLst>
        <pc:spChg chg="add mod">
          <ac:chgData name="a49512 Phạm Ngọc Anh" userId="cefd2df1-5fa3-4dec-87c8-c5040616a0c8" providerId="ADAL" clId="{306A01FE-4588-4624-A894-8CE72D249013}" dt="2023-12-26T17:02:41.786" v="272" actId="1076"/>
          <ac:spMkLst>
            <pc:docMk/>
            <pc:sldMk cId="3812695440" sldId="290"/>
            <ac:spMk id="2" creationId="{07D6E073-89C1-6F14-6628-2EC2502D5D3B}"/>
          </ac:spMkLst>
        </pc:spChg>
        <pc:spChg chg="add mod">
          <ac:chgData name="a49512 Phạm Ngọc Anh" userId="cefd2df1-5fa3-4dec-87c8-c5040616a0c8" providerId="ADAL" clId="{306A01FE-4588-4624-A894-8CE72D249013}" dt="2023-12-26T17:02:53.122" v="281" actId="1076"/>
          <ac:spMkLst>
            <pc:docMk/>
            <pc:sldMk cId="3812695440" sldId="290"/>
            <ac:spMk id="3" creationId="{F3129BD6-E3A3-0E58-01B1-CC0B04D5E754}"/>
          </ac:spMkLst>
        </pc:spChg>
        <pc:spChg chg="add mod">
          <ac:chgData name="a49512 Phạm Ngọc Anh" userId="cefd2df1-5fa3-4dec-87c8-c5040616a0c8" providerId="ADAL" clId="{306A01FE-4588-4624-A894-8CE72D249013}" dt="2023-12-26T17:02:53.122" v="281" actId="1076"/>
          <ac:spMkLst>
            <pc:docMk/>
            <pc:sldMk cId="3812695440" sldId="290"/>
            <ac:spMk id="4" creationId="{4C9B0938-E19A-01C2-B252-EB5037C7A7FD}"/>
          </ac:spMkLst>
        </pc:spChg>
        <pc:spChg chg="add mod">
          <ac:chgData name="a49512 Phạm Ngọc Anh" userId="cefd2df1-5fa3-4dec-87c8-c5040616a0c8" providerId="ADAL" clId="{306A01FE-4588-4624-A894-8CE72D249013}" dt="2023-12-26T17:02:53.122" v="281" actId="1076"/>
          <ac:spMkLst>
            <pc:docMk/>
            <pc:sldMk cId="3812695440" sldId="290"/>
            <ac:spMk id="5" creationId="{57ECDCE9-C773-BF47-2EA4-DD5E10362C98}"/>
          </ac:spMkLst>
        </pc:spChg>
        <pc:spChg chg="add mod">
          <ac:chgData name="a49512 Phạm Ngọc Anh" userId="cefd2df1-5fa3-4dec-87c8-c5040616a0c8" providerId="ADAL" clId="{306A01FE-4588-4624-A894-8CE72D249013}" dt="2023-12-26T17:02:53.122" v="281" actId="1076"/>
          <ac:spMkLst>
            <pc:docMk/>
            <pc:sldMk cId="3812695440" sldId="290"/>
            <ac:spMk id="6" creationId="{D4380163-DAD4-5CC8-9744-80A21B44B2FD}"/>
          </ac:spMkLst>
        </pc:spChg>
        <pc:spChg chg="add mod">
          <ac:chgData name="a49512 Phạm Ngọc Anh" userId="cefd2df1-5fa3-4dec-87c8-c5040616a0c8" providerId="ADAL" clId="{306A01FE-4588-4624-A894-8CE72D249013}" dt="2023-12-26T17:02:53.122" v="281" actId="1076"/>
          <ac:spMkLst>
            <pc:docMk/>
            <pc:sldMk cId="3812695440" sldId="290"/>
            <ac:spMk id="7" creationId="{DCAFB98D-250F-D8BE-F608-36887DFCBC09}"/>
          </ac:spMkLst>
        </pc:spChg>
        <pc:spChg chg="add mod">
          <ac:chgData name="a49512 Phạm Ngọc Anh" userId="cefd2df1-5fa3-4dec-87c8-c5040616a0c8" providerId="ADAL" clId="{306A01FE-4588-4624-A894-8CE72D249013}" dt="2023-12-26T17:02:53.122" v="281" actId="1076"/>
          <ac:spMkLst>
            <pc:docMk/>
            <pc:sldMk cId="3812695440" sldId="290"/>
            <ac:spMk id="8" creationId="{503B35D0-F86A-497B-4F39-485C7A292D2C}"/>
          </ac:spMkLst>
        </pc:spChg>
        <pc:spChg chg="add mod">
          <ac:chgData name="a49512 Phạm Ngọc Anh" userId="cefd2df1-5fa3-4dec-87c8-c5040616a0c8" providerId="ADAL" clId="{306A01FE-4588-4624-A894-8CE72D249013}" dt="2023-12-26T17:02:53.122" v="281" actId="1076"/>
          <ac:spMkLst>
            <pc:docMk/>
            <pc:sldMk cId="3812695440" sldId="290"/>
            <ac:spMk id="9" creationId="{CD0D505A-B5DD-05E5-16B2-BFBB6176108C}"/>
          </ac:spMkLst>
        </pc:spChg>
        <pc:spChg chg="add mod">
          <ac:chgData name="a49512 Phạm Ngọc Anh" userId="cefd2df1-5fa3-4dec-87c8-c5040616a0c8" providerId="ADAL" clId="{306A01FE-4588-4624-A894-8CE72D249013}" dt="2023-12-26T17:02:30.146" v="268" actId="1076"/>
          <ac:spMkLst>
            <pc:docMk/>
            <pc:sldMk cId="3812695440" sldId="290"/>
            <ac:spMk id="10" creationId="{06E173A3-758A-062E-9090-60A62DEE331D}"/>
          </ac:spMkLst>
        </pc:spChg>
        <pc:spChg chg="mod">
          <ac:chgData name="a49512 Phạm Ngọc Anh" userId="cefd2df1-5fa3-4dec-87c8-c5040616a0c8" providerId="ADAL" clId="{306A01FE-4588-4624-A894-8CE72D249013}" dt="2023-12-26T17:02:24.330" v="266" actId="255"/>
          <ac:spMkLst>
            <pc:docMk/>
            <pc:sldMk cId="3812695440" sldId="290"/>
            <ac:spMk id="12" creationId="{D8933067-F966-1717-281B-59461DDCEE43}"/>
          </ac:spMkLst>
        </pc:spChg>
        <pc:spChg chg="mod">
          <ac:chgData name="a49512 Phạm Ngọc Anh" userId="cefd2df1-5fa3-4dec-87c8-c5040616a0c8" providerId="ADAL" clId="{306A01FE-4588-4624-A894-8CE72D249013}" dt="2023-12-26T17:02:24.330" v="266" actId="255"/>
          <ac:spMkLst>
            <pc:docMk/>
            <pc:sldMk cId="3812695440" sldId="290"/>
            <ac:spMk id="13" creationId="{91CA72F9-E4C2-0507-5629-7098A73E0A4A}"/>
          </ac:spMkLst>
        </pc:spChg>
        <pc:grpChg chg="add mod">
          <ac:chgData name="a49512 Phạm Ngọc Anh" userId="cefd2df1-5fa3-4dec-87c8-c5040616a0c8" providerId="ADAL" clId="{306A01FE-4588-4624-A894-8CE72D249013}" dt="2023-12-26T17:02:46.066" v="276" actId="1076"/>
          <ac:grpSpMkLst>
            <pc:docMk/>
            <pc:sldMk cId="3812695440" sldId="290"/>
            <ac:grpSpMk id="11" creationId="{6DF18CF8-6ADC-6CBF-D5E2-C3E4D74322A9}"/>
          </ac:grpSpMkLst>
        </pc:grpChg>
      </pc:sldChg>
      <pc:sldChg chg="addSp modSp add mod modTransition modAnim">
        <pc:chgData name="a49512 Phạm Ngọc Anh" userId="cefd2df1-5fa3-4dec-87c8-c5040616a0c8" providerId="ADAL" clId="{306A01FE-4588-4624-A894-8CE72D249013}" dt="2023-12-26T17:10:42.953" v="391"/>
        <pc:sldMkLst>
          <pc:docMk/>
          <pc:sldMk cId="1692455335" sldId="291"/>
        </pc:sldMkLst>
        <pc:spChg chg="add mod">
          <ac:chgData name="a49512 Phạm Ngọc Anh" userId="cefd2df1-5fa3-4dec-87c8-c5040616a0c8" providerId="ADAL" clId="{306A01FE-4588-4624-A894-8CE72D249013}" dt="2023-12-26T17:03:31.738" v="297" actId="1076"/>
          <ac:spMkLst>
            <pc:docMk/>
            <pc:sldMk cId="1692455335" sldId="291"/>
            <ac:spMk id="2" creationId="{A724C8BA-1DAF-1D0B-87EE-4241975B161C}"/>
          </ac:spMkLst>
        </pc:spChg>
        <pc:spChg chg="add mod">
          <ac:chgData name="a49512 Phạm Ngọc Anh" userId="cefd2df1-5fa3-4dec-87c8-c5040616a0c8" providerId="ADAL" clId="{306A01FE-4588-4624-A894-8CE72D249013}" dt="2023-12-26T17:03:15.393" v="288" actId="1076"/>
          <ac:spMkLst>
            <pc:docMk/>
            <pc:sldMk cId="1692455335" sldId="291"/>
            <ac:spMk id="3" creationId="{8292CCEE-A291-E25B-869B-FB6945B95E79}"/>
          </ac:spMkLst>
        </pc:spChg>
        <pc:spChg chg="add mod">
          <ac:chgData name="a49512 Phạm Ngọc Anh" userId="cefd2df1-5fa3-4dec-87c8-c5040616a0c8" providerId="ADAL" clId="{306A01FE-4588-4624-A894-8CE72D249013}" dt="2023-12-26T17:03:27.169" v="295" actId="1076"/>
          <ac:spMkLst>
            <pc:docMk/>
            <pc:sldMk cId="1692455335" sldId="291"/>
            <ac:spMk id="4" creationId="{264854BE-61AA-8691-635F-91ABA0B353F6}"/>
          </ac:spMkLst>
        </pc:spChg>
        <pc:picChg chg="add mod">
          <ac:chgData name="a49512 Phạm Ngọc Anh" userId="cefd2df1-5fa3-4dec-87c8-c5040616a0c8" providerId="ADAL" clId="{306A01FE-4588-4624-A894-8CE72D249013}" dt="2023-12-26T17:03:25.635" v="294" actId="1076"/>
          <ac:picMkLst>
            <pc:docMk/>
            <pc:sldMk cId="1692455335" sldId="291"/>
            <ac:picMk id="5" creationId="{278CC310-33FE-6E32-9822-FE984DE0F284}"/>
          </ac:picMkLst>
        </pc:picChg>
      </pc:sldChg>
      <pc:sldChg chg="addSp modSp add mod modTransition modAnim">
        <pc:chgData name="a49512 Phạm Ngọc Anh" userId="cefd2df1-5fa3-4dec-87c8-c5040616a0c8" providerId="ADAL" clId="{306A01FE-4588-4624-A894-8CE72D249013}" dt="2023-12-26T17:13:29.959" v="407"/>
        <pc:sldMkLst>
          <pc:docMk/>
          <pc:sldMk cId="2153749597" sldId="292"/>
        </pc:sldMkLst>
        <pc:spChg chg="add mod">
          <ac:chgData name="a49512 Phạm Ngọc Anh" userId="cefd2df1-5fa3-4dec-87c8-c5040616a0c8" providerId="ADAL" clId="{306A01FE-4588-4624-A894-8CE72D249013}" dt="2023-12-26T17:04:12.682" v="312" actId="1076"/>
          <ac:spMkLst>
            <pc:docMk/>
            <pc:sldMk cId="2153749597" sldId="292"/>
            <ac:spMk id="2" creationId="{C5A0544F-8BAF-391F-A5D2-1803153A4268}"/>
          </ac:spMkLst>
        </pc:spChg>
        <pc:spChg chg="add mod">
          <ac:chgData name="a49512 Phạm Ngọc Anh" userId="cefd2df1-5fa3-4dec-87c8-c5040616a0c8" providerId="ADAL" clId="{306A01FE-4588-4624-A894-8CE72D249013}" dt="2023-12-26T17:04:04.690" v="308" actId="1076"/>
          <ac:spMkLst>
            <pc:docMk/>
            <pc:sldMk cId="2153749597" sldId="292"/>
            <ac:spMk id="3" creationId="{F789358E-3C40-5A3F-E980-CA4BCB23A171}"/>
          </ac:spMkLst>
        </pc:spChg>
        <pc:spChg chg="add mod">
          <ac:chgData name="a49512 Phạm Ngọc Anh" userId="cefd2df1-5fa3-4dec-87c8-c5040616a0c8" providerId="ADAL" clId="{306A01FE-4588-4624-A894-8CE72D249013}" dt="2023-12-26T17:04:13.722" v="313" actId="1076"/>
          <ac:spMkLst>
            <pc:docMk/>
            <pc:sldMk cId="2153749597" sldId="292"/>
            <ac:spMk id="4" creationId="{892CDB67-B735-9491-7349-14AEB85C912F}"/>
          </ac:spMkLst>
        </pc:spChg>
        <pc:picChg chg="add mod">
          <ac:chgData name="a49512 Phạm Ngọc Anh" userId="cefd2df1-5fa3-4dec-87c8-c5040616a0c8" providerId="ADAL" clId="{306A01FE-4588-4624-A894-8CE72D249013}" dt="2023-12-26T17:03:57.394" v="306" actId="1076"/>
          <ac:picMkLst>
            <pc:docMk/>
            <pc:sldMk cId="2153749597" sldId="292"/>
            <ac:picMk id="5" creationId="{D8E627D4-F812-4569-0BEE-5FE44D64828D}"/>
          </ac:picMkLst>
        </pc:picChg>
      </pc:sldChg>
      <pc:sldChg chg="addSp modSp add mod modTransition modAnim">
        <pc:chgData name="a49512 Phạm Ngọc Anh" userId="cefd2df1-5fa3-4dec-87c8-c5040616a0c8" providerId="ADAL" clId="{306A01FE-4588-4624-A894-8CE72D249013}" dt="2023-12-26T17:10:42.953" v="391"/>
        <pc:sldMkLst>
          <pc:docMk/>
          <pc:sldMk cId="3701947495" sldId="293"/>
        </pc:sldMkLst>
        <pc:spChg chg="add mod">
          <ac:chgData name="a49512 Phạm Ngọc Anh" userId="cefd2df1-5fa3-4dec-87c8-c5040616a0c8" providerId="ADAL" clId="{306A01FE-4588-4624-A894-8CE72D249013}" dt="2023-12-26T17:05:04.693" v="336" actId="1076"/>
          <ac:spMkLst>
            <pc:docMk/>
            <pc:sldMk cId="3701947495" sldId="293"/>
            <ac:spMk id="2" creationId="{0ABA5048-43A7-F69B-2272-C53B37624E4F}"/>
          </ac:spMkLst>
        </pc:spChg>
        <pc:spChg chg="add mod">
          <ac:chgData name="a49512 Phạm Ngọc Anh" userId="cefd2df1-5fa3-4dec-87c8-c5040616a0c8" providerId="ADAL" clId="{306A01FE-4588-4624-A894-8CE72D249013}" dt="2023-12-26T17:04:58.825" v="333" actId="1076"/>
          <ac:spMkLst>
            <pc:docMk/>
            <pc:sldMk cId="3701947495" sldId="293"/>
            <ac:spMk id="3" creationId="{D2E63281-E15B-DF6C-8F65-D21B9F635E9B}"/>
          </ac:spMkLst>
        </pc:spChg>
        <pc:spChg chg="add mod">
          <ac:chgData name="a49512 Phạm Ngọc Anh" userId="cefd2df1-5fa3-4dec-87c8-c5040616a0c8" providerId="ADAL" clId="{306A01FE-4588-4624-A894-8CE72D249013}" dt="2023-12-26T17:04:52.243" v="329" actId="1076"/>
          <ac:spMkLst>
            <pc:docMk/>
            <pc:sldMk cId="3701947495" sldId="293"/>
            <ac:spMk id="4" creationId="{288805DF-D86A-0516-C924-22C483C08117}"/>
          </ac:spMkLst>
        </pc:spChg>
        <pc:spChg chg="add mod">
          <ac:chgData name="a49512 Phạm Ngọc Anh" userId="cefd2df1-5fa3-4dec-87c8-c5040616a0c8" providerId="ADAL" clId="{306A01FE-4588-4624-A894-8CE72D249013}" dt="2023-12-26T17:04:57.251" v="332" actId="1076"/>
          <ac:spMkLst>
            <pc:docMk/>
            <pc:sldMk cId="3701947495" sldId="293"/>
            <ac:spMk id="5" creationId="{90CC04AC-4EC9-09C2-EABC-A694AD91F6E1}"/>
          </ac:spMkLst>
        </pc:spChg>
        <pc:spChg chg="add mod">
          <ac:chgData name="a49512 Phạm Ngọc Anh" userId="cefd2df1-5fa3-4dec-87c8-c5040616a0c8" providerId="ADAL" clId="{306A01FE-4588-4624-A894-8CE72D249013}" dt="2023-12-26T17:04:57.251" v="332" actId="1076"/>
          <ac:spMkLst>
            <pc:docMk/>
            <pc:sldMk cId="3701947495" sldId="293"/>
            <ac:spMk id="6" creationId="{71EC728B-C6F3-83DF-0DF4-1CB267B77C6F}"/>
          </ac:spMkLst>
        </pc:spChg>
      </pc:sldChg>
      <pc:sldChg chg="addSp modSp add mod modTransition modAnim">
        <pc:chgData name="a49512 Phạm Ngọc Anh" userId="cefd2df1-5fa3-4dec-87c8-c5040616a0c8" providerId="ADAL" clId="{306A01FE-4588-4624-A894-8CE72D249013}" dt="2023-12-26T17:10:42.953" v="391"/>
        <pc:sldMkLst>
          <pc:docMk/>
          <pc:sldMk cId="883189914" sldId="294"/>
        </pc:sldMkLst>
        <pc:spChg chg="add mod">
          <ac:chgData name="a49512 Phạm Ngọc Anh" userId="cefd2df1-5fa3-4dec-87c8-c5040616a0c8" providerId="ADAL" clId="{306A01FE-4588-4624-A894-8CE72D249013}" dt="2023-12-26T17:06:52.153" v="348" actId="1076"/>
          <ac:spMkLst>
            <pc:docMk/>
            <pc:sldMk cId="883189914" sldId="294"/>
            <ac:spMk id="2" creationId="{0B3C512B-E102-4027-75B6-9C58FA2772A7}"/>
          </ac:spMkLst>
        </pc:spChg>
        <pc:spChg chg="add mod">
          <ac:chgData name="a49512 Phạm Ngọc Anh" userId="cefd2df1-5fa3-4dec-87c8-c5040616a0c8" providerId="ADAL" clId="{306A01FE-4588-4624-A894-8CE72D249013}" dt="2023-12-26T17:06:41.743" v="345" actId="14100"/>
          <ac:spMkLst>
            <pc:docMk/>
            <pc:sldMk cId="883189914" sldId="294"/>
            <ac:spMk id="3" creationId="{271C3699-2347-6441-7B6A-05D3AA14535F}"/>
          </ac:spMkLst>
        </pc:spChg>
        <pc:spChg chg="add mod">
          <ac:chgData name="a49512 Phạm Ngọc Anh" userId="cefd2df1-5fa3-4dec-87c8-c5040616a0c8" providerId="ADAL" clId="{306A01FE-4588-4624-A894-8CE72D249013}" dt="2023-12-26T17:06:41.743" v="345" actId="14100"/>
          <ac:spMkLst>
            <pc:docMk/>
            <pc:sldMk cId="883189914" sldId="294"/>
            <ac:spMk id="4" creationId="{7733E944-71FD-ED53-C66F-246E38C5A837}"/>
          </ac:spMkLst>
        </pc:spChg>
        <pc:spChg chg="add mod">
          <ac:chgData name="a49512 Phạm Ngọc Anh" userId="cefd2df1-5fa3-4dec-87c8-c5040616a0c8" providerId="ADAL" clId="{306A01FE-4588-4624-A894-8CE72D249013}" dt="2023-12-26T17:06:48.167" v="347" actId="1076"/>
          <ac:spMkLst>
            <pc:docMk/>
            <pc:sldMk cId="883189914" sldId="294"/>
            <ac:spMk id="6" creationId="{F247DB9B-B04C-0D67-F190-48B3121A93A2}"/>
          </ac:spMkLst>
        </pc:spChg>
        <pc:spChg chg="add mod">
          <ac:chgData name="a49512 Phạm Ngọc Anh" userId="cefd2df1-5fa3-4dec-87c8-c5040616a0c8" providerId="ADAL" clId="{306A01FE-4588-4624-A894-8CE72D249013}" dt="2023-12-26T17:06:32.238" v="342" actId="1076"/>
          <ac:spMkLst>
            <pc:docMk/>
            <pc:sldMk cId="883189914" sldId="294"/>
            <ac:spMk id="7" creationId="{2115F35A-6696-2EA7-FBA2-41B2503C5BBF}"/>
          </ac:spMkLst>
        </pc:spChg>
        <pc:picChg chg="add mod">
          <ac:chgData name="a49512 Phạm Ngọc Anh" userId="cefd2df1-5fa3-4dec-87c8-c5040616a0c8" providerId="ADAL" clId="{306A01FE-4588-4624-A894-8CE72D249013}" dt="2023-12-26T17:06:32.238" v="342" actId="1076"/>
          <ac:picMkLst>
            <pc:docMk/>
            <pc:sldMk cId="883189914" sldId="294"/>
            <ac:picMk id="5" creationId="{689B3EB3-5C62-87CD-865B-9A4BC039A09C}"/>
          </ac:picMkLst>
        </pc:picChg>
        <pc:picChg chg="add mod">
          <ac:chgData name="a49512 Phạm Ngọc Anh" userId="cefd2df1-5fa3-4dec-87c8-c5040616a0c8" providerId="ADAL" clId="{306A01FE-4588-4624-A894-8CE72D249013}" dt="2023-12-26T17:06:32.238" v="342" actId="1076"/>
          <ac:picMkLst>
            <pc:docMk/>
            <pc:sldMk cId="883189914" sldId="294"/>
            <ac:picMk id="8" creationId="{D0491216-199E-01FA-C8CC-281BDF5C7BDF}"/>
          </ac:picMkLst>
        </pc:picChg>
      </pc:sldChg>
      <pc:sldChg chg="addSp modSp add mod modTransition modAnim">
        <pc:chgData name="a49512 Phạm Ngọc Anh" userId="cefd2df1-5fa3-4dec-87c8-c5040616a0c8" providerId="ADAL" clId="{306A01FE-4588-4624-A894-8CE72D249013}" dt="2023-12-26T17:13:57.192" v="409"/>
        <pc:sldMkLst>
          <pc:docMk/>
          <pc:sldMk cId="3797285331" sldId="295"/>
        </pc:sldMkLst>
        <pc:spChg chg="add mod">
          <ac:chgData name="a49512 Phạm Ngọc Anh" userId="cefd2df1-5fa3-4dec-87c8-c5040616a0c8" providerId="ADAL" clId="{306A01FE-4588-4624-A894-8CE72D249013}" dt="2023-12-26T17:07:07.563" v="352" actId="1076"/>
          <ac:spMkLst>
            <pc:docMk/>
            <pc:sldMk cId="3797285331" sldId="295"/>
            <ac:spMk id="2" creationId="{6C461A22-2875-FEC2-6309-9C9DAFC4A7BA}"/>
          </ac:spMkLst>
        </pc:spChg>
        <pc:spChg chg="add mod">
          <ac:chgData name="a49512 Phạm Ngọc Anh" userId="cefd2df1-5fa3-4dec-87c8-c5040616a0c8" providerId="ADAL" clId="{306A01FE-4588-4624-A894-8CE72D249013}" dt="2023-12-26T17:07:07.563" v="352" actId="1076"/>
          <ac:spMkLst>
            <pc:docMk/>
            <pc:sldMk cId="3797285331" sldId="295"/>
            <ac:spMk id="3" creationId="{57074041-63FF-1A6C-5BAB-FB86E67E2E23}"/>
          </ac:spMkLst>
        </pc:spChg>
        <pc:spChg chg="add mod">
          <ac:chgData name="a49512 Phạm Ngọc Anh" userId="cefd2df1-5fa3-4dec-87c8-c5040616a0c8" providerId="ADAL" clId="{306A01FE-4588-4624-A894-8CE72D249013}" dt="2023-12-26T17:07:07.563" v="352" actId="1076"/>
          <ac:spMkLst>
            <pc:docMk/>
            <pc:sldMk cId="3797285331" sldId="295"/>
            <ac:spMk id="4" creationId="{E48405E0-B762-7659-F486-367A721E687C}"/>
          </ac:spMkLst>
        </pc:spChg>
        <pc:spChg chg="add mod">
          <ac:chgData name="a49512 Phạm Ngọc Anh" userId="cefd2df1-5fa3-4dec-87c8-c5040616a0c8" providerId="ADAL" clId="{306A01FE-4588-4624-A894-8CE72D249013}" dt="2023-12-26T17:07:07.563" v="352" actId="1076"/>
          <ac:spMkLst>
            <pc:docMk/>
            <pc:sldMk cId="3797285331" sldId="295"/>
            <ac:spMk id="5" creationId="{A66A2DA9-C253-5624-09AF-76AC99B546ED}"/>
          </ac:spMkLst>
        </pc:spChg>
        <pc:spChg chg="add mod">
          <ac:chgData name="a49512 Phạm Ngọc Anh" userId="cefd2df1-5fa3-4dec-87c8-c5040616a0c8" providerId="ADAL" clId="{306A01FE-4588-4624-A894-8CE72D249013}" dt="2023-12-26T17:07:07.563" v="352" actId="1076"/>
          <ac:spMkLst>
            <pc:docMk/>
            <pc:sldMk cId="3797285331" sldId="295"/>
            <ac:spMk id="8" creationId="{33C3CFF2-087E-718F-1E16-9EC5D0A37E33}"/>
          </ac:spMkLst>
        </pc:spChg>
        <pc:spChg chg="add mod">
          <ac:chgData name="a49512 Phạm Ngọc Anh" userId="cefd2df1-5fa3-4dec-87c8-c5040616a0c8" providerId="ADAL" clId="{306A01FE-4588-4624-A894-8CE72D249013}" dt="2023-12-26T17:07:07.563" v="352" actId="1076"/>
          <ac:spMkLst>
            <pc:docMk/>
            <pc:sldMk cId="3797285331" sldId="295"/>
            <ac:spMk id="9" creationId="{9683D25D-799E-C75A-D972-88E6DECB061C}"/>
          </ac:spMkLst>
        </pc:spChg>
        <pc:picChg chg="add mod">
          <ac:chgData name="a49512 Phạm Ngọc Anh" userId="cefd2df1-5fa3-4dec-87c8-c5040616a0c8" providerId="ADAL" clId="{306A01FE-4588-4624-A894-8CE72D249013}" dt="2023-12-26T17:07:07.563" v="352" actId="1076"/>
          <ac:picMkLst>
            <pc:docMk/>
            <pc:sldMk cId="3797285331" sldId="295"/>
            <ac:picMk id="6" creationId="{92C0E8BE-72DC-5247-B769-2BF6867CE69A}"/>
          </ac:picMkLst>
        </pc:picChg>
        <pc:picChg chg="add mod">
          <ac:chgData name="a49512 Phạm Ngọc Anh" userId="cefd2df1-5fa3-4dec-87c8-c5040616a0c8" providerId="ADAL" clId="{306A01FE-4588-4624-A894-8CE72D249013}" dt="2023-12-26T17:07:07.563" v="352" actId="1076"/>
          <ac:picMkLst>
            <pc:docMk/>
            <pc:sldMk cId="3797285331" sldId="295"/>
            <ac:picMk id="7" creationId="{764D9807-BBAE-DEA7-58E0-9BE644F07250}"/>
          </ac:picMkLst>
        </pc:picChg>
        <pc:picChg chg="add mod">
          <ac:chgData name="a49512 Phạm Ngọc Anh" userId="cefd2df1-5fa3-4dec-87c8-c5040616a0c8" providerId="ADAL" clId="{306A01FE-4588-4624-A894-8CE72D249013}" dt="2023-12-26T17:07:07.563" v="352" actId="1076"/>
          <ac:picMkLst>
            <pc:docMk/>
            <pc:sldMk cId="3797285331" sldId="295"/>
            <ac:picMk id="10" creationId="{E98641C3-B12F-3F45-FBB0-795775C6D6DB}"/>
          </ac:picMkLst>
        </pc:picChg>
      </pc:sldChg>
      <pc:sldChg chg="addSp modSp add del mod modAnim">
        <pc:chgData name="a49512 Phạm Ngọc Anh" userId="cefd2df1-5fa3-4dec-87c8-c5040616a0c8" providerId="ADAL" clId="{306A01FE-4588-4624-A894-8CE72D249013}" dt="2023-12-26T17:07:30.183" v="357" actId="47"/>
        <pc:sldMkLst>
          <pc:docMk/>
          <pc:sldMk cId="2931860882" sldId="296"/>
        </pc:sldMkLst>
        <pc:spChg chg="add mod">
          <ac:chgData name="a49512 Phạm Ngọc Anh" userId="cefd2df1-5fa3-4dec-87c8-c5040616a0c8" providerId="ADAL" clId="{306A01FE-4588-4624-A894-8CE72D249013}" dt="2023-12-26T17:07:21.833" v="356" actId="1076"/>
          <ac:spMkLst>
            <pc:docMk/>
            <pc:sldMk cId="2931860882" sldId="296"/>
            <ac:spMk id="2" creationId="{718C69F2-EC72-8EE3-9119-D10AF34FCC38}"/>
          </ac:spMkLst>
        </pc:spChg>
        <pc:spChg chg="add mod">
          <ac:chgData name="a49512 Phạm Ngọc Anh" userId="cefd2df1-5fa3-4dec-87c8-c5040616a0c8" providerId="ADAL" clId="{306A01FE-4588-4624-A894-8CE72D249013}" dt="2023-12-26T17:07:21.833" v="356" actId="1076"/>
          <ac:spMkLst>
            <pc:docMk/>
            <pc:sldMk cId="2931860882" sldId="296"/>
            <ac:spMk id="3" creationId="{1E634ED8-AB94-635C-4168-ABAF5B00C5F4}"/>
          </ac:spMkLst>
        </pc:spChg>
        <pc:spChg chg="add mod">
          <ac:chgData name="a49512 Phạm Ngọc Anh" userId="cefd2df1-5fa3-4dec-87c8-c5040616a0c8" providerId="ADAL" clId="{306A01FE-4588-4624-A894-8CE72D249013}" dt="2023-12-26T17:07:21.833" v="356" actId="1076"/>
          <ac:spMkLst>
            <pc:docMk/>
            <pc:sldMk cId="2931860882" sldId="296"/>
            <ac:spMk id="4" creationId="{6F2853E9-AFEF-BAD2-F5A9-4DA08B562ADB}"/>
          </ac:spMkLst>
        </pc:spChg>
        <pc:spChg chg="add mod">
          <ac:chgData name="a49512 Phạm Ngọc Anh" userId="cefd2df1-5fa3-4dec-87c8-c5040616a0c8" providerId="ADAL" clId="{306A01FE-4588-4624-A894-8CE72D249013}" dt="2023-12-26T17:07:21.833" v="356" actId="1076"/>
          <ac:spMkLst>
            <pc:docMk/>
            <pc:sldMk cId="2931860882" sldId="296"/>
            <ac:spMk id="6" creationId="{C1561BF1-BBAC-4A8A-9868-44DE65D077AB}"/>
          </ac:spMkLst>
        </pc:spChg>
        <pc:spChg chg="add mod">
          <ac:chgData name="a49512 Phạm Ngọc Anh" userId="cefd2df1-5fa3-4dec-87c8-c5040616a0c8" providerId="ADAL" clId="{306A01FE-4588-4624-A894-8CE72D249013}" dt="2023-12-26T17:07:21.833" v="356" actId="1076"/>
          <ac:spMkLst>
            <pc:docMk/>
            <pc:sldMk cId="2931860882" sldId="296"/>
            <ac:spMk id="7" creationId="{695C6BE0-1301-0213-1F75-7A645757B4D6}"/>
          </ac:spMkLst>
        </pc:spChg>
        <pc:picChg chg="add mod">
          <ac:chgData name="a49512 Phạm Ngọc Anh" userId="cefd2df1-5fa3-4dec-87c8-c5040616a0c8" providerId="ADAL" clId="{306A01FE-4588-4624-A894-8CE72D249013}" dt="2023-12-26T17:07:21.833" v="356" actId="1076"/>
          <ac:picMkLst>
            <pc:docMk/>
            <pc:sldMk cId="2931860882" sldId="296"/>
            <ac:picMk id="5" creationId="{1B05A292-BF58-8142-807E-CF7950020329}"/>
          </ac:picMkLst>
        </pc:picChg>
        <pc:picChg chg="add mod">
          <ac:chgData name="a49512 Phạm Ngọc Anh" userId="cefd2df1-5fa3-4dec-87c8-c5040616a0c8" providerId="ADAL" clId="{306A01FE-4588-4624-A894-8CE72D249013}" dt="2023-12-26T17:07:21.833" v="356" actId="1076"/>
          <ac:picMkLst>
            <pc:docMk/>
            <pc:sldMk cId="2931860882" sldId="296"/>
            <ac:picMk id="8" creationId="{DB2A34BA-B591-C647-0EAB-2CD4CB3C0AF7}"/>
          </ac:picMkLst>
        </pc:picChg>
      </pc:sldChg>
      <pc:sldChg chg="addSp modSp add mod modTransition modAnim">
        <pc:chgData name="a49512 Phạm Ngọc Anh" userId="cefd2df1-5fa3-4dec-87c8-c5040616a0c8" providerId="ADAL" clId="{306A01FE-4588-4624-A894-8CE72D249013}" dt="2023-12-26T17:14:10.093" v="410"/>
        <pc:sldMkLst>
          <pc:docMk/>
          <pc:sldMk cId="3476747561" sldId="297"/>
        </pc:sldMkLst>
        <pc:spChg chg="add mod">
          <ac:chgData name="a49512 Phạm Ngọc Anh" userId="cefd2df1-5fa3-4dec-87c8-c5040616a0c8" providerId="ADAL" clId="{306A01FE-4588-4624-A894-8CE72D249013}" dt="2023-12-26T17:07:42.405" v="361" actId="1076"/>
          <ac:spMkLst>
            <pc:docMk/>
            <pc:sldMk cId="3476747561" sldId="297"/>
            <ac:spMk id="2" creationId="{04EE642A-A880-8900-20F1-527C039DA621}"/>
          </ac:spMkLst>
        </pc:spChg>
        <pc:spChg chg="add mod">
          <ac:chgData name="a49512 Phạm Ngọc Anh" userId="cefd2df1-5fa3-4dec-87c8-c5040616a0c8" providerId="ADAL" clId="{306A01FE-4588-4624-A894-8CE72D249013}" dt="2023-12-26T17:07:42.405" v="361" actId="1076"/>
          <ac:spMkLst>
            <pc:docMk/>
            <pc:sldMk cId="3476747561" sldId="297"/>
            <ac:spMk id="3" creationId="{0381651A-BA74-71FA-EF02-8375560257C8}"/>
          </ac:spMkLst>
        </pc:spChg>
        <pc:spChg chg="add mod">
          <ac:chgData name="a49512 Phạm Ngọc Anh" userId="cefd2df1-5fa3-4dec-87c8-c5040616a0c8" providerId="ADAL" clId="{306A01FE-4588-4624-A894-8CE72D249013}" dt="2023-12-26T17:07:42.405" v="361" actId="1076"/>
          <ac:spMkLst>
            <pc:docMk/>
            <pc:sldMk cId="3476747561" sldId="297"/>
            <ac:spMk id="4" creationId="{955C8FB3-680F-CD20-9DCF-D1DB9144C367}"/>
          </ac:spMkLst>
        </pc:spChg>
        <pc:spChg chg="add mod">
          <ac:chgData name="a49512 Phạm Ngọc Anh" userId="cefd2df1-5fa3-4dec-87c8-c5040616a0c8" providerId="ADAL" clId="{306A01FE-4588-4624-A894-8CE72D249013}" dt="2023-12-26T17:07:42.405" v="361" actId="1076"/>
          <ac:spMkLst>
            <pc:docMk/>
            <pc:sldMk cId="3476747561" sldId="297"/>
            <ac:spMk id="5" creationId="{7EDDA7C3-E532-4562-0F0B-8CBF7CD8DE13}"/>
          </ac:spMkLst>
        </pc:spChg>
        <pc:spChg chg="add mod">
          <ac:chgData name="a49512 Phạm Ngọc Anh" userId="cefd2df1-5fa3-4dec-87c8-c5040616a0c8" providerId="ADAL" clId="{306A01FE-4588-4624-A894-8CE72D249013}" dt="2023-12-26T17:07:49.133" v="363" actId="1076"/>
          <ac:spMkLst>
            <pc:docMk/>
            <pc:sldMk cId="3476747561" sldId="297"/>
            <ac:spMk id="8" creationId="{5019A114-95CC-ED31-AF84-A9A816E90749}"/>
          </ac:spMkLst>
        </pc:spChg>
        <pc:picChg chg="add mod">
          <ac:chgData name="a49512 Phạm Ngọc Anh" userId="cefd2df1-5fa3-4dec-87c8-c5040616a0c8" providerId="ADAL" clId="{306A01FE-4588-4624-A894-8CE72D249013}" dt="2023-12-26T17:07:42.405" v="361" actId="1076"/>
          <ac:picMkLst>
            <pc:docMk/>
            <pc:sldMk cId="3476747561" sldId="297"/>
            <ac:picMk id="6" creationId="{ECF78321-E7BD-8505-4EF3-9AC6CF0AA161}"/>
          </ac:picMkLst>
        </pc:picChg>
        <pc:picChg chg="add mod">
          <ac:chgData name="a49512 Phạm Ngọc Anh" userId="cefd2df1-5fa3-4dec-87c8-c5040616a0c8" providerId="ADAL" clId="{306A01FE-4588-4624-A894-8CE72D249013}" dt="2023-12-26T17:07:42.405" v="361" actId="1076"/>
          <ac:picMkLst>
            <pc:docMk/>
            <pc:sldMk cId="3476747561" sldId="297"/>
            <ac:picMk id="7" creationId="{55A35AB2-E989-FD78-E5F8-7C87A669C727}"/>
          </ac:picMkLst>
        </pc:picChg>
      </pc:sldChg>
      <pc:sldMasterChg chg="modTransition modSldLayout">
        <pc:chgData name="a49512 Phạm Ngọc Anh" userId="cefd2df1-5fa3-4dec-87c8-c5040616a0c8" providerId="ADAL" clId="{306A01FE-4588-4624-A894-8CE72D249013}" dt="2023-12-26T17:10:42.953" v="391"/>
        <pc:sldMasterMkLst>
          <pc:docMk/>
          <pc:sldMasterMk cId="0" sldId="2147483648"/>
        </pc:sldMasterMkLst>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49"/>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0"/>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1"/>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2"/>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3"/>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4"/>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5"/>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6"/>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7"/>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8"/>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9"/>
          </pc:sldLayoutMkLst>
        </pc:sldLayoutChg>
      </pc:sldMasterChg>
      <pc:sldMasterChg chg="modTransition modSldLayout">
        <pc:chgData name="a49512 Phạm Ngọc Anh" userId="cefd2df1-5fa3-4dec-87c8-c5040616a0c8" providerId="ADAL" clId="{306A01FE-4588-4624-A894-8CE72D249013}" dt="2023-12-26T17:10:42.953" v="391"/>
        <pc:sldMasterMkLst>
          <pc:docMk/>
          <pc:sldMasterMk cId="0" sldId="2147483660"/>
        </pc:sldMasterMkLst>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1"/>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2"/>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3"/>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4"/>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5"/>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6"/>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7"/>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8"/>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9"/>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70"/>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71"/>
          </pc:sldLayoutMkLst>
        </pc:sldLayoutChg>
      </pc:sldMasterChg>
      <pc:sldMasterChg chg="modTransition modSldLayout">
        <pc:chgData name="a49512 Phạm Ngọc Anh" userId="cefd2df1-5fa3-4dec-87c8-c5040616a0c8" providerId="ADAL" clId="{306A01FE-4588-4624-A894-8CE72D249013}" dt="2023-12-26T17:10:42.953" v="391"/>
        <pc:sldMasterMkLst>
          <pc:docMk/>
          <pc:sldMasterMk cId="0" sldId="2147483672"/>
        </pc:sldMasterMkLst>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3"/>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4"/>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5"/>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6"/>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7"/>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8"/>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9"/>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80"/>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81"/>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82"/>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419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3069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3929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2917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9276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0857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8589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668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6791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2513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5607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250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600075" y="441930"/>
            <a:ext cx="3600450" cy="9401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600075" y="1418303"/>
            <a:ext cx="3600450" cy="6519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94"/>
              </a:spcBef>
              <a:spcAft>
                <a:spcPts val="0"/>
              </a:spcAft>
              <a:buClr>
                <a:schemeClr val="dk1"/>
              </a:buClr>
              <a:buSzPts val="2400"/>
              <a:buNone/>
              <a:defRPr sz="945"/>
            </a:lvl1pPr>
            <a:lvl2pPr lvl="1" algn="ctr">
              <a:lnSpc>
                <a:spcPct val="90000"/>
              </a:lnSpc>
              <a:spcBef>
                <a:spcPts val="197"/>
              </a:spcBef>
              <a:spcAft>
                <a:spcPts val="0"/>
              </a:spcAft>
              <a:buClr>
                <a:schemeClr val="dk1"/>
              </a:buClr>
              <a:buSzPts val="2000"/>
              <a:buNone/>
              <a:defRPr sz="788"/>
            </a:lvl2pPr>
            <a:lvl3pPr lvl="2" algn="ctr">
              <a:lnSpc>
                <a:spcPct val="90000"/>
              </a:lnSpc>
              <a:spcBef>
                <a:spcPts val="197"/>
              </a:spcBef>
              <a:spcAft>
                <a:spcPts val="0"/>
              </a:spcAft>
              <a:buClr>
                <a:schemeClr val="dk1"/>
              </a:buClr>
              <a:buSzPts val="1800"/>
              <a:buNone/>
              <a:defRPr sz="709"/>
            </a:lvl3pPr>
            <a:lvl4pPr lvl="3" algn="ctr">
              <a:lnSpc>
                <a:spcPct val="90000"/>
              </a:lnSpc>
              <a:spcBef>
                <a:spcPts val="197"/>
              </a:spcBef>
              <a:spcAft>
                <a:spcPts val="0"/>
              </a:spcAft>
              <a:buClr>
                <a:schemeClr val="dk1"/>
              </a:buClr>
              <a:buSzPts val="1600"/>
              <a:buNone/>
              <a:defRPr sz="630"/>
            </a:lvl4pPr>
            <a:lvl5pPr lvl="4" algn="ctr">
              <a:lnSpc>
                <a:spcPct val="90000"/>
              </a:lnSpc>
              <a:spcBef>
                <a:spcPts val="197"/>
              </a:spcBef>
              <a:spcAft>
                <a:spcPts val="0"/>
              </a:spcAft>
              <a:buClr>
                <a:schemeClr val="dk1"/>
              </a:buClr>
              <a:buSzPts val="1600"/>
              <a:buNone/>
              <a:defRPr sz="630"/>
            </a:lvl5pPr>
            <a:lvl6pPr lvl="5" algn="ctr">
              <a:lnSpc>
                <a:spcPct val="90000"/>
              </a:lnSpc>
              <a:spcBef>
                <a:spcPts val="197"/>
              </a:spcBef>
              <a:spcAft>
                <a:spcPts val="0"/>
              </a:spcAft>
              <a:buClr>
                <a:schemeClr val="dk1"/>
              </a:buClr>
              <a:buSzPts val="1600"/>
              <a:buNone/>
              <a:defRPr sz="630"/>
            </a:lvl6pPr>
            <a:lvl7pPr lvl="6" algn="ctr">
              <a:lnSpc>
                <a:spcPct val="90000"/>
              </a:lnSpc>
              <a:spcBef>
                <a:spcPts val="197"/>
              </a:spcBef>
              <a:spcAft>
                <a:spcPts val="0"/>
              </a:spcAft>
              <a:buClr>
                <a:schemeClr val="dk1"/>
              </a:buClr>
              <a:buSzPts val="1600"/>
              <a:buNone/>
              <a:defRPr sz="630"/>
            </a:lvl7pPr>
            <a:lvl8pPr lvl="7" algn="ctr">
              <a:lnSpc>
                <a:spcPct val="90000"/>
              </a:lnSpc>
              <a:spcBef>
                <a:spcPts val="197"/>
              </a:spcBef>
              <a:spcAft>
                <a:spcPts val="0"/>
              </a:spcAft>
              <a:buClr>
                <a:schemeClr val="dk1"/>
              </a:buClr>
              <a:buSzPts val="1600"/>
              <a:buNone/>
              <a:defRPr sz="630"/>
            </a:lvl8pPr>
            <a:lvl9pPr lvl="8" algn="ctr">
              <a:lnSpc>
                <a:spcPct val="90000"/>
              </a:lnSpc>
              <a:spcBef>
                <a:spcPts val="197"/>
              </a:spcBef>
              <a:spcAft>
                <a:spcPts val="0"/>
              </a:spcAft>
              <a:buClr>
                <a:schemeClr val="dk1"/>
              </a:buClr>
              <a:buSzPts val="1600"/>
              <a:buNone/>
              <a:defRPr sz="630"/>
            </a:lvl9pPr>
          </a:lstStyle>
          <a:p>
            <a:endParaRPr/>
          </a:p>
        </p:txBody>
      </p:sp>
      <p:sp>
        <p:nvSpPr>
          <p:cNvPr id="14" name="Google Shape;14;p26"/>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9"/>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9"/>
          <p:cNvSpPr txBox="1">
            <a:spLocks noGrp="1"/>
          </p:cNvSpPr>
          <p:nvPr>
            <p:ph type="body" idx="1"/>
          </p:nvPr>
        </p:nvSpPr>
        <p:spPr>
          <a:xfrm rot="5400000">
            <a:off x="1543630" y="-494749"/>
            <a:ext cx="1713340" cy="4140518"/>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71" name="Google Shape;71;p49"/>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9"/>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9"/>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0"/>
          <p:cNvSpPr txBox="1">
            <a:spLocks noGrp="1"/>
          </p:cNvSpPr>
          <p:nvPr>
            <p:ph type="title"/>
          </p:nvPr>
        </p:nvSpPr>
        <p:spPr>
          <a:xfrm rot="5400000">
            <a:off x="2808788" y="770409"/>
            <a:ext cx="2288412" cy="10351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0"/>
          <p:cNvSpPr txBox="1">
            <a:spLocks noGrp="1"/>
          </p:cNvSpPr>
          <p:nvPr>
            <p:ph type="body" idx="1"/>
          </p:nvPr>
        </p:nvSpPr>
        <p:spPr>
          <a:xfrm rot="5400000">
            <a:off x="708526" y="-234717"/>
            <a:ext cx="2288412" cy="3045381"/>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77" name="Google Shape;77;p50"/>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0"/>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0"/>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8"/>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8"/>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32"/>
          <p:cNvSpPr txBox="1">
            <a:spLocks noGrp="1"/>
          </p:cNvSpPr>
          <p:nvPr>
            <p:ph type="ctrTitle"/>
          </p:nvPr>
        </p:nvSpPr>
        <p:spPr>
          <a:xfrm>
            <a:off x="600075" y="441930"/>
            <a:ext cx="3600450" cy="9401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2"/>
          <p:cNvSpPr txBox="1">
            <a:spLocks noGrp="1"/>
          </p:cNvSpPr>
          <p:nvPr>
            <p:ph type="subTitle" idx="1"/>
          </p:nvPr>
        </p:nvSpPr>
        <p:spPr>
          <a:xfrm>
            <a:off x="600075" y="1418303"/>
            <a:ext cx="3600450" cy="6519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94"/>
              </a:spcBef>
              <a:spcAft>
                <a:spcPts val="0"/>
              </a:spcAft>
              <a:buClr>
                <a:schemeClr val="lt1"/>
              </a:buClr>
              <a:buSzPts val="2400"/>
              <a:buNone/>
              <a:defRPr sz="945"/>
            </a:lvl1pPr>
            <a:lvl2pPr lvl="1" algn="ctr">
              <a:lnSpc>
                <a:spcPct val="90000"/>
              </a:lnSpc>
              <a:spcBef>
                <a:spcPts val="197"/>
              </a:spcBef>
              <a:spcAft>
                <a:spcPts val="0"/>
              </a:spcAft>
              <a:buClr>
                <a:schemeClr val="lt1"/>
              </a:buClr>
              <a:buSzPts val="2000"/>
              <a:buNone/>
              <a:defRPr sz="788"/>
            </a:lvl2pPr>
            <a:lvl3pPr lvl="2" algn="ctr">
              <a:lnSpc>
                <a:spcPct val="90000"/>
              </a:lnSpc>
              <a:spcBef>
                <a:spcPts val="197"/>
              </a:spcBef>
              <a:spcAft>
                <a:spcPts val="0"/>
              </a:spcAft>
              <a:buClr>
                <a:schemeClr val="lt1"/>
              </a:buClr>
              <a:buSzPts val="1800"/>
              <a:buNone/>
              <a:defRPr sz="709"/>
            </a:lvl3pPr>
            <a:lvl4pPr lvl="3" algn="ctr">
              <a:lnSpc>
                <a:spcPct val="90000"/>
              </a:lnSpc>
              <a:spcBef>
                <a:spcPts val="197"/>
              </a:spcBef>
              <a:spcAft>
                <a:spcPts val="0"/>
              </a:spcAft>
              <a:buClr>
                <a:schemeClr val="lt1"/>
              </a:buClr>
              <a:buSzPts val="1600"/>
              <a:buNone/>
              <a:defRPr sz="630"/>
            </a:lvl4pPr>
            <a:lvl5pPr lvl="4" algn="ctr">
              <a:lnSpc>
                <a:spcPct val="90000"/>
              </a:lnSpc>
              <a:spcBef>
                <a:spcPts val="197"/>
              </a:spcBef>
              <a:spcAft>
                <a:spcPts val="0"/>
              </a:spcAft>
              <a:buClr>
                <a:schemeClr val="lt1"/>
              </a:buClr>
              <a:buSzPts val="1600"/>
              <a:buNone/>
              <a:defRPr sz="630"/>
            </a:lvl5pPr>
            <a:lvl6pPr lvl="5" algn="ctr">
              <a:lnSpc>
                <a:spcPct val="90000"/>
              </a:lnSpc>
              <a:spcBef>
                <a:spcPts val="197"/>
              </a:spcBef>
              <a:spcAft>
                <a:spcPts val="0"/>
              </a:spcAft>
              <a:buClr>
                <a:schemeClr val="lt1"/>
              </a:buClr>
              <a:buSzPts val="1600"/>
              <a:buNone/>
              <a:defRPr sz="630"/>
            </a:lvl6pPr>
            <a:lvl7pPr lvl="6" algn="ctr">
              <a:lnSpc>
                <a:spcPct val="90000"/>
              </a:lnSpc>
              <a:spcBef>
                <a:spcPts val="197"/>
              </a:spcBef>
              <a:spcAft>
                <a:spcPts val="0"/>
              </a:spcAft>
              <a:buClr>
                <a:schemeClr val="lt1"/>
              </a:buClr>
              <a:buSzPts val="1600"/>
              <a:buNone/>
              <a:defRPr sz="630"/>
            </a:lvl7pPr>
            <a:lvl8pPr lvl="7" algn="ctr">
              <a:lnSpc>
                <a:spcPct val="90000"/>
              </a:lnSpc>
              <a:spcBef>
                <a:spcPts val="197"/>
              </a:spcBef>
              <a:spcAft>
                <a:spcPts val="0"/>
              </a:spcAft>
              <a:buClr>
                <a:schemeClr val="lt1"/>
              </a:buClr>
              <a:buSzPts val="1600"/>
              <a:buNone/>
              <a:defRPr sz="630"/>
            </a:lvl8pPr>
            <a:lvl9pPr lvl="8" algn="ctr">
              <a:lnSpc>
                <a:spcPct val="90000"/>
              </a:lnSpc>
              <a:spcBef>
                <a:spcPts val="197"/>
              </a:spcBef>
              <a:spcAft>
                <a:spcPts val="0"/>
              </a:spcAft>
              <a:buClr>
                <a:schemeClr val="lt1"/>
              </a:buClr>
              <a:buSzPts val="1600"/>
              <a:buNone/>
              <a:defRPr sz="630"/>
            </a:lvl9pPr>
          </a:lstStyle>
          <a:p>
            <a:endParaRPr/>
          </a:p>
        </p:txBody>
      </p:sp>
      <p:sp>
        <p:nvSpPr>
          <p:cNvPr id="93" name="Google Shape;93;p32"/>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2"/>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2"/>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33"/>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3"/>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99" name="Google Shape;99;p33"/>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4"/>
          <p:cNvSpPr txBox="1">
            <a:spLocks noGrp="1"/>
          </p:cNvSpPr>
          <p:nvPr>
            <p:ph type="title"/>
          </p:nvPr>
        </p:nvSpPr>
        <p:spPr>
          <a:xfrm>
            <a:off x="327541" y="673210"/>
            <a:ext cx="4140518" cy="112326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4"/>
          <p:cNvSpPr txBox="1">
            <a:spLocks noGrp="1"/>
          </p:cNvSpPr>
          <p:nvPr>
            <p:ph type="body" idx="1"/>
          </p:nvPr>
        </p:nvSpPr>
        <p:spPr>
          <a:xfrm>
            <a:off x="327541" y="1807101"/>
            <a:ext cx="4140518" cy="590699"/>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lt1"/>
              </a:buClr>
              <a:buSzPts val="2400"/>
              <a:buNone/>
              <a:defRPr sz="945">
                <a:solidFill>
                  <a:schemeClr val="lt1"/>
                </a:solidFill>
              </a:defRPr>
            </a:lvl1pPr>
            <a:lvl2pPr marL="360091" lvl="1" indent="-90023" algn="l">
              <a:lnSpc>
                <a:spcPct val="90000"/>
              </a:lnSpc>
              <a:spcBef>
                <a:spcPts val="197"/>
              </a:spcBef>
              <a:spcAft>
                <a:spcPts val="0"/>
              </a:spcAft>
              <a:buClr>
                <a:schemeClr val="lt1"/>
              </a:buClr>
              <a:buSzPts val="2000"/>
              <a:buNone/>
              <a:defRPr sz="788">
                <a:solidFill>
                  <a:schemeClr val="lt1"/>
                </a:solidFill>
              </a:defRPr>
            </a:lvl2pPr>
            <a:lvl3pPr marL="540136" lvl="2" indent="-90023" algn="l">
              <a:lnSpc>
                <a:spcPct val="90000"/>
              </a:lnSpc>
              <a:spcBef>
                <a:spcPts val="197"/>
              </a:spcBef>
              <a:spcAft>
                <a:spcPts val="0"/>
              </a:spcAft>
              <a:buClr>
                <a:schemeClr val="lt1"/>
              </a:buClr>
              <a:buSzPts val="1800"/>
              <a:buNone/>
              <a:defRPr sz="709">
                <a:solidFill>
                  <a:schemeClr val="lt1"/>
                </a:solidFill>
              </a:defRPr>
            </a:lvl3pPr>
            <a:lvl4pPr marL="720181" lvl="3" indent="-90023" algn="l">
              <a:lnSpc>
                <a:spcPct val="90000"/>
              </a:lnSpc>
              <a:spcBef>
                <a:spcPts val="197"/>
              </a:spcBef>
              <a:spcAft>
                <a:spcPts val="0"/>
              </a:spcAft>
              <a:buClr>
                <a:schemeClr val="lt1"/>
              </a:buClr>
              <a:buSzPts val="1600"/>
              <a:buNone/>
              <a:defRPr sz="630">
                <a:solidFill>
                  <a:schemeClr val="lt1"/>
                </a:solidFill>
              </a:defRPr>
            </a:lvl4pPr>
            <a:lvl5pPr marL="900227" lvl="4" indent="-90023" algn="l">
              <a:lnSpc>
                <a:spcPct val="90000"/>
              </a:lnSpc>
              <a:spcBef>
                <a:spcPts val="197"/>
              </a:spcBef>
              <a:spcAft>
                <a:spcPts val="0"/>
              </a:spcAft>
              <a:buClr>
                <a:schemeClr val="lt1"/>
              </a:buClr>
              <a:buSzPts val="1600"/>
              <a:buNone/>
              <a:defRPr sz="630">
                <a:solidFill>
                  <a:schemeClr val="lt1"/>
                </a:solidFill>
              </a:defRPr>
            </a:lvl5pPr>
            <a:lvl6pPr marL="1080272" lvl="5" indent="-90023" algn="l">
              <a:lnSpc>
                <a:spcPct val="90000"/>
              </a:lnSpc>
              <a:spcBef>
                <a:spcPts val="197"/>
              </a:spcBef>
              <a:spcAft>
                <a:spcPts val="0"/>
              </a:spcAft>
              <a:buClr>
                <a:schemeClr val="lt1"/>
              </a:buClr>
              <a:buSzPts val="1600"/>
              <a:buNone/>
              <a:defRPr sz="630">
                <a:solidFill>
                  <a:schemeClr val="lt1"/>
                </a:solidFill>
              </a:defRPr>
            </a:lvl6pPr>
            <a:lvl7pPr marL="1260318" lvl="6" indent="-90023" algn="l">
              <a:lnSpc>
                <a:spcPct val="90000"/>
              </a:lnSpc>
              <a:spcBef>
                <a:spcPts val="197"/>
              </a:spcBef>
              <a:spcAft>
                <a:spcPts val="0"/>
              </a:spcAft>
              <a:buClr>
                <a:schemeClr val="lt1"/>
              </a:buClr>
              <a:buSzPts val="1600"/>
              <a:buNone/>
              <a:defRPr sz="630">
                <a:solidFill>
                  <a:schemeClr val="lt1"/>
                </a:solidFill>
              </a:defRPr>
            </a:lvl7pPr>
            <a:lvl8pPr marL="1440363" lvl="7" indent="-90023" algn="l">
              <a:lnSpc>
                <a:spcPct val="90000"/>
              </a:lnSpc>
              <a:spcBef>
                <a:spcPts val="197"/>
              </a:spcBef>
              <a:spcAft>
                <a:spcPts val="0"/>
              </a:spcAft>
              <a:buClr>
                <a:schemeClr val="lt1"/>
              </a:buClr>
              <a:buSzPts val="1600"/>
              <a:buNone/>
              <a:defRPr sz="630">
                <a:solidFill>
                  <a:schemeClr val="lt1"/>
                </a:solidFill>
              </a:defRPr>
            </a:lvl8pPr>
            <a:lvl9pPr marL="1620408" lvl="8" indent="-90023" algn="l">
              <a:lnSpc>
                <a:spcPct val="90000"/>
              </a:lnSpc>
              <a:spcBef>
                <a:spcPts val="197"/>
              </a:spcBef>
              <a:spcAft>
                <a:spcPts val="0"/>
              </a:spcAft>
              <a:buClr>
                <a:schemeClr val="lt1"/>
              </a:buClr>
              <a:buSzPts val="1600"/>
              <a:buNone/>
              <a:defRPr sz="630">
                <a:solidFill>
                  <a:schemeClr val="lt1"/>
                </a:solidFill>
              </a:defRPr>
            </a:lvl9pPr>
          </a:lstStyle>
          <a:p>
            <a:endParaRPr/>
          </a:p>
        </p:txBody>
      </p:sp>
      <p:sp>
        <p:nvSpPr>
          <p:cNvPr id="105" name="Google Shape;105;p34"/>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4"/>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4"/>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35"/>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5"/>
          <p:cNvSpPr txBox="1">
            <a:spLocks noGrp="1"/>
          </p:cNvSpPr>
          <p:nvPr>
            <p:ph type="body" idx="1"/>
          </p:nvPr>
        </p:nvSpPr>
        <p:spPr>
          <a:xfrm>
            <a:off x="330041"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11" name="Google Shape;111;p35"/>
          <p:cNvSpPr txBox="1">
            <a:spLocks noGrp="1"/>
          </p:cNvSpPr>
          <p:nvPr>
            <p:ph type="body" idx="2"/>
          </p:nvPr>
        </p:nvSpPr>
        <p:spPr>
          <a:xfrm>
            <a:off x="2430304"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12" name="Google Shape;112;p35"/>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5"/>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5"/>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36"/>
          <p:cNvSpPr txBox="1">
            <a:spLocks noGrp="1"/>
          </p:cNvSpPr>
          <p:nvPr>
            <p:ph type="title"/>
          </p:nvPr>
        </p:nvSpPr>
        <p:spPr>
          <a:xfrm>
            <a:off x="330666"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6"/>
          <p:cNvSpPr txBox="1">
            <a:spLocks noGrp="1"/>
          </p:cNvSpPr>
          <p:nvPr>
            <p:ph type="body" idx="1"/>
          </p:nvPr>
        </p:nvSpPr>
        <p:spPr>
          <a:xfrm>
            <a:off x="330667" y="661958"/>
            <a:ext cx="2030879"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lt1"/>
              </a:buClr>
              <a:buSzPts val="2400"/>
              <a:buNone/>
              <a:defRPr sz="945" b="1"/>
            </a:lvl1pPr>
            <a:lvl2pPr marL="360091" lvl="1" indent="-90023" algn="l">
              <a:lnSpc>
                <a:spcPct val="90000"/>
              </a:lnSpc>
              <a:spcBef>
                <a:spcPts val="197"/>
              </a:spcBef>
              <a:spcAft>
                <a:spcPts val="0"/>
              </a:spcAft>
              <a:buClr>
                <a:schemeClr val="lt1"/>
              </a:buClr>
              <a:buSzPts val="2000"/>
              <a:buNone/>
              <a:defRPr sz="788" b="1"/>
            </a:lvl2pPr>
            <a:lvl3pPr marL="540136" lvl="2" indent="-90023" algn="l">
              <a:lnSpc>
                <a:spcPct val="90000"/>
              </a:lnSpc>
              <a:spcBef>
                <a:spcPts val="197"/>
              </a:spcBef>
              <a:spcAft>
                <a:spcPts val="0"/>
              </a:spcAft>
              <a:buClr>
                <a:schemeClr val="lt1"/>
              </a:buClr>
              <a:buSzPts val="1800"/>
              <a:buNone/>
              <a:defRPr sz="709" b="1"/>
            </a:lvl3pPr>
            <a:lvl4pPr marL="720181" lvl="3" indent="-90023" algn="l">
              <a:lnSpc>
                <a:spcPct val="90000"/>
              </a:lnSpc>
              <a:spcBef>
                <a:spcPts val="197"/>
              </a:spcBef>
              <a:spcAft>
                <a:spcPts val="0"/>
              </a:spcAft>
              <a:buClr>
                <a:schemeClr val="lt1"/>
              </a:buClr>
              <a:buSzPts val="1600"/>
              <a:buNone/>
              <a:defRPr sz="630" b="1"/>
            </a:lvl4pPr>
            <a:lvl5pPr marL="900227" lvl="4" indent="-90023" algn="l">
              <a:lnSpc>
                <a:spcPct val="90000"/>
              </a:lnSpc>
              <a:spcBef>
                <a:spcPts val="197"/>
              </a:spcBef>
              <a:spcAft>
                <a:spcPts val="0"/>
              </a:spcAft>
              <a:buClr>
                <a:schemeClr val="lt1"/>
              </a:buClr>
              <a:buSzPts val="1600"/>
              <a:buNone/>
              <a:defRPr sz="630" b="1"/>
            </a:lvl5pPr>
            <a:lvl6pPr marL="1080272" lvl="5" indent="-90023" algn="l">
              <a:lnSpc>
                <a:spcPct val="90000"/>
              </a:lnSpc>
              <a:spcBef>
                <a:spcPts val="197"/>
              </a:spcBef>
              <a:spcAft>
                <a:spcPts val="0"/>
              </a:spcAft>
              <a:buClr>
                <a:schemeClr val="lt1"/>
              </a:buClr>
              <a:buSzPts val="1600"/>
              <a:buNone/>
              <a:defRPr sz="630" b="1"/>
            </a:lvl6pPr>
            <a:lvl7pPr marL="1260318" lvl="6" indent="-90023" algn="l">
              <a:lnSpc>
                <a:spcPct val="90000"/>
              </a:lnSpc>
              <a:spcBef>
                <a:spcPts val="197"/>
              </a:spcBef>
              <a:spcAft>
                <a:spcPts val="0"/>
              </a:spcAft>
              <a:buClr>
                <a:schemeClr val="lt1"/>
              </a:buClr>
              <a:buSzPts val="1600"/>
              <a:buNone/>
              <a:defRPr sz="630" b="1"/>
            </a:lvl7pPr>
            <a:lvl8pPr marL="1440363" lvl="7" indent="-90023" algn="l">
              <a:lnSpc>
                <a:spcPct val="90000"/>
              </a:lnSpc>
              <a:spcBef>
                <a:spcPts val="197"/>
              </a:spcBef>
              <a:spcAft>
                <a:spcPts val="0"/>
              </a:spcAft>
              <a:buClr>
                <a:schemeClr val="lt1"/>
              </a:buClr>
              <a:buSzPts val="1600"/>
              <a:buNone/>
              <a:defRPr sz="630" b="1"/>
            </a:lvl8pPr>
            <a:lvl9pPr marL="1620408" lvl="8" indent="-90023" algn="l">
              <a:lnSpc>
                <a:spcPct val="90000"/>
              </a:lnSpc>
              <a:spcBef>
                <a:spcPts val="197"/>
              </a:spcBef>
              <a:spcAft>
                <a:spcPts val="0"/>
              </a:spcAft>
              <a:buClr>
                <a:schemeClr val="lt1"/>
              </a:buClr>
              <a:buSzPts val="1600"/>
              <a:buNone/>
              <a:defRPr sz="630" b="1"/>
            </a:lvl9pPr>
          </a:lstStyle>
          <a:p>
            <a:endParaRPr/>
          </a:p>
        </p:txBody>
      </p:sp>
      <p:sp>
        <p:nvSpPr>
          <p:cNvPr id="118" name="Google Shape;118;p36"/>
          <p:cNvSpPr txBox="1">
            <a:spLocks noGrp="1"/>
          </p:cNvSpPr>
          <p:nvPr>
            <p:ph type="body" idx="2"/>
          </p:nvPr>
        </p:nvSpPr>
        <p:spPr>
          <a:xfrm>
            <a:off x="330667" y="986373"/>
            <a:ext cx="2030879"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19" name="Google Shape;119;p36"/>
          <p:cNvSpPr txBox="1">
            <a:spLocks noGrp="1"/>
          </p:cNvSpPr>
          <p:nvPr>
            <p:ph type="body" idx="3"/>
          </p:nvPr>
        </p:nvSpPr>
        <p:spPr>
          <a:xfrm>
            <a:off x="2430304" y="661958"/>
            <a:ext cx="2040880"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lt1"/>
              </a:buClr>
              <a:buSzPts val="2400"/>
              <a:buNone/>
              <a:defRPr sz="945" b="1"/>
            </a:lvl1pPr>
            <a:lvl2pPr marL="360091" lvl="1" indent="-90023" algn="l">
              <a:lnSpc>
                <a:spcPct val="90000"/>
              </a:lnSpc>
              <a:spcBef>
                <a:spcPts val="197"/>
              </a:spcBef>
              <a:spcAft>
                <a:spcPts val="0"/>
              </a:spcAft>
              <a:buClr>
                <a:schemeClr val="lt1"/>
              </a:buClr>
              <a:buSzPts val="2000"/>
              <a:buNone/>
              <a:defRPr sz="788" b="1"/>
            </a:lvl2pPr>
            <a:lvl3pPr marL="540136" lvl="2" indent="-90023" algn="l">
              <a:lnSpc>
                <a:spcPct val="90000"/>
              </a:lnSpc>
              <a:spcBef>
                <a:spcPts val="197"/>
              </a:spcBef>
              <a:spcAft>
                <a:spcPts val="0"/>
              </a:spcAft>
              <a:buClr>
                <a:schemeClr val="lt1"/>
              </a:buClr>
              <a:buSzPts val="1800"/>
              <a:buNone/>
              <a:defRPr sz="709" b="1"/>
            </a:lvl3pPr>
            <a:lvl4pPr marL="720181" lvl="3" indent="-90023" algn="l">
              <a:lnSpc>
                <a:spcPct val="90000"/>
              </a:lnSpc>
              <a:spcBef>
                <a:spcPts val="197"/>
              </a:spcBef>
              <a:spcAft>
                <a:spcPts val="0"/>
              </a:spcAft>
              <a:buClr>
                <a:schemeClr val="lt1"/>
              </a:buClr>
              <a:buSzPts val="1600"/>
              <a:buNone/>
              <a:defRPr sz="630" b="1"/>
            </a:lvl4pPr>
            <a:lvl5pPr marL="900227" lvl="4" indent="-90023" algn="l">
              <a:lnSpc>
                <a:spcPct val="90000"/>
              </a:lnSpc>
              <a:spcBef>
                <a:spcPts val="197"/>
              </a:spcBef>
              <a:spcAft>
                <a:spcPts val="0"/>
              </a:spcAft>
              <a:buClr>
                <a:schemeClr val="lt1"/>
              </a:buClr>
              <a:buSzPts val="1600"/>
              <a:buNone/>
              <a:defRPr sz="630" b="1"/>
            </a:lvl5pPr>
            <a:lvl6pPr marL="1080272" lvl="5" indent="-90023" algn="l">
              <a:lnSpc>
                <a:spcPct val="90000"/>
              </a:lnSpc>
              <a:spcBef>
                <a:spcPts val="197"/>
              </a:spcBef>
              <a:spcAft>
                <a:spcPts val="0"/>
              </a:spcAft>
              <a:buClr>
                <a:schemeClr val="lt1"/>
              </a:buClr>
              <a:buSzPts val="1600"/>
              <a:buNone/>
              <a:defRPr sz="630" b="1"/>
            </a:lvl6pPr>
            <a:lvl7pPr marL="1260318" lvl="6" indent="-90023" algn="l">
              <a:lnSpc>
                <a:spcPct val="90000"/>
              </a:lnSpc>
              <a:spcBef>
                <a:spcPts val="197"/>
              </a:spcBef>
              <a:spcAft>
                <a:spcPts val="0"/>
              </a:spcAft>
              <a:buClr>
                <a:schemeClr val="lt1"/>
              </a:buClr>
              <a:buSzPts val="1600"/>
              <a:buNone/>
              <a:defRPr sz="630" b="1"/>
            </a:lvl7pPr>
            <a:lvl8pPr marL="1440363" lvl="7" indent="-90023" algn="l">
              <a:lnSpc>
                <a:spcPct val="90000"/>
              </a:lnSpc>
              <a:spcBef>
                <a:spcPts val="197"/>
              </a:spcBef>
              <a:spcAft>
                <a:spcPts val="0"/>
              </a:spcAft>
              <a:buClr>
                <a:schemeClr val="lt1"/>
              </a:buClr>
              <a:buSzPts val="1600"/>
              <a:buNone/>
              <a:defRPr sz="630" b="1"/>
            </a:lvl8pPr>
            <a:lvl9pPr marL="1620408" lvl="8" indent="-90023" algn="l">
              <a:lnSpc>
                <a:spcPct val="90000"/>
              </a:lnSpc>
              <a:spcBef>
                <a:spcPts val="197"/>
              </a:spcBef>
              <a:spcAft>
                <a:spcPts val="0"/>
              </a:spcAft>
              <a:buClr>
                <a:schemeClr val="lt1"/>
              </a:buClr>
              <a:buSzPts val="1600"/>
              <a:buNone/>
              <a:defRPr sz="630" b="1"/>
            </a:lvl9pPr>
          </a:lstStyle>
          <a:p>
            <a:endParaRPr/>
          </a:p>
        </p:txBody>
      </p:sp>
      <p:sp>
        <p:nvSpPr>
          <p:cNvPr id="120" name="Google Shape;120;p36"/>
          <p:cNvSpPr txBox="1">
            <a:spLocks noGrp="1"/>
          </p:cNvSpPr>
          <p:nvPr>
            <p:ph type="body" idx="4"/>
          </p:nvPr>
        </p:nvSpPr>
        <p:spPr>
          <a:xfrm>
            <a:off x="2430304" y="986373"/>
            <a:ext cx="2040880"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21" name="Google Shape;121;p36"/>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6"/>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6"/>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37"/>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7"/>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7"/>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7"/>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38"/>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38"/>
          <p:cNvSpPr txBox="1">
            <a:spLocks noGrp="1"/>
          </p:cNvSpPr>
          <p:nvPr>
            <p:ph type="body" idx="1"/>
          </p:nvPr>
        </p:nvSpPr>
        <p:spPr>
          <a:xfrm>
            <a:off x="2040880" y="388799"/>
            <a:ext cx="2430304" cy="1918990"/>
          </a:xfrm>
          <a:prstGeom prst="rect">
            <a:avLst/>
          </a:prstGeom>
          <a:noFill/>
          <a:ln>
            <a:noFill/>
          </a:ln>
        </p:spPr>
        <p:txBody>
          <a:bodyPr spcFirstLastPara="1" wrap="square" lIns="91425" tIns="45700" rIns="91425" bIns="45700" anchor="t" anchorCtr="0">
            <a:normAutofit/>
          </a:bodyPr>
          <a:lstStyle>
            <a:lvl1pPr marL="180045" lvl="0" indent="-170043" algn="l">
              <a:lnSpc>
                <a:spcPct val="90000"/>
              </a:lnSpc>
              <a:spcBef>
                <a:spcPts val="394"/>
              </a:spcBef>
              <a:spcAft>
                <a:spcPts val="0"/>
              </a:spcAft>
              <a:buClr>
                <a:schemeClr val="lt1"/>
              </a:buClr>
              <a:buSzPts val="3200"/>
              <a:buChar char="•"/>
              <a:defRPr sz="1260"/>
            </a:lvl1pPr>
            <a:lvl2pPr marL="360091" lvl="1" indent="-160040" algn="l">
              <a:lnSpc>
                <a:spcPct val="90000"/>
              </a:lnSpc>
              <a:spcBef>
                <a:spcPts val="197"/>
              </a:spcBef>
              <a:spcAft>
                <a:spcPts val="0"/>
              </a:spcAft>
              <a:buClr>
                <a:schemeClr val="lt1"/>
              </a:buClr>
              <a:buSzPts val="2800"/>
              <a:buChar char="•"/>
              <a:defRPr sz="1103"/>
            </a:lvl2pPr>
            <a:lvl3pPr marL="540136" lvl="2" indent="-150038" algn="l">
              <a:lnSpc>
                <a:spcPct val="90000"/>
              </a:lnSpc>
              <a:spcBef>
                <a:spcPts val="197"/>
              </a:spcBef>
              <a:spcAft>
                <a:spcPts val="0"/>
              </a:spcAft>
              <a:buClr>
                <a:schemeClr val="lt1"/>
              </a:buClr>
              <a:buSzPts val="2400"/>
              <a:buChar char="•"/>
              <a:defRPr sz="945"/>
            </a:lvl3pPr>
            <a:lvl4pPr marL="720181" lvl="3" indent="-140035" algn="l">
              <a:lnSpc>
                <a:spcPct val="90000"/>
              </a:lnSpc>
              <a:spcBef>
                <a:spcPts val="197"/>
              </a:spcBef>
              <a:spcAft>
                <a:spcPts val="0"/>
              </a:spcAft>
              <a:buClr>
                <a:schemeClr val="lt1"/>
              </a:buClr>
              <a:buSzPts val="2000"/>
              <a:buChar char="•"/>
              <a:defRPr sz="788"/>
            </a:lvl4pPr>
            <a:lvl5pPr marL="900227" lvl="4" indent="-140035" algn="l">
              <a:lnSpc>
                <a:spcPct val="90000"/>
              </a:lnSpc>
              <a:spcBef>
                <a:spcPts val="197"/>
              </a:spcBef>
              <a:spcAft>
                <a:spcPts val="0"/>
              </a:spcAft>
              <a:buClr>
                <a:schemeClr val="lt1"/>
              </a:buClr>
              <a:buSzPts val="2000"/>
              <a:buChar char="•"/>
              <a:defRPr sz="788"/>
            </a:lvl5pPr>
            <a:lvl6pPr marL="1080272" lvl="5" indent="-140035" algn="l">
              <a:lnSpc>
                <a:spcPct val="90000"/>
              </a:lnSpc>
              <a:spcBef>
                <a:spcPts val="197"/>
              </a:spcBef>
              <a:spcAft>
                <a:spcPts val="0"/>
              </a:spcAft>
              <a:buClr>
                <a:schemeClr val="lt1"/>
              </a:buClr>
              <a:buSzPts val="2000"/>
              <a:buChar char="•"/>
              <a:defRPr sz="788"/>
            </a:lvl6pPr>
            <a:lvl7pPr marL="1260318" lvl="6" indent="-140035" algn="l">
              <a:lnSpc>
                <a:spcPct val="90000"/>
              </a:lnSpc>
              <a:spcBef>
                <a:spcPts val="197"/>
              </a:spcBef>
              <a:spcAft>
                <a:spcPts val="0"/>
              </a:spcAft>
              <a:buClr>
                <a:schemeClr val="lt1"/>
              </a:buClr>
              <a:buSzPts val="2000"/>
              <a:buChar char="•"/>
              <a:defRPr sz="788"/>
            </a:lvl7pPr>
            <a:lvl8pPr marL="1440363" lvl="7" indent="-140035" algn="l">
              <a:lnSpc>
                <a:spcPct val="90000"/>
              </a:lnSpc>
              <a:spcBef>
                <a:spcPts val="197"/>
              </a:spcBef>
              <a:spcAft>
                <a:spcPts val="0"/>
              </a:spcAft>
              <a:buClr>
                <a:schemeClr val="lt1"/>
              </a:buClr>
              <a:buSzPts val="2000"/>
              <a:buChar char="•"/>
              <a:defRPr sz="788"/>
            </a:lvl8pPr>
            <a:lvl9pPr marL="1620408" lvl="8" indent="-140035" algn="l">
              <a:lnSpc>
                <a:spcPct val="90000"/>
              </a:lnSpc>
              <a:spcBef>
                <a:spcPts val="197"/>
              </a:spcBef>
              <a:spcAft>
                <a:spcPts val="0"/>
              </a:spcAft>
              <a:buClr>
                <a:schemeClr val="lt1"/>
              </a:buClr>
              <a:buSzPts val="2000"/>
              <a:buChar char="•"/>
              <a:defRPr sz="788"/>
            </a:lvl9pPr>
          </a:lstStyle>
          <a:p>
            <a:endParaRPr/>
          </a:p>
        </p:txBody>
      </p:sp>
      <p:sp>
        <p:nvSpPr>
          <p:cNvPr id="132" name="Google Shape;132;p38"/>
          <p:cNvSpPr txBox="1">
            <a:spLocks noGrp="1"/>
          </p:cNvSpPr>
          <p:nvPr>
            <p:ph type="body" idx="2"/>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lt1"/>
              </a:buClr>
              <a:buSzPts val="1600"/>
              <a:buNone/>
              <a:defRPr sz="630"/>
            </a:lvl1pPr>
            <a:lvl2pPr marL="360091" lvl="1" indent="-90023" algn="l">
              <a:lnSpc>
                <a:spcPct val="90000"/>
              </a:lnSpc>
              <a:spcBef>
                <a:spcPts val="197"/>
              </a:spcBef>
              <a:spcAft>
                <a:spcPts val="0"/>
              </a:spcAft>
              <a:buClr>
                <a:schemeClr val="lt1"/>
              </a:buClr>
              <a:buSzPts val="1400"/>
              <a:buNone/>
              <a:defRPr sz="551"/>
            </a:lvl2pPr>
            <a:lvl3pPr marL="540136" lvl="2" indent="-90023" algn="l">
              <a:lnSpc>
                <a:spcPct val="90000"/>
              </a:lnSpc>
              <a:spcBef>
                <a:spcPts val="197"/>
              </a:spcBef>
              <a:spcAft>
                <a:spcPts val="0"/>
              </a:spcAft>
              <a:buClr>
                <a:schemeClr val="lt1"/>
              </a:buClr>
              <a:buSzPts val="1200"/>
              <a:buNone/>
              <a:defRPr sz="473"/>
            </a:lvl3pPr>
            <a:lvl4pPr marL="720181" lvl="3" indent="-90023" algn="l">
              <a:lnSpc>
                <a:spcPct val="90000"/>
              </a:lnSpc>
              <a:spcBef>
                <a:spcPts val="197"/>
              </a:spcBef>
              <a:spcAft>
                <a:spcPts val="0"/>
              </a:spcAft>
              <a:buClr>
                <a:schemeClr val="lt1"/>
              </a:buClr>
              <a:buSzPts val="1000"/>
              <a:buNone/>
              <a:defRPr sz="394"/>
            </a:lvl4pPr>
            <a:lvl5pPr marL="900227" lvl="4" indent="-90023" algn="l">
              <a:lnSpc>
                <a:spcPct val="90000"/>
              </a:lnSpc>
              <a:spcBef>
                <a:spcPts val="197"/>
              </a:spcBef>
              <a:spcAft>
                <a:spcPts val="0"/>
              </a:spcAft>
              <a:buClr>
                <a:schemeClr val="lt1"/>
              </a:buClr>
              <a:buSzPts val="1000"/>
              <a:buNone/>
              <a:defRPr sz="394"/>
            </a:lvl5pPr>
            <a:lvl6pPr marL="1080272" lvl="5" indent="-90023" algn="l">
              <a:lnSpc>
                <a:spcPct val="90000"/>
              </a:lnSpc>
              <a:spcBef>
                <a:spcPts val="197"/>
              </a:spcBef>
              <a:spcAft>
                <a:spcPts val="0"/>
              </a:spcAft>
              <a:buClr>
                <a:schemeClr val="lt1"/>
              </a:buClr>
              <a:buSzPts val="1000"/>
              <a:buNone/>
              <a:defRPr sz="394"/>
            </a:lvl6pPr>
            <a:lvl7pPr marL="1260318" lvl="6" indent="-90023" algn="l">
              <a:lnSpc>
                <a:spcPct val="90000"/>
              </a:lnSpc>
              <a:spcBef>
                <a:spcPts val="197"/>
              </a:spcBef>
              <a:spcAft>
                <a:spcPts val="0"/>
              </a:spcAft>
              <a:buClr>
                <a:schemeClr val="lt1"/>
              </a:buClr>
              <a:buSzPts val="1000"/>
              <a:buNone/>
              <a:defRPr sz="394"/>
            </a:lvl7pPr>
            <a:lvl8pPr marL="1440363" lvl="7" indent="-90023" algn="l">
              <a:lnSpc>
                <a:spcPct val="90000"/>
              </a:lnSpc>
              <a:spcBef>
                <a:spcPts val="197"/>
              </a:spcBef>
              <a:spcAft>
                <a:spcPts val="0"/>
              </a:spcAft>
              <a:buClr>
                <a:schemeClr val="lt1"/>
              </a:buClr>
              <a:buSzPts val="1000"/>
              <a:buNone/>
              <a:defRPr sz="394"/>
            </a:lvl8pPr>
            <a:lvl9pPr marL="1620408" lvl="8" indent="-90023" algn="l">
              <a:lnSpc>
                <a:spcPct val="90000"/>
              </a:lnSpc>
              <a:spcBef>
                <a:spcPts val="197"/>
              </a:spcBef>
              <a:spcAft>
                <a:spcPts val="0"/>
              </a:spcAft>
              <a:buClr>
                <a:schemeClr val="lt1"/>
              </a:buClr>
              <a:buSzPts val="1000"/>
              <a:buNone/>
              <a:defRPr sz="394"/>
            </a:lvl9pPr>
          </a:lstStyle>
          <a:p>
            <a:endParaRPr/>
          </a:p>
        </p:txBody>
      </p:sp>
      <p:sp>
        <p:nvSpPr>
          <p:cNvPr id="133" name="Google Shape;133;p38"/>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8"/>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8"/>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9"/>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39"/>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9"/>
          <p:cNvSpPr>
            <a:spLocks noGrp="1"/>
          </p:cNvSpPr>
          <p:nvPr>
            <p:ph type="pic" idx="2"/>
          </p:nvPr>
        </p:nvSpPr>
        <p:spPr>
          <a:xfrm>
            <a:off x="2040880" y="388799"/>
            <a:ext cx="2430304" cy="1918990"/>
          </a:xfrm>
          <a:prstGeom prst="rect">
            <a:avLst/>
          </a:prstGeom>
          <a:noFill/>
          <a:ln>
            <a:noFill/>
          </a:ln>
        </p:spPr>
      </p:sp>
      <p:sp>
        <p:nvSpPr>
          <p:cNvPr id="139" name="Google Shape;139;p39"/>
          <p:cNvSpPr txBox="1">
            <a:spLocks noGrp="1"/>
          </p:cNvSpPr>
          <p:nvPr>
            <p:ph type="body" idx="1"/>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lt1"/>
              </a:buClr>
              <a:buSzPts val="1600"/>
              <a:buNone/>
              <a:defRPr sz="630"/>
            </a:lvl1pPr>
            <a:lvl2pPr marL="360091" lvl="1" indent="-90023" algn="l">
              <a:lnSpc>
                <a:spcPct val="90000"/>
              </a:lnSpc>
              <a:spcBef>
                <a:spcPts val="197"/>
              </a:spcBef>
              <a:spcAft>
                <a:spcPts val="0"/>
              </a:spcAft>
              <a:buClr>
                <a:schemeClr val="lt1"/>
              </a:buClr>
              <a:buSzPts val="1400"/>
              <a:buNone/>
              <a:defRPr sz="551"/>
            </a:lvl2pPr>
            <a:lvl3pPr marL="540136" lvl="2" indent="-90023" algn="l">
              <a:lnSpc>
                <a:spcPct val="90000"/>
              </a:lnSpc>
              <a:spcBef>
                <a:spcPts val="197"/>
              </a:spcBef>
              <a:spcAft>
                <a:spcPts val="0"/>
              </a:spcAft>
              <a:buClr>
                <a:schemeClr val="lt1"/>
              </a:buClr>
              <a:buSzPts val="1200"/>
              <a:buNone/>
              <a:defRPr sz="473"/>
            </a:lvl3pPr>
            <a:lvl4pPr marL="720181" lvl="3" indent="-90023" algn="l">
              <a:lnSpc>
                <a:spcPct val="90000"/>
              </a:lnSpc>
              <a:spcBef>
                <a:spcPts val="197"/>
              </a:spcBef>
              <a:spcAft>
                <a:spcPts val="0"/>
              </a:spcAft>
              <a:buClr>
                <a:schemeClr val="lt1"/>
              </a:buClr>
              <a:buSzPts val="1000"/>
              <a:buNone/>
              <a:defRPr sz="394"/>
            </a:lvl4pPr>
            <a:lvl5pPr marL="900227" lvl="4" indent="-90023" algn="l">
              <a:lnSpc>
                <a:spcPct val="90000"/>
              </a:lnSpc>
              <a:spcBef>
                <a:spcPts val="197"/>
              </a:spcBef>
              <a:spcAft>
                <a:spcPts val="0"/>
              </a:spcAft>
              <a:buClr>
                <a:schemeClr val="lt1"/>
              </a:buClr>
              <a:buSzPts val="1000"/>
              <a:buNone/>
              <a:defRPr sz="394"/>
            </a:lvl5pPr>
            <a:lvl6pPr marL="1080272" lvl="5" indent="-90023" algn="l">
              <a:lnSpc>
                <a:spcPct val="90000"/>
              </a:lnSpc>
              <a:spcBef>
                <a:spcPts val="197"/>
              </a:spcBef>
              <a:spcAft>
                <a:spcPts val="0"/>
              </a:spcAft>
              <a:buClr>
                <a:schemeClr val="lt1"/>
              </a:buClr>
              <a:buSzPts val="1000"/>
              <a:buNone/>
              <a:defRPr sz="394"/>
            </a:lvl6pPr>
            <a:lvl7pPr marL="1260318" lvl="6" indent="-90023" algn="l">
              <a:lnSpc>
                <a:spcPct val="90000"/>
              </a:lnSpc>
              <a:spcBef>
                <a:spcPts val="197"/>
              </a:spcBef>
              <a:spcAft>
                <a:spcPts val="0"/>
              </a:spcAft>
              <a:buClr>
                <a:schemeClr val="lt1"/>
              </a:buClr>
              <a:buSzPts val="1000"/>
              <a:buNone/>
              <a:defRPr sz="394"/>
            </a:lvl7pPr>
            <a:lvl8pPr marL="1440363" lvl="7" indent="-90023" algn="l">
              <a:lnSpc>
                <a:spcPct val="90000"/>
              </a:lnSpc>
              <a:spcBef>
                <a:spcPts val="197"/>
              </a:spcBef>
              <a:spcAft>
                <a:spcPts val="0"/>
              </a:spcAft>
              <a:buClr>
                <a:schemeClr val="lt1"/>
              </a:buClr>
              <a:buSzPts val="1000"/>
              <a:buNone/>
              <a:defRPr sz="394"/>
            </a:lvl8pPr>
            <a:lvl9pPr marL="1620408" lvl="8" indent="-90023" algn="l">
              <a:lnSpc>
                <a:spcPct val="90000"/>
              </a:lnSpc>
              <a:spcBef>
                <a:spcPts val="197"/>
              </a:spcBef>
              <a:spcAft>
                <a:spcPts val="0"/>
              </a:spcAft>
              <a:buClr>
                <a:schemeClr val="lt1"/>
              </a:buClr>
              <a:buSzPts val="1000"/>
              <a:buNone/>
              <a:defRPr sz="394"/>
            </a:lvl9pPr>
          </a:lstStyle>
          <a:p>
            <a:endParaRPr/>
          </a:p>
        </p:txBody>
      </p:sp>
      <p:sp>
        <p:nvSpPr>
          <p:cNvPr id="140" name="Google Shape;140;p39"/>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9"/>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9"/>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40"/>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0"/>
          <p:cNvSpPr txBox="1">
            <a:spLocks noGrp="1"/>
          </p:cNvSpPr>
          <p:nvPr>
            <p:ph type="body" idx="1"/>
          </p:nvPr>
        </p:nvSpPr>
        <p:spPr>
          <a:xfrm rot="5400000">
            <a:off x="1543630" y="-494749"/>
            <a:ext cx="1713340" cy="4140518"/>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46" name="Google Shape;146;p40"/>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0"/>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0"/>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rot="5400000">
            <a:off x="2808788" y="770409"/>
            <a:ext cx="2288412" cy="10351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1"/>
          <p:cNvSpPr txBox="1">
            <a:spLocks noGrp="1"/>
          </p:cNvSpPr>
          <p:nvPr>
            <p:ph type="body" idx="1"/>
          </p:nvPr>
        </p:nvSpPr>
        <p:spPr>
          <a:xfrm rot="5400000">
            <a:off x="708526" y="-234717"/>
            <a:ext cx="2288412" cy="3045381"/>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52" name="Google Shape;152;p41"/>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1"/>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1"/>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2"/>
        <p:cNvGrpSpPr/>
        <p:nvPr/>
      </p:nvGrpSpPr>
      <p:grpSpPr>
        <a:xfrm>
          <a:off x="0" y="0"/>
          <a:ext cx="0" cy="0"/>
          <a:chOff x="0" y="0"/>
          <a:chExt cx="0" cy="0"/>
        </a:xfrm>
      </p:grpSpPr>
      <p:sp>
        <p:nvSpPr>
          <p:cNvPr id="163" name="Google Shape;163;p31"/>
          <p:cNvSpPr txBox="1">
            <a:spLocks noGrp="1"/>
          </p:cNvSpPr>
          <p:nvPr>
            <p:ph type="ctrTitle"/>
          </p:nvPr>
        </p:nvSpPr>
        <p:spPr>
          <a:xfrm>
            <a:off x="600075" y="441930"/>
            <a:ext cx="3600450" cy="9401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31"/>
          <p:cNvSpPr txBox="1">
            <a:spLocks noGrp="1"/>
          </p:cNvSpPr>
          <p:nvPr>
            <p:ph type="subTitle" idx="1"/>
          </p:nvPr>
        </p:nvSpPr>
        <p:spPr>
          <a:xfrm>
            <a:off x="600075" y="1418303"/>
            <a:ext cx="3600450" cy="6519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94"/>
              </a:spcBef>
              <a:spcAft>
                <a:spcPts val="0"/>
              </a:spcAft>
              <a:buClr>
                <a:schemeClr val="dk1"/>
              </a:buClr>
              <a:buSzPts val="2400"/>
              <a:buNone/>
              <a:defRPr sz="945"/>
            </a:lvl1pPr>
            <a:lvl2pPr lvl="1" algn="ctr">
              <a:lnSpc>
                <a:spcPct val="90000"/>
              </a:lnSpc>
              <a:spcBef>
                <a:spcPts val="197"/>
              </a:spcBef>
              <a:spcAft>
                <a:spcPts val="0"/>
              </a:spcAft>
              <a:buClr>
                <a:schemeClr val="dk1"/>
              </a:buClr>
              <a:buSzPts val="2000"/>
              <a:buNone/>
              <a:defRPr sz="788"/>
            </a:lvl2pPr>
            <a:lvl3pPr lvl="2" algn="ctr">
              <a:lnSpc>
                <a:spcPct val="90000"/>
              </a:lnSpc>
              <a:spcBef>
                <a:spcPts val="197"/>
              </a:spcBef>
              <a:spcAft>
                <a:spcPts val="0"/>
              </a:spcAft>
              <a:buClr>
                <a:schemeClr val="dk1"/>
              </a:buClr>
              <a:buSzPts val="1800"/>
              <a:buNone/>
              <a:defRPr sz="709"/>
            </a:lvl3pPr>
            <a:lvl4pPr lvl="3" algn="ctr">
              <a:lnSpc>
                <a:spcPct val="90000"/>
              </a:lnSpc>
              <a:spcBef>
                <a:spcPts val="197"/>
              </a:spcBef>
              <a:spcAft>
                <a:spcPts val="0"/>
              </a:spcAft>
              <a:buClr>
                <a:schemeClr val="dk1"/>
              </a:buClr>
              <a:buSzPts val="1600"/>
              <a:buNone/>
              <a:defRPr sz="630"/>
            </a:lvl4pPr>
            <a:lvl5pPr lvl="4" algn="ctr">
              <a:lnSpc>
                <a:spcPct val="90000"/>
              </a:lnSpc>
              <a:spcBef>
                <a:spcPts val="197"/>
              </a:spcBef>
              <a:spcAft>
                <a:spcPts val="0"/>
              </a:spcAft>
              <a:buClr>
                <a:schemeClr val="dk1"/>
              </a:buClr>
              <a:buSzPts val="1600"/>
              <a:buNone/>
              <a:defRPr sz="630"/>
            </a:lvl5pPr>
            <a:lvl6pPr lvl="5" algn="ctr">
              <a:lnSpc>
                <a:spcPct val="90000"/>
              </a:lnSpc>
              <a:spcBef>
                <a:spcPts val="197"/>
              </a:spcBef>
              <a:spcAft>
                <a:spcPts val="0"/>
              </a:spcAft>
              <a:buClr>
                <a:schemeClr val="dk1"/>
              </a:buClr>
              <a:buSzPts val="1600"/>
              <a:buNone/>
              <a:defRPr sz="630"/>
            </a:lvl6pPr>
            <a:lvl7pPr lvl="6" algn="ctr">
              <a:lnSpc>
                <a:spcPct val="90000"/>
              </a:lnSpc>
              <a:spcBef>
                <a:spcPts val="197"/>
              </a:spcBef>
              <a:spcAft>
                <a:spcPts val="0"/>
              </a:spcAft>
              <a:buClr>
                <a:schemeClr val="dk1"/>
              </a:buClr>
              <a:buSzPts val="1600"/>
              <a:buNone/>
              <a:defRPr sz="630"/>
            </a:lvl7pPr>
            <a:lvl8pPr lvl="7" algn="ctr">
              <a:lnSpc>
                <a:spcPct val="90000"/>
              </a:lnSpc>
              <a:spcBef>
                <a:spcPts val="197"/>
              </a:spcBef>
              <a:spcAft>
                <a:spcPts val="0"/>
              </a:spcAft>
              <a:buClr>
                <a:schemeClr val="dk1"/>
              </a:buClr>
              <a:buSzPts val="1600"/>
              <a:buNone/>
              <a:defRPr sz="630"/>
            </a:lvl8pPr>
            <a:lvl9pPr lvl="8" algn="ctr">
              <a:lnSpc>
                <a:spcPct val="90000"/>
              </a:lnSpc>
              <a:spcBef>
                <a:spcPts val="197"/>
              </a:spcBef>
              <a:spcAft>
                <a:spcPts val="0"/>
              </a:spcAft>
              <a:buClr>
                <a:schemeClr val="dk1"/>
              </a:buClr>
              <a:buSzPts val="1600"/>
              <a:buNone/>
              <a:defRPr sz="630"/>
            </a:lvl9pPr>
          </a:lstStyle>
          <a:p>
            <a:endParaRPr/>
          </a:p>
        </p:txBody>
      </p:sp>
      <p:sp>
        <p:nvSpPr>
          <p:cNvPr id="165" name="Google Shape;165;p31"/>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1"/>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31"/>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8"/>
        <p:cNvGrpSpPr/>
        <p:nvPr/>
      </p:nvGrpSpPr>
      <p:grpSpPr>
        <a:xfrm>
          <a:off x="0" y="0"/>
          <a:ext cx="0" cy="0"/>
          <a:chOff x="0" y="0"/>
          <a:chExt cx="0" cy="0"/>
        </a:xfrm>
      </p:grpSpPr>
      <p:sp>
        <p:nvSpPr>
          <p:cNvPr id="169" name="Google Shape;169;p51"/>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51"/>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171" name="Google Shape;171;p51"/>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51"/>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51"/>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4"/>
        <p:cNvGrpSpPr/>
        <p:nvPr/>
      </p:nvGrpSpPr>
      <p:grpSpPr>
        <a:xfrm>
          <a:off x="0" y="0"/>
          <a:ext cx="0" cy="0"/>
          <a:chOff x="0" y="0"/>
          <a:chExt cx="0" cy="0"/>
        </a:xfrm>
      </p:grpSpPr>
      <p:sp>
        <p:nvSpPr>
          <p:cNvPr id="175" name="Google Shape;175;p52"/>
          <p:cNvSpPr txBox="1">
            <a:spLocks noGrp="1"/>
          </p:cNvSpPr>
          <p:nvPr>
            <p:ph type="title"/>
          </p:nvPr>
        </p:nvSpPr>
        <p:spPr>
          <a:xfrm>
            <a:off x="327541" y="673210"/>
            <a:ext cx="4140518" cy="112326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52"/>
          <p:cNvSpPr txBox="1">
            <a:spLocks noGrp="1"/>
          </p:cNvSpPr>
          <p:nvPr>
            <p:ph type="body" idx="1"/>
          </p:nvPr>
        </p:nvSpPr>
        <p:spPr>
          <a:xfrm>
            <a:off x="327541" y="1807101"/>
            <a:ext cx="4140518" cy="590699"/>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rgbClr val="888888"/>
              </a:buClr>
              <a:buSzPts val="2400"/>
              <a:buNone/>
              <a:defRPr sz="945">
                <a:solidFill>
                  <a:srgbClr val="888888"/>
                </a:solidFill>
              </a:defRPr>
            </a:lvl1pPr>
            <a:lvl2pPr marL="360091" lvl="1" indent="-90023" algn="l">
              <a:lnSpc>
                <a:spcPct val="90000"/>
              </a:lnSpc>
              <a:spcBef>
                <a:spcPts val="197"/>
              </a:spcBef>
              <a:spcAft>
                <a:spcPts val="0"/>
              </a:spcAft>
              <a:buClr>
                <a:srgbClr val="888888"/>
              </a:buClr>
              <a:buSzPts val="2000"/>
              <a:buNone/>
              <a:defRPr sz="788">
                <a:solidFill>
                  <a:srgbClr val="888888"/>
                </a:solidFill>
              </a:defRPr>
            </a:lvl2pPr>
            <a:lvl3pPr marL="540136" lvl="2" indent="-90023" algn="l">
              <a:lnSpc>
                <a:spcPct val="90000"/>
              </a:lnSpc>
              <a:spcBef>
                <a:spcPts val="197"/>
              </a:spcBef>
              <a:spcAft>
                <a:spcPts val="0"/>
              </a:spcAft>
              <a:buClr>
                <a:srgbClr val="888888"/>
              </a:buClr>
              <a:buSzPts val="1800"/>
              <a:buNone/>
              <a:defRPr sz="709">
                <a:solidFill>
                  <a:srgbClr val="888888"/>
                </a:solidFill>
              </a:defRPr>
            </a:lvl3pPr>
            <a:lvl4pPr marL="720181" lvl="3" indent="-90023" algn="l">
              <a:lnSpc>
                <a:spcPct val="90000"/>
              </a:lnSpc>
              <a:spcBef>
                <a:spcPts val="197"/>
              </a:spcBef>
              <a:spcAft>
                <a:spcPts val="0"/>
              </a:spcAft>
              <a:buClr>
                <a:srgbClr val="888888"/>
              </a:buClr>
              <a:buSzPts val="1600"/>
              <a:buNone/>
              <a:defRPr sz="630">
                <a:solidFill>
                  <a:srgbClr val="888888"/>
                </a:solidFill>
              </a:defRPr>
            </a:lvl4pPr>
            <a:lvl5pPr marL="900227" lvl="4" indent="-90023" algn="l">
              <a:lnSpc>
                <a:spcPct val="90000"/>
              </a:lnSpc>
              <a:spcBef>
                <a:spcPts val="197"/>
              </a:spcBef>
              <a:spcAft>
                <a:spcPts val="0"/>
              </a:spcAft>
              <a:buClr>
                <a:srgbClr val="888888"/>
              </a:buClr>
              <a:buSzPts val="1600"/>
              <a:buNone/>
              <a:defRPr sz="630">
                <a:solidFill>
                  <a:srgbClr val="888888"/>
                </a:solidFill>
              </a:defRPr>
            </a:lvl5pPr>
            <a:lvl6pPr marL="1080272" lvl="5" indent="-90023" algn="l">
              <a:lnSpc>
                <a:spcPct val="90000"/>
              </a:lnSpc>
              <a:spcBef>
                <a:spcPts val="197"/>
              </a:spcBef>
              <a:spcAft>
                <a:spcPts val="0"/>
              </a:spcAft>
              <a:buClr>
                <a:srgbClr val="888888"/>
              </a:buClr>
              <a:buSzPts val="1600"/>
              <a:buNone/>
              <a:defRPr sz="630">
                <a:solidFill>
                  <a:srgbClr val="888888"/>
                </a:solidFill>
              </a:defRPr>
            </a:lvl6pPr>
            <a:lvl7pPr marL="1260318" lvl="6" indent="-90023" algn="l">
              <a:lnSpc>
                <a:spcPct val="90000"/>
              </a:lnSpc>
              <a:spcBef>
                <a:spcPts val="197"/>
              </a:spcBef>
              <a:spcAft>
                <a:spcPts val="0"/>
              </a:spcAft>
              <a:buClr>
                <a:srgbClr val="888888"/>
              </a:buClr>
              <a:buSzPts val="1600"/>
              <a:buNone/>
              <a:defRPr sz="630">
                <a:solidFill>
                  <a:srgbClr val="888888"/>
                </a:solidFill>
              </a:defRPr>
            </a:lvl7pPr>
            <a:lvl8pPr marL="1440363" lvl="7" indent="-90023" algn="l">
              <a:lnSpc>
                <a:spcPct val="90000"/>
              </a:lnSpc>
              <a:spcBef>
                <a:spcPts val="197"/>
              </a:spcBef>
              <a:spcAft>
                <a:spcPts val="0"/>
              </a:spcAft>
              <a:buClr>
                <a:srgbClr val="888888"/>
              </a:buClr>
              <a:buSzPts val="1600"/>
              <a:buNone/>
              <a:defRPr sz="630">
                <a:solidFill>
                  <a:srgbClr val="888888"/>
                </a:solidFill>
              </a:defRPr>
            </a:lvl8pPr>
            <a:lvl9pPr marL="1620408" lvl="8" indent="-90023" algn="l">
              <a:lnSpc>
                <a:spcPct val="90000"/>
              </a:lnSpc>
              <a:spcBef>
                <a:spcPts val="197"/>
              </a:spcBef>
              <a:spcAft>
                <a:spcPts val="0"/>
              </a:spcAft>
              <a:buClr>
                <a:srgbClr val="888888"/>
              </a:buClr>
              <a:buSzPts val="1600"/>
              <a:buNone/>
              <a:defRPr sz="630">
                <a:solidFill>
                  <a:srgbClr val="888888"/>
                </a:solidFill>
              </a:defRPr>
            </a:lvl9pPr>
          </a:lstStyle>
          <a:p>
            <a:endParaRPr/>
          </a:p>
        </p:txBody>
      </p:sp>
      <p:sp>
        <p:nvSpPr>
          <p:cNvPr id="177" name="Google Shape;177;p52"/>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52"/>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52"/>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0"/>
        <p:cNvGrpSpPr/>
        <p:nvPr/>
      </p:nvGrpSpPr>
      <p:grpSpPr>
        <a:xfrm>
          <a:off x="0" y="0"/>
          <a:ext cx="0" cy="0"/>
          <a:chOff x="0" y="0"/>
          <a:chExt cx="0" cy="0"/>
        </a:xfrm>
      </p:grpSpPr>
      <p:sp>
        <p:nvSpPr>
          <p:cNvPr id="181" name="Google Shape;181;p53"/>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53"/>
          <p:cNvSpPr txBox="1">
            <a:spLocks noGrp="1"/>
          </p:cNvSpPr>
          <p:nvPr>
            <p:ph type="body" idx="1"/>
          </p:nvPr>
        </p:nvSpPr>
        <p:spPr>
          <a:xfrm>
            <a:off x="330041"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183" name="Google Shape;183;p53"/>
          <p:cNvSpPr txBox="1">
            <a:spLocks noGrp="1"/>
          </p:cNvSpPr>
          <p:nvPr>
            <p:ph type="body" idx="2"/>
          </p:nvPr>
        </p:nvSpPr>
        <p:spPr>
          <a:xfrm>
            <a:off x="2430304"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184" name="Google Shape;184;p53"/>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53"/>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53"/>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7"/>
        <p:cNvGrpSpPr/>
        <p:nvPr/>
      </p:nvGrpSpPr>
      <p:grpSpPr>
        <a:xfrm>
          <a:off x="0" y="0"/>
          <a:ext cx="0" cy="0"/>
          <a:chOff x="0" y="0"/>
          <a:chExt cx="0" cy="0"/>
        </a:xfrm>
      </p:grpSpPr>
      <p:sp>
        <p:nvSpPr>
          <p:cNvPr id="188" name="Google Shape;188;p54"/>
          <p:cNvSpPr txBox="1">
            <a:spLocks noGrp="1"/>
          </p:cNvSpPr>
          <p:nvPr>
            <p:ph type="title"/>
          </p:nvPr>
        </p:nvSpPr>
        <p:spPr>
          <a:xfrm>
            <a:off x="330666"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54"/>
          <p:cNvSpPr txBox="1">
            <a:spLocks noGrp="1"/>
          </p:cNvSpPr>
          <p:nvPr>
            <p:ph type="body" idx="1"/>
          </p:nvPr>
        </p:nvSpPr>
        <p:spPr>
          <a:xfrm>
            <a:off x="330667" y="661958"/>
            <a:ext cx="2030879"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dk1"/>
              </a:buClr>
              <a:buSzPts val="2400"/>
              <a:buNone/>
              <a:defRPr sz="945" b="1"/>
            </a:lvl1pPr>
            <a:lvl2pPr marL="360091" lvl="1" indent="-90023" algn="l">
              <a:lnSpc>
                <a:spcPct val="90000"/>
              </a:lnSpc>
              <a:spcBef>
                <a:spcPts val="197"/>
              </a:spcBef>
              <a:spcAft>
                <a:spcPts val="0"/>
              </a:spcAft>
              <a:buClr>
                <a:schemeClr val="dk1"/>
              </a:buClr>
              <a:buSzPts val="2000"/>
              <a:buNone/>
              <a:defRPr sz="788" b="1"/>
            </a:lvl2pPr>
            <a:lvl3pPr marL="540136" lvl="2" indent="-90023" algn="l">
              <a:lnSpc>
                <a:spcPct val="90000"/>
              </a:lnSpc>
              <a:spcBef>
                <a:spcPts val="197"/>
              </a:spcBef>
              <a:spcAft>
                <a:spcPts val="0"/>
              </a:spcAft>
              <a:buClr>
                <a:schemeClr val="dk1"/>
              </a:buClr>
              <a:buSzPts val="1800"/>
              <a:buNone/>
              <a:defRPr sz="709" b="1"/>
            </a:lvl3pPr>
            <a:lvl4pPr marL="720181" lvl="3" indent="-90023" algn="l">
              <a:lnSpc>
                <a:spcPct val="90000"/>
              </a:lnSpc>
              <a:spcBef>
                <a:spcPts val="197"/>
              </a:spcBef>
              <a:spcAft>
                <a:spcPts val="0"/>
              </a:spcAft>
              <a:buClr>
                <a:schemeClr val="dk1"/>
              </a:buClr>
              <a:buSzPts val="1600"/>
              <a:buNone/>
              <a:defRPr sz="630" b="1"/>
            </a:lvl4pPr>
            <a:lvl5pPr marL="900227" lvl="4" indent="-90023" algn="l">
              <a:lnSpc>
                <a:spcPct val="90000"/>
              </a:lnSpc>
              <a:spcBef>
                <a:spcPts val="197"/>
              </a:spcBef>
              <a:spcAft>
                <a:spcPts val="0"/>
              </a:spcAft>
              <a:buClr>
                <a:schemeClr val="dk1"/>
              </a:buClr>
              <a:buSzPts val="1600"/>
              <a:buNone/>
              <a:defRPr sz="630" b="1"/>
            </a:lvl5pPr>
            <a:lvl6pPr marL="1080272" lvl="5" indent="-90023" algn="l">
              <a:lnSpc>
                <a:spcPct val="90000"/>
              </a:lnSpc>
              <a:spcBef>
                <a:spcPts val="197"/>
              </a:spcBef>
              <a:spcAft>
                <a:spcPts val="0"/>
              </a:spcAft>
              <a:buClr>
                <a:schemeClr val="dk1"/>
              </a:buClr>
              <a:buSzPts val="1600"/>
              <a:buNone/>
              <a:defRPr sz="630" b="1"/>
            </a:lvl6pPr>
            <a:lvl7pPr marL="1260318" lvl="6" indent="-90023" algn="l">
              <a:lnSpc>
                <a:spcPct val="90000"/>
              </a:lnSpc>
              <a:spcBef>
                <a:spcPts val="197"/>
              </a:spcBef>
              <a:spcAft>
                <a:spcPts val="0"/>
              </a:spcAft>
              <a:buClr>
                <a:schemeClr val="dk1"/>
              </a:buClr>
              <a:buSzPts val="1600"/>
              <a:buNone/>
              <a:defRPr sz="630" b="1"/>
            </a:lvl7pPr>
            <a:lvl8pPr marL="1440363" lvl="7" indent="-90023" algn="l">
              <a:lnSpc>
                <a:spcPct val="90000"/>
              </a:lnSpc>
              <a:spcBef>
                <a:spcPts val="197"/>
              </a:spcBef>
              <a:spcAft>
                <a:spcPts val="0"/>
              </a:spcAft>
              <a:buClr>
                <a:schemeClr val="dk1"/>
              </a:buClr>
              <a:buSzPts val="1600"/>
              <a:buNone/>
              <a:defRPr sz="630" b="1"/>
            </a:lvl8pPr>
            <a:lvl9pPr marL="1620408" lvl="8" indent="-90023" algn="l">
              <a:lnSpc>
                <a:spcPct val="90000"/>
              </a:lnSpc>
              <a:spcBef>
                <a:spcPts val="197"/>
              </a:spcBef>
              <a:spcAft>
                <a:spcPts val="0"/>
              </a:spcAft>
              <a:buClr>
                <a:schemeClr val="dk1"/>
              </a:buClr>
              <a:buSzPts val="1600"/>
              <a:buNone/>
              <a:defRPr sz="630" b="1"/>
            </a:lvl9pPr>
          </a:lstStyle>
          <a:p>
            <a:endParaRPr/>
          </a:p>
        </p:txBody>
      </p:sp>
      <p:sp>
        <p:nvSpPr>
          <p:cNvPr id="190" name="Google Shape;190;p54"/>
          <p:cNvSpPr txBox="1">
            <a:spLocks noGrp="1"/>
          </p:cNvSpPr>
          <p:nvPr>
            <p:ph type="body" idx="2"/>
          </p:nvPr>
        </p:nvSpPr>
        <p:spPr>
          <a:xfrm>
            <a:off x="330667" y="986373"/>
            <a:ext cx="2030879"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191" name="Google Shape;191;p54"/>
          <p:cNvSpPr txBox="1">
            <a:spLocks noGrp="1"/>
          </p:cNvSpPr>
          <p:nvPr>
            <p:ph type="body" idx="3"/>
          </p:nvPr>
        </p:nvSpPr>
        <p:spPr>
          <a:xfrm>
            <a:off x="2430304" y="661958"/>
            <a:ext cx="2040880"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dk1"/>
              </a:buClr>
              <a:buSzPts val="2400"/>
              <a:buNone/>
              <a:defRPr sz="945" b="1"/>
            </a:lvl1pPr>
            <a:lvl2pPr marL="360091" lvl="1" indent="-90023" algn="l">
              <a:lnSpc>
                <a:spcPct val="90000"/>
              </a:lnSpc>
              <a:spcBef>
                <a:spcPts val="197"/>
              </a:spcBef>
              <a:spcAft>
                <a:spcPts val="0"/>
              </a:spcAft>
              <a:buClr>
                <a:schemeClr val="dk1"/>
              </a:buClr>
              <a:buSzPts val="2000"/>
              <a:buNone/>
              <a:defRPr sz="788" b="1"/>
            </a:lvl2pPr>
            <a:lvl3pPr marL="540136" lvl="2" indent="-90023" algn="l">
              <a:lnSpc>
                <a:spcPct val="90000"/>
              </a:lnSpc>
              <a:spcBef>
                <a:spcPts val="197"/>
              </a:spcBef>
              <a:spcAft>
                <a:spcPts val="0"/>
              </a:spcAft>
              <a:buClr>
                <a:schemeClr val="dk1"/>
              </a:buClr>
              <a:buSzPts val="1800"/>
              <a:buNone/>
              <a:defRPr sz="709" b="1"/>
            </a:lvl3pPr>
            <a:lvl4pPr marL="720181" lvl="3" indent="-90023" algn="l">
              <a:lnSpc>
                <a:spcPct val="90000"/>
              </a:lnSpc>
              <a:spcBef>
                <a:spcPts val="197"/>
              </a:spcBef>
              <a:spcAft>
                <a:spcPts val="0"/>
              </a:spcAft>
              <a:buClr>
                <a:schemeClr val="dk1"/>
              </a:buClr>
              <a:buSzPts val="1600"/>
              <a:buNone/>
              <a:defRPr sz="630" b="1"/>
            </a:lvl4pPr>
            <a:lvl5pPr marL="900227" lvl="4" indent="-90023" algn="l">
              <a:lnSpc>
                <a:spcPct val="90000"/>
              </a:lnSpc>
              <a:spcBef>
                <a:spcPts val="197"/>
              </a:spcBef>
              <a:spcAft>
                <a:spcPts val="0"/>
              </a:spcAft>
              <a:buClr>
                <a:schemeClr val="dk1"/>
              </a:buClr>
              <a:buSzPts val="1600"/>
              <a:buNone/>
              <a:defRPr sz="630" b="1"/>
            </a:lvl5pPr>
            <a:lvl6pPr marL="1080272" lvl="5" indent="-90023" algn="l">
              <a:lnSpc>
                <a:spcPct val="90000"/>
              </a:lnSpc>
              <a:spcBef>
                <a:spcPts val="197"/>
              </a:spcBef>
              <a:spcAft>
                <a:spcPts val="0"/>
              </a:spcAft>
              <a:buClr>
                <a:schemeClr val="dk1"/>
              </a:buClr>
              <a:buSzPts val="1600"/>
              <a:buNone/>
              <a:defRPr sz="630" b="1"/>
            </a:lvl6pPr>
            <a:lvl7pPr marL="1260318" lvl="6" indent="-90023" algn="l">
              <a:lnSpc>
                <a:spcPct val="90000"/>
              </a:lnSpc>
              <a:spcBef>
                <a:spcPts val="197"/>
              </a:spcBef>
              <a:spcAft>
                <a:spcPts val="0"/>
              </a:spcAft>
              <a:buClr>
                <a:schemeClr val="dk1"/>
              </a:buClr>
              <a:buSzPts val="1600"/>
              <a:buNone/>
              <a:defRPr sz="630" b="1"/>
            </a:lvl7pPr>
            <a:lvl8pPr marL="1440363" lvl="7" indent="-90023" algn="l">
              <a:lnSpc>
                <a:spcPct val="90000"/>
              </a:lnSpc>
              <a:spcBef>
                <a:spcPts val="197"/>
              </a:spcBef>
              <a:spcAft>
                <a:spcPts val="0"/>
              </a:spcAft>
              <a:buClr>
                <a:schemeClr val="dk1"/>
              </a:buClr>
              <a:buSzPts val="1600"/>
              <a:buNone/>
              <a:defRPr sz="630" b="1"/>
            </a:lvl8pPr>
            <a:lvl9pPr marL="1620408" lvl="8" indent="-90023" algn="l">
              <a:lnSpc>
                <a:spcPct val="90000"/>
              </a:lnSpc>
              <a:spcBef>
                <a:spcPts val="197"/>
              </a:spcBef>
              <a:spcAft>
                <a:spcPts val="0"/>
              </a:spcAft>
              <a:buClr>
                <a:schemeClr val="dk1"/>
              </a:buClr>
              <a:buSzPts val="1600"/>
              <a:buNone/>
              <a:defRPr sz="630" b="1"/>
            </a:lvl9pPr>
          </a:lstStyle>
          <a:p>
            <a:endParaRPr/>
          </a:p>
        </p:txBody>
      </p:sp>
      <p:sp>
        <p:nvSpPr>
          <p:cNvPr id="192" name="Google Shape;192;p54"/>
          <p:cNvSpPr txBox="1">
            <a:spLocks noGrp="1"/>
          </p:cNvSpPr>
          <p:nvPr>
            <p:ph type="body" idx="4"/>
          </p:nvPr>
        </p:nvSpPr>
        <p:spPr>
          <a:xfrm>
            <a:off x="2430304" y="986373"/>
            <a:ext cx="2040880"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193" name="Google Shape;193;p54"/>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54"/>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54"/>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6"/>
        <p:cNvGrpSpPr/>
        <p:nvPr/>
      </p:nvGrpSpPr>
      <p:grpSpPr>
        <a:xfrm>
          <a:off x="0" y="0"/>
          <a:ext cx="0" cy="0"/>
          <a:chOff x="0" y="0"/>
          <a:chExt cx="0" cy="0"/>
        </a:xfrm>
      </p:grpSpPr>
      <p:sp>
        <p:nvSpPr>
          <p:cNvPr id="197" name="Google Shape;197;p55"/>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55"/>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55"/>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55"/>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1"/>
        <p:cNvGrpSpPr/>
        <p:nvPr/>
      </p:nvGrpSpPr>
      <p:grpSpPr>
        <a:xfrm>
          <a:off x="0" y="0"/>
          <a:ext cx="0" cy="0"/>
          <a:chOff x="0" y="0"/>
          <a:chExt cx="0" cy="0"/>
        </a:xfrm>
      </p:grpSpPr>
      <p:sp>
        <p:nvSpPr>
          <p:cNvPr id="202" name="Google Shape;202;p56"/>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6"/>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56"/>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24" name="Google Shape;24;p42"/>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2"/>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2"/>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5"/>
        <p:cNvGrpSpPr/>
        <p:nvPr/>
      </p:nvGrpSpPr>
      <p:grpSpPr>
        <a:xfrm>
          <a:off x="0" y="0"/>
          <a:ext cx="0" cy="0"/>
          <a:chOff x="0" y="0"/>
          <a:chExt cx="0" cy="0"/>
        </a:xfrm>
      </p:grpSpPr>
      <p:sp>
        <p:nvSpPr>
          <p:cNvPr id="206" name="Google Shape;206;p57"/>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57"/>
          <p:cNvSpPr txBox="1">
            <a:spLocks noGrp="1"/>
          </p:cNvSpPr>
          <p:nvPr>
            <p:ph type="body" idx="1"/>
          </p:nvPr>
        </p:nvSpPr>
        <p:spPr>
          <a:xfrm>
            <a:off x="2040880" y="388799"/>
            <a:ext cx="2430304" cy="1918990"/>
          </a:xfrm>
          <a:prstGeom prst="rect">
            <a:avLst/>
          </a:prstGeom>
          <a:noFill/>
          <a:ln>
            <a:noFill/>
          </a:ln>
        </p:spPr>
        <p:txBody>
          <a:bodyPr spcFirstLastPara="1" wrap="square" lIns="91425" tIns="45700" rIns="91425" bIns="45700" anchor="t" anchorCtr="0">
            <a:normAutofit/>
          </a:bodyPr>
          <a:lstStyle>
            <a:lvl1pPr marL="180045" lvl="0" indent="-170043" algn="l">
              <a:lnSpc>
                <a:spcPct val="90000"/>
              </a:lnSpc>
              <a:spcBef>
                <a:spcPts val="394"/>
              </a:spcBef>
              <a:spcAft>
                <a:spcPts val="0"/>
              </a:spcAft>
              <a:buClr>
                <a:schemeClr val="dk1"/>
              </a:buClr>
              <a:buSzPts val="3200"/>
              <a:buChar char="•"/>
              <a:defRPr sz="1260"/>
            </a:lvl1pPr>
            <a:lvl2pPr marL="360091" lvl="1" indent="-160040" algn="l">
              <a:lnSpc>
                <a:spcPct val="90000"/>
              </a:lnSpc>
              <a:spcBef>
                <a:spcPts val="197"/>
              </a:spcBef>
              <a:spcAft>
                <a:spcPts val="0"/>
              </a:spcAft>
              <a:buClr>
                <a:schemeClr val="dk1"/>
              </a:buClr>
              <a:buSzPts val="2800"/>
              <a:buChar char="•"/>
              <a:defRPr sz="1103"/>
            </a:lvl2pPr>
            <a:lvl3pPr marL="540136" lvl="2" indent="-150038" algn="l">
              <a:lnSpc>
                <a:spcPct val="90000"/>
              </a:lnSpc>
              <a:spcBef>
                <a:spcPts val="197"/>
              </a:spcBef>
              <a:spcAft>
                <a:spcPts val="0"/>
              </a:spcAft>
              <a:buClr>
                <a:schemeClr val="dk1"/>
              </a:buClr>
              <a:buSzPts val="2400"/>
              <a:buChar char="•"/>
              <a:defRPr sz="945"/>
            </a:lvl3pPr>
            <a:lvl4pPr marL="720181" lvl="3" indent="-140035" algn="l">
              <a:lnSpc>
                <a:spcPct val="90000"/>
              </a:lnSpc>
              <a:spcBef>
                <a:spcPts val="197"/>
              </a:spcBef>
              <a:spcAft>
                <a:spcPts val="0"/>
              </a:spcAft>
              <a:buClr>
                <a:schemeClr val="dk1"/>
              </a:buClr>
              <a:buSzPts val="2000"/>
              <a:buChar char="•"/>
              <a:defRPr sz="788"/>
            </a:lvl4pPr>
            <a:lvl5pPr marL="900227" lvl="4" indent="-140035" algn="l">
              <a:lnSpc>
                <a:spcPct val="90000"/>
              </a:lnSpc>
              <a:spcBef>
                <a:spcPts val="197"/>
              </a:spcBef>
              <a:spcAft>
                <a:spcPts val="0"/>
              </a:spcAft>
              <a:buClr>
                <a:schemeClr val="dk1"/>
              </a:buClr>
              <a:buSzPts val="2000"/>
              <a:buChar char="•"/>
              <a:defRPr sz="788"/>
            </a:lvl5pPr>
            <a:lvl6pPr marL="1080272" lvl="5" indent="-140035" algn="l">
              <a:lnSpc>
                <a:spcPct val="90000"/>
              </a:lnSpc>
              <a:spcBef>
                <a:spcPts val="197"/>
              </a:spcBef>
              <a:spcAft>
                <a:spcPts val="0"/>
              </a:spcAft>
              <a:buClr>
                <a:schemeClr val="dk1"/>
              </a:buClr>
              <a:buSzPts val="2000"/>
              <a:buChar char="•"/>
              <a:defRPr sz="788"/>
            </a:lvl6pPr>
            <a:lvl7pPr marL="1260318" lvl="6" indent="-140035" algn="l">
              <a:lnSpc>
                <a:spcPct val="90000"/>
              </a:lnSpc>
              <a:spcBef>
                <a:spcPts val="197"/>
              </a:spcBef>
              <a:spcAft>
                <a:spcPts val="0"/>
              </a:spcAft>
              <a:buClr>
                <a:schemeClr val="dk1"/>
              </a:buClr>
              <a:buSzPts val="2000"/>
              <a:buChar char="•"/>
              <a:defRPr sz="788"/>
            </a:lvl7pPr>
            <a:lvl8pPr marL="1440363" lvl="7" indent="-140035" algn="l">
              <a:lnSpc>
                <a:spcPct val="90000"/>
              </a:lnSpc>
              <a:spcBef>
                <a:spcPts val="197"/>
              </a:spcBef>
              <a:spcAft>
                <a:spcPts val="0"/>
              </a:spcAft>
              <a:buClr>
                <a:schemeClr val="dk1"/>
              </a:buClr>
              <a:buSzPts val="2000"/>
              <a:buChar char="•"/>
              <a:defRPr sz="788"/>
            </a:lvl8pPr>
            <a:lvl9pPr marL="1620408" lvl="8" indent="-140035" algn="l">
              <a:lnSpc>
                <a:spcPct val="90000"/>
              </a:lnSpc>
              <a:spcBef>
                <a:spcPts val="197"/>
              </a:spcBef>
              <a:spcAft>
                <a:spcPts val="0"/>
              </a:spcAft>
              <a:buClr>
                <a:schemeClr val="dk1"/>
              </a:buClr>
              <a:buSzPts val="2000"/>
              <a:buChar char="•"/>
              <a:defRPr sz="788"/>
            </a:lvl9pPr>
          </a:lstStyle>
          <a:p>
            <a:endParaRPr/>
          </a:p>
        </p:txBody>
      </p:sp>
      <p:sp>
        <p:nvSpPr>
          <p:cNvPr id="208" name="Google Shape;208;p57"/>
          <p:cNvSpPr txBox="1">
            <a:spLocks noGrp="1"/>
          </p:cNvSpPr>
          <p:nvPr>
            <p:ph type="body" idx="2"/>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dk1"/>
              </a:buClr>
              <a:buSzPts val="1600"/>
              <a:buNone/>
              <a:defRPr sz="630"/>
            </a:lvl1pPr>
            <a:lvl2pPr marL="360091" lvl="1" indent="-90023" algn="l">
              <a:lnSpc>
                <a:spcPct val="90000"/>
              </a:lnSpc>
              <a:spcBef>
                <a:spcPts val="197"/>
              </a:spcBef>
              <a:spcAft>
                <a:spcPts val="0"/>
              </a:spcAft>
              <a:buClr>
                <a:schemeClr val="dk1"/>
              </a:buClr>
              <a:buSzPts val="1400"/>
              <a:buNone/>
              <a:defRPr sz="551"/>
            </a:lvl2pPr>
            <a:lvl3pPr marL="540136" lvl="2" indent="-90023" algn="l">
              <a:lnSpc>
                <a:spcPct val="90000"/>
              </a:lnSpc>
              <a:spcBef>
                <a:spcPts val="197"/>
              </a:spcBef>
              <a:spcAft>
                <a:spcPts val="0"/>
              </a:spcAft>
              <a:buClr>
                <a:schemeClr val="dk1"/>
              </a:buClr>
              <a:buSzPts val="1200"/>
              <a:buNone/>
              <a:defRPr sz="473"/>
            </a:lvl3pPr>
            <a:lvl4pPr marL="720181" lvl="3" indent="-90023" algn="l">
              <a:lnSpc>
                <a:spcPct val="90000"/>
              </a:lnSpc>
              <a:spcBef>
                <a:spcPts val="197"/>
              </a:spcBef>
              <a:spcAft>
                <a:spcPts val="0"/>
              </a:spcAft>
              <a:buClr>
                <a:schemeClr val="dk1"/>
              </a:buClr>
              <a:buSzPts val="1000"/>
              <a:buNone/>
              <a:defRPr sz="394"/>
            </a:lvl4pPr>
            <a:lvl5pPr marL="900227" lvl="4" indent="-90023" algn="l">
              <a:lnSpc>
                <a:spcPct val="90000"/>
              </a:lnSpc>
              <a:spcBef>
                <a:spcPts val="197"/>
              </a:spcBef>
              <a:spcAft>
                <a:spcPts val="0"/>
              </a:spcAft>
              <a:buClr>
                <a:schemeClr val="dk1"/>
              </a:buClr>
              <a:buSzPts val="1000"/>
              <a:buNone/>
              <a:defRPr sz="394"/>
            </a:lvl5pPr>
            <a:lvl6pPr marL="1080272" lvl="5" indent="-90023" algn="l">
              <a:lnSpc>
                <a:spcPct val="90000"/>
              </a:lnSpc>
              <a:spcBef>
                <a:spcPts val="197"/>
              </a:spcBef>
              <a:spcAft>
                <a:spcPts val="0"/>
              </a:spcAft>
              <a:buClr>
                <a:schemeClr val="dk1"/>
              </a:buClr>
              <a:buSzPts val="1000"/>
              <a:buNone/>
              <a:defRPr sz="394"/>
            </a:lvl6pPr>
            <a:lvl7pPr marL="1260318" lvl="6" indent="-90023" algn="l">
              <a:lnSpc>
                <a:spcPct val="90000"/>
              </a:lnSpc>
              <a:spcBef>
                <a:spcPts val="197"/>
              </a:spcBef>
              <a:spcAft>
                <a:spcPts val="0"/>
              </a:spcAft>
              <a:buClr>
                <a:schemeClr val="dk1"/>
              </a:buClr>
              <a:buSzPts val="1000"/>
              <a:buNone/>
              <a:defRPr sz="394"/>
            </a:lvl7pPr>
            <a:lvl8pPr marL="1440363" lvl="7" indent="-90023" algn="l">
              <a:lnSpc>
                <a:spcPct val="90000"/>
              </a:lnSpc>
              <a:spcBef>
                <a:spcPts val="197"/>
              </a:spcBef>
              <a:spcAft>
                <a:spcPts val="0"/>
              </a:spcAft>
              <a:buClr>
                <a:schemeClr val="dk1"/>
              </a:buClr>
              <a:buSzPts val="1000"/>
              <a:buNone/>
              <a:defRPr sz="394"/>
            </a:lvl8pPr>
            <a:lvl9pPr marL="1620408" lvl="8" indent="-90023" algn="l">
              <a:lnSpc>
                <a:spcPct val="90000"/>
              </a:lnSpc>
              <a:spcBef>
                <a:spcPts val="197"/>
              </a:spcBef>
              <a:spcAft>
                <a:spcPts val="0"/>
              </a:spcAft>
              <a:buClr>
                <a:schemeClr val="dk1"/>
              </a:buClr>
              <a:buSzPts val="1000"/>
              <a:buNone/>
              <a:defRPr sz="394"/>
            </a:lvl9pPr>
          </a:lstStyle>
          <a:p>
            <a:endParaRPr/>
          </a:p>
        </p:txBody>
      </p:sp>
      <p:sp>
        <p:nvSpPr>
          <p:cNvPr id="209" name="Google Shape;209;p57"/>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57"/>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57"/>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2"/>
        <p:cNvGrpSpPr/>
        <p:nvPr/>
      </p:nvGrpSpPr>
      <p:grpSpPr>
        <a:xfrm>
          <a:off x="0" y="0"/>
          <a:ext cx="0" cy="0"/>
          <a:chOff x="0" y="0"/>
          <a:chExt cx="0" cy="0"/>
        </a:xfrm>
      </p:grpSpPr>
      <p:sp>
        <p:nvSpPr>
          <p:cNvPr id="213" name="Google Shape;213;p58"/>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58"/>
          <p:cNvSpPr>
            <a:spLocks noGrp="1"/>
          </p:cNvSpPr>
          <p:nvPr>
            <p:ph type="pic" idx="2"/>
          </p:nvPr>
        </p:nvSpPr>
        <p:spPr>
          <a:xfrm>
            <a:off x="2040880" y="388799"/>
            <a:ext cx="2430304" cy="1918990"/>
          </a:xfrm>
          <a:prstGeom prst="rect">
            <a:avLst/>
          </a:prstGeom>
          <a:noFill/>
          <a:ln>
            <a:noFill/>
          </a:ln>
        </p:spPr>
      </p:sp>
      <p:sp>
        <p:nvSpPr>
          <p:cNvPr id="215" name="Google Shape;215;p58"/>
          <p:cNvSpPr txBox="1">
            <a:spLocks noGrp="1"/>
          </p:cNvSpPr>
          <p:nvPr>
            <p:ph type="body" idx="1"/>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dk1"/>
              </a:buClr>
              <a:buSzPts val="1600"/>
              <a:buNone/>
              <a:defRPr sz="630"/>
            </a:lvl1pPr>
            <a:lvl2pPr marL="360091" lvl="1" indent="-90023" algn="l">
              <a:lnSpc>
                <a:spcPct val="90000"/>
              </a:lnSpc>
              <a:spcBef>
                <a:spcPts val="197"/>
              </a:spcBef>
              <a:spcAft>
                <a:spcPts val="0"/>
              </a:spcAft>
              <a:buClr>
                <a:schemeClr val="dk1"/>
              </a:buClr>
              <a:buSzPts val="1400"/>
              <a:buNone/>
              <a:defRPr sz="551"/>
            </a:lvl2pPr>
            <a:lvl3pPr marL="540136" lvl="2" indent="-90023" algn="l">
              <a:lnSpc>
                <a:spcPct val="90000"/>
              </a:lnSpc>
              <a:spcBef>
                <a:spcPts val="197"/>
              </a:spcBef>
              <a:spcAft>
                <a:spcPts val="0"/>
              </a:spcAft>
              <a:buClr>
                <a:schemeClr val="dk1"/>
              </a:buClr>
              <a:buSzPts val="1200"/>
              <a:buNone/>
              <a:defRPr sz="473"/>
            </a:lvl3pPr>
            <a:lvl4pPr marL="720181" lvl="3" indent="-90023" algn="l">
              <a:lnSpc>
                <a:spcPct val="90000"/>
              </a:lnSpc>
              <a:spcBef>
                <a:spcPts val="197"/>
              </a:spcBef>
              <a:spcAft>
                <a:spcPts val="0"/>
              </a:spcAft>
              <a:buClr>
                <a:schemeClr val="dk1"/>
              </a:buClr>
              <a:buSzPts val="1000"/>
              <a:buNone/>
              <a:defRPr sz="394"/>
            </a:lvl4pPr>
            <a:lvl5pPr marL="900227" lvl="4" indent="-90023" algn="l">
              <a:lnSpc>
                <a:spcPct val="90000"/>
              </a:lnSpc>
              <a:spcBef>
                <a:spcPts val="197"/>
              </a:spcBef>
              <a:spcAft>
                <a:spcPts val="0"/>
              </a:spcAft>
              <a:buClr>
                <a:schemeClr val="dk1"/>
              </a:buClr>
              <a:buSzPts val="1000"/>
              <a:buNone/>
              <a:defRPr sz="394"/>
            </a:lvl5pPr>
            <a:lvl6pPr marL="1080272" lvl="5" indent="-90023" algn="l">
              <a:lnSpc>
                <a:spcPct val="90000"/>
              </a:lnSpc>
              <a:spcBef>
                <a:spcPts val="197"/>
              </a:spcBef>
              <a:spcAft>
                <a:spcPts val="0"/>
              </a:spcAft>
              <a:buClr>
                <a:schemeClr val="dk1"/>
              </a:buClr>
              <a:buSzPts val="1000"/>
              <a:buNone/>
              <a:defRPr sz="394"/>
            </a:lvl6pPr>
            <a:lvl7pPr marL="1260318" lvl="6" indent="-90023" algn="l">
              <a:lnSpc>
                <a:spcPct val="90000"/>
              </a:lnSpc>
              <a:spcBef>
                <a:spcPts val="197"/>
              </a:spcBef>
              <a:spcAft>
                <a:spcPts val="0"/>
              </a:spcAft>
              <a:buClr>
                <a:schemeClr val="dk1"/>
              </a:buClr>
              <a:buSzPts val="1000"/>
              <a:buNone/>
              <a:defRPr sz="394"/>
            </a:lvl7pPr>
            <a:lvl8pPr marL="1440363" lvl="7" indent="-90023" algn="l">
              <a:lnSpc>
                <a:spcPct val="90000"/>
              </a:lnSpc>
              <a:spcBef>
                <a:spcPts val="197"/>
              </a:spcBef>
              <a:spcAft>
                <a:spcPts val="0"/>
              </a:spcAft>
              <a:buClr>
                <a:schemeClr val="dk1"/>
              </a:buClr>
              <a:buSzPts val="1000"/>
              <a:buNone/>
              <a:defRPr sz="394"/>
            </a:lvl8pPr>
            <a:lvl9pPr marL="1620408" lvl="8" indent="-90023" algn="l">
              <a:lnSpc>
                <a:spcPct val="90000"/>
              </a:lnSpc>
              <a:spcBef>
                <a:spcPts val="197"/>
              </a:spcBef>
              <a:spcAft>
                <a:spcPts val="0"/>
              </a:spcAft>
              <a:buClr>
                <a:schemeClr val="dk1"/>
              </a:buClr>
              <a:buSzPts val="1000"/>
              <a:buNone/>
              <a:defRPr sz="394"/>
            </a:lvl9pPr>
          </a:lstStyle>
          <a:p>
            <a:endParaRPr/>
          </a:p>
        </p:txBody>
      </p:sp>
      <p:sp>
        <p:nvSpPr>
          <p:cNvPr id="216" name="Google Shape;216;p58"/>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58"/>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58"/>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9"/>
        <p:cNvGrpSpPr/>
        <p:nvPr/>
      </p:nvGrpSpPr>
      <p:grpSpPr>
        <a:xfrm>
          <a:off x="0" y="0"/>
          <a:ext cx="0" cy="0"/>
          <a:chOff x="0" y="0"/>
          <a:chExt cx="0" cy="0"/>
        </a:xfrm>
      </p:grpSpPr>
      <p:sp>
        <p:nvSpPr>
          <p:cNvPr id="220" name="Google Shape;220;p59"/>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59"/>
          <p:cNvSpPr txBox="1">
            <a:spLocks noGrp="1"/>
          </p:cNvSpPr>
          <p:nvPr>
            <p:ph type="body" idx="1"/>
          </p:nvPr>
        </p:nvSpPr>
        <p:spPr>
          <a:xfrm rot="5400000">
            <a:off x="1543630" y="-494749"/>
            <a:ext cx="1713340" cy="4140518"/>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222" name="Google Shape;222;p59"/>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59"/>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59"/>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p60"/>
          <p:cNvSpPr txBox="1">
            <a:spLocks noGrp="1"/>
          </p:cNvSpPr>
          <p:nvPr>
            <p:ph type="title"/>
          </p:nvPr>
        </p:nvSpPr>
        <p:spPr>
          <a:xfrm rot="5400000">
            <a:off x="2808788" y="770409"/>
            <a:ext cx="2288412" cy="10351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60"/>
          <p:cNvSpPr txBox="1">
            <a:spLocks noGrp="1"/>
          </p:cNvSpPr>
          <p:nvPr>
            <p:ph type="body" idx="1"/>
          </p:nvPr>
        </p:nvSpPr>
        <p:spPr>
          <a:xfrm rot="5400000">
            <a:off x="708526" y="-234717"/>
            <a:ext cx="2288412" cy="3045381"/>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228" name="Google Shape;228;p60"/>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60"/>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60"/>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3"/>
          <p:cNvSpPr txBox="1">
            <a:spLocks noGrp="1"/>
          </p:cNvSpPr>
          <p:nvPr>
            <p:ph type="title"/>
          </p:nvPr>
        </p:nvSpPr>
        <p:spPr>
          <a:xfrm>
            <a:off x="327541" y="673210"/>
            <a:ext cx="4140518" cy="112326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3"/>
          <p:cNvSpPr txBox="1">
            <a:spLocks noGrp="1"/>
          </p:cNvSpPr>
          <p:nvPr>
            <p:ph type="body" idx="1"/>
          </p:nvPr>
        </p:nvSpPr>
        <p:spPr>
          <a:xfrm>
            <a:off x="327541" y="1807101"/>
            <a:ext cx="4140518" cy="590699"/>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rgbClr val="888888"/>
              </a:buClr>
              <a:buSzPts val="2400"/>
              <a:buNone/>
              <a:defRPr sz="945">
                <a:solidFill>
                  <a:srgbClr val="888888"/>
                </a:solidFill>
              </a:defRPr>
            </a:lvl1pPr>
            <a:lvl2pPr marL="360091" lvl="1" indent="-90023" algn="l">
              <a:lnSpc>
                <a:spcPct val="90000"/>
              </a:lnSpc>
              <a:spcBef>
                <a:spcPts val="197"/>
              </a:spcBef>
              <a:spcAft>
                <a:spcPts val="0"/>
              </a:spcAft>
              <a:buClr>
                <a:srgbClr val="888888"/>
              </a:buClr>
              <a:buSzPts val="2000"/>
              <a:buNone/>
              <a:defRPr sz="788">
                <a:solidFill>
                  <a:srgbClr val="888888"/>
                </a:solidFill>
              </a:defRPr>
            </a:lvl2pPr>
            <a:lvl3pPr marL="540136" lvl="2" indent="-90023" algn="l">
              <a:lnSpc>
                <a:spcPct val="90000"/>
              </a:lnSpc>
              <a:spcBef>
                <a:spcPts val="197"/>
              </a:spcBef>
              <a:spcAft>
                <a:spcPts val="0"/>
              </a:spcAft>
              <a:buClr>
                <a:srgbClr val="888888"/>
              </a:buClr>
              <a:buSzPts val="1800"/>
              <a:buNone/>
              <a:defRPr sz="709">
                <a:solidFill>
                  <a:srgbClr val="888888"/>
                </a:solidFill>
              </a:defRPr>
            </a:lvl3pPr>
            <a:lvl4pPr marL="720181" lvl="3" indent="-90023" algn="l">
              <a:lnSpc>
                <a:spcPct val="90000"/>
              </a:lnSpc>
              <a:spcBef>
                <a:spcPts val="197"/>
              </a:spcBef>
              <a:spcAft>
                <a:spcPts val="0"/>
              </a:spcAft>
              <a:buClr>
                <a:srgbClr val="888888"/>
              </a:buClr>
              <a:buSzPts val="1600"/>
              <a:buNone/>
              <a:defRPr sz="630">
                <a:solidFill>
                  <a:srgbClr val="888888"/>
                </a:solidFill>
              </a:defRPr>
            </a:lvl4pPr>
            <a:lvl5pPr marL="900227" lvl="4" indent="-90023" algn="l">
              <a:lnSpc>
                <a:spcPct val="90000"/>
              </a:lnSpc>
              <a:spcBef>
                <a:spcPts val="197"/>
              </a:spcBef>
              <a:spcAft>
                <a:spcPts val="0"/>
              </a:spcAft>
              <a:buClr>
                <a:srgbClr val="888888"/>
              </a:buClr>
              <a:buSzPts val="1600"/>
              <a:buNone/>
              <a:defRPr sz="630">
                <a:solidFill>
                  <a:srgbClr val="888888"/>
                </a:solidFill>
              </a:defRPr>
            </a:lvl5pPr>
            <a:lvl6pPr marL="1080272" lvl="5" indent="-90023" algn="l">
              <a:lnSpc>
                <a:spcPct val="90000"/>
              </a:lnSpc>
              <a:spcBef>
                <a:spcPts val="197"/>
              </a:spcBef>
              <a:spcAft>
                <a:spcPts val="0"/>
              </a:spcAft>
              <a:buClr>
                <a:srgbClr val="888888"/>
              </a:buClr>
              <a:buSzPts val="1600"/>
              <a:buNone/>
              <a:defRPr sz="630">
                <a:solidFill>
                  <a:srgbClr val="888888"/>
                </a:solidFill>
              </a:defRPr>
            </a:lvl6pPr>
            <a:lvl7pPr marL="1260318" lvl="6" indent="-90023" algn="l">
              <a:lnSpc>
                <a:spcPct val="90000"/>
              </a:lnSpc>
              <a:spcBef>
                <a:spcPts val="197"/>
              </a:spcBef>
              <a:spcAft>
                <a:spcPts val="0"/>
              </a:spcAft>
              <a:buClr>
                <a:srgbClr val="888888"/>
              </a:buClr>
              <a:buSzPts val="1600"/>
              <a:buNone/>
              <a:defRPr sz="630">
                <a:solidFill>
                  <a:srgbClr val="888888"/>
                </a:solidFill>
              </a:defRPr>
            </a:lvl7pPr>
            <a:lvl8pPr marL="1440363" lvl="7" indent="-90023" algn="l">
              <a:lnSpc>
                <a:spcPct val="90000"/>
              </a:lnSpc>
              <a:spcBef>
                <a:spcPts val="197"/>
              </a:spcBef>
              <a:spcAft>
                <a:spcPts val="0"/>
              </a:spcAft>
              <a:buClr>
                <a:srgbClr val="888888"/>
              </a:buClr>
              <a:buSzPts val="1600"/>
              <a:buNone/>
              <a:defRPr sz="630">
                <a:solidFill>
                  <a:srgbClr val="888888"/>
                </a:solidFill>
              </a:defRPr>
            </a:lvl8pPr>
            <a:lvl9pPr marL="1620408" lvl="8" indent="-90023" algn="l">
              <a:lnSpc>
                <a:spcPct val="90000"/>
              </a:lnSpc>
              <a:spcBef>
                <a:spcPts val="197"/>
              </a:spcBef>
              <a:spcAft>
                <a:spcPts val="0"/>
              </a:spcAft>
              <a:buClr>
                <a:srgbClr val="888888"/>
              </a:buClr>
              <a:buSzPts val="1600"/>
              <a:buNone/>
              <a:defRPr sz="630">
                <a:solidFill>
                  <a:srgbClr val="888888"/>
                </a:solidFill>
              </a:defRPr>
            </a:lvl9pPr>
          </a:lstStyle>
          <a:p>
            <a:endParaRPr/>
          </a:p>
        </p:txBody>
      </p:sp>
      <p:sp>
        <p:nvSpPr>
          <p:cNvPr id="30" name="Google Shape;30;p43"/>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3"/>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3"/>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4"/>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4"/>
          <p:cNvSpPr txBox="1">
            <a:spLocks noGrp="1"/>
          </p:cNvSpPr>
          <p:nvPr>
            <p:ph type="body" idx="1"/>
          </p:nvPr>
        </p:nvSpPr>
        <p:spPr>
          <a:xfrm>
            <a:off x="330041"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36" name="Google Shape;36;p44"/>
          <p:cNvSpPr txBox="1">
            <a:spLocks noGrp="1"/>
          </p:cNvSpPr>
          <p:nvPr>
            <p:ph type="body" idx="2"/>
          </p:nvPr>
        </p:nvSpPr>
        <p:spPr>
          <a:xfrm>
            <a:off x="2430304"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37" name="Google Shape;37;p44"/>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4"/>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4"/>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5"/>
          <p:cNvSpPr txBox="1">
            <a:spLocks noGrp="1"/>
          </p:cNvSpPr>
          <p:nvPr>
            <p:ph type="title"/>
          </p:nvPr>
        </p:nvSpPr>
        <p:spPr>
          <a:xfrm>
            <a:off x="330666"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5"/>
          <p:cNvSpPr txBox="1">
            <a:spLocks noGrp="1"/>
          </p:cNvSpPr>
          <p:nvPr>
            <p:ph type="body" idx="1"/>
          </p:nvPr>
        </p:nvSpPr>
        <p:spPr>
          <a:xfrm>
            <a:off x="330667" y="661958"/>
            <a:ext cx="2030879"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dk1"/>
              </a:buClr>
              <a:buSzPts val="2400"/>
              <a:buNone/>
              <a:defRPr sz="945" b="1"/>
            </a:lvl1pPr>
            <a:lvl2pPr marL="360091" lvl="1" indent="-90023" algn="l">
              <a:lnSpc>
                <a:spcPct val="90000"/>
              </a:lnSpc>
              <a:spcBef>
                <a:spcPts val="197"/>
              </a:spcBef>
              <a:spcAft>
                <a:spcPts val="0"/>
              </a:spcAft>
              <a:buClr>
                <a:schemeClr val="dk1"/>
              </a:buClr>
              <a:buSzPts val="2000"/>
              <a:buNone/>
              <a:defRPr sz="788" b="1"/>
            </a:lvl2pPr>
            <a:lvl3pPr marL="540136" lvl="2" indent="-90023" algn="l">
              <a:lnSpc>
                <a:spcPct val="90000"/>
              </a:lnSpc>
              <a:spcBef>
                <a:spcPts val="197"/>
              </a:spcBef>
              <a:spcAft>
                <a:spcPts val="0"/>
              </a:spcAft>
              <a:buClr>
                <a:schemeClr val="dk1"/>
              </a:buClr>
              <a:buSzPts val="1800"/>
              <a:buNone/>
              <a:defRPr sz="709" b="1"/>
            </a:lvl3pPr>
            <a:lvl4pPr marL="720181" lvl="3" indent="-90023" algn="l">
              <a:lnSpc>
                <a:spcPct val="90000"/>
              </a:lnSpc>
              <a:spcBef>
                <a:spcPts val="197"/>
              </a:spcBef>
              <a:spcAft>
                <a:spcPts val="0"/>
              </a:spcAft>
              <a:buClr>
                <a:schemeClr val="dk1"/>
              </a:buClr>
              <a:buSzPts val="1600"/>
              <a:buNone/>
              <a:defRPr sz="630" b="1"/>
            </a:lvl4pPr>
            <a:lvl5pPr marL="900227" lvl="4" indent="-90023" algn="l">
              <a:lnSpc>
                <a:spcPct val="90000"/>
              </a:lnSpc>
              <a:spcBef>
                <a:spcPts val="197"/>
              </a:spcBef>
              <a:spcAft>
                <a:spcPts val="0"/>
              </a:spcAft>
              <a:buClr>
                <a:schemeClr val="dk1"/>
              </a:buClr>
              <a:buSzPts val="1600"/>
              <a:buNone/>
              <a:defRPr sz="630" b="1"/>
            </a:lvl5pPr>
            <a:lvl6pPr marL="1080272" lvl="5" indent="-90023" algn="l">
              <a:lnSpc>
                <a:spcPct val="90000"/>
              </a:lnSpc>
              <a:spcBef>
                <a:spcPts val="197"/>
              </a:spcBef>
              <a:spcAft>
                <a:spcPts val="0"/>
              </a:spcAft>
              <a:buClr>
                <a:schemeClr val="dk1"/>
              </a:buClr>
              <a:buSzPts val="1600"/>
              <a:buNone/>
              <a:defRPr sz="630" b="1"/>
            </a:lvl6pPr>
            <a:lvl7pPr marL="1260318" lvl="6" indent="-90023" algn="l">
              <a:lnSpc>
                <a:spcPct val="90000"/>
              </a:lnSpc>
              <a:spcBef>
                <a:spcPts val="197"/>
              </a:spcBef>
              <a:spcAft>
                <a:spcPts val="0"/>
              </a:spcAft>
              <a:buClr>
                <a:schemeClr val="dk1"/>
              </a:buClr>
              <a:buSzPts val="1600"/>
              <a:buNone/>
              <a:defRPr sz="630" b="1"/>
            </a:lvl7pPr>
            <a:lvl8pPr marL="1440363" lvl="7" indent="-90023" algn="l">
              <a:lnSpc>
                <a:spcPct val="90000"/>
              </a:lnSpc>
              <a:spcBef>
                <a:spcPts val="197"/>
              </a:spcBef>
              <a:spcAft>
                <a:spcPts val="0"/>
              </a:spcAft>
              <a:buClr>
                <a:schemeClr val="dk1"/>
              </a:buClr>
              <a:buSzPts val="1600"/>
              <a:buNone/>
              <a:defRPr sz="630" b="1"/>
            </a:lvl8pPr>
            <a:lvl9pPr marL="1620408" lvl="8" indent="-90023" algn="l">
              <a:lnSpc>
                <a:spcPct val="90000"/>
              </a:lnSpc>
              <a:spcBef>
                <a:spcPts val="197"/>
              </a:spcBef>
              <a:spcAft>
                <a:spcPts val="0"/>
              </a:spcAft>
              <a:buClr>
                <a:schemeClr val="dk1"/>
              </a:buClr>
              <a:buSzPts val="1600"/>
              <a:buNone/>
              <a:defRPr sz="630" b="1"/>
            </a:lvl9pPr>
          </a:lstStyle>
          <a:p>
            <a:endParaRPr/>
          </a:p>
        </p:txBody>
      </p:sp>
      <p:sp>
        <p:nvSpPr>
          <p:cNvPr id="43" name="Google Shape;43;p45"/>
          <p:cNvSpPr txBox="1">
            <a:spLocks noGrp="1"/>
          </p:cNvSpPr>
          <p:nvPr>
            <p:ph type="body" idx="2"/>
          </p:nvPr>
        </p:nvSpPr>
        <p:spPr>
          <a:xfrm>
            <a:off x="330667" y="986373"/>
            <a:ext cx="2030879"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44" name="Google Shape;44;p45"/>
          <p:cNvSpPr txBox="1">
            <a:spLocks noGrp="1"/>
          </p:cNvSpPr>
          <p:nvPr>
            <p:ph type="body" idx="3"/>
          </p:nvPr>
        </p:nvSpPr>
        <p:spPr>
          <a:xfrm>
            <a:off x="2430304" y="661958"/>
            <a:ext cx="2040880"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dk1"/>
              </a:buClr>
              <a:buSzPts val="2400"/>
              <a:buNone/>
              <a:defRPr sz="945" b="1"/>
            </a:lvl1pPr>
            <a:lvl2pPr marL="360091" lvl="1" indent="-90023" algn="l">
              <a:lnSpc>
                <a:spcPct val="90000"/>
              </a:lnSpc>
              <a:spcBef>
                <a:spcPts val="197"/>
              </a:spcBef>
              <a:spcAft>
                <a:spcPts val="0"/>
              </a:spcAft>
              <a:buClr>
                <a:schemeClr val="dk1"/>
              </a:buClr>
              <a:buSzPts val="2000"/>
              <a:buNone/>
              <a:defRPr sz="788" b="1"/>
            </a:lvl2pPr>
            <a:lvl3pPr marL="540136" lvl="2" indent="-90023" algn="l">
              <a:lnSpc>
                <a:spcPct val="90000"/>
              </a:lnSpc>
              <a:spcBef>
                <a:spcPts val="197"/>
              </a:spcBef>
              <a:spcAft>
                <a:spcPts val="0"/>
              </a:spcAft>
              <a:buClr>
                <a:schemeClr val="dk1"/>
              </a:buClr>
              <a:buSzPts val="1800"/>
              <a:buNone/>
              <a:defRPr sz="709" b="1"/>
            </a:lvl3pPr>
            <a:lvl4pPr marL="720181" lvl="3" indent="-90023" algn="l">
              <a:lnSpc>
                <a:spcPct val="90000"/>
              </a:lnSpc>
              <a:spcBef>
                <a:spcPts val="197"/>
              </a:spcBef>
              <a:spcAft>
                <a:spcPts val="0"/>
              </a:spcAft>
              <a:buClr>
                <a:schemeClr val="dk1"/>
              </a:buClr>
              <a:buSzPts val="1600"/>
              <a:buNone/>
              <a:defRPr sz="630" b="1"/>
            </a:lvl4pPr>
            <a:lvl5pPr marL="900227" lvl="4" indent="-90023" algn="l">
              <a:lnSpc>
                <a:spcPct val="90000"/>
              </a:lnSpc>
              <a:spcBef>
                <a:spcPts val="197"/>
              </a:spcBef>
              <a:spcAft>
                <a:spcPts val="0"/>
              </a:spcAft>
              <a:buClr>
                <a:schemeClr val="dk1"/>
              </a:buClr>
              <a:buSzPts val="1600"/>
              <a:buNone/>
              <a:defRPr sz="630" b="1"/>
            </a:lvl5pPr>
            <a:lvl6pPr marL="1080272" lvl="5" indent="-90023" algn="l">
              <a:lnSpc>
                <a:spcPct val="90000"/>
              </a:lnSpc>
              <a:spcBef>
                <a:spcPts val="197"/>
              </a:spcBef>
              <a:spcAft>
                <a:spcPts val="0"/>
              </a:spcAft>
              <a:buClr>
                <a:schemeClr val="dk1"/>
              </a:buClr>
              <a:buSzPts val="1600"/>
              <a:buNone/>
              <a:defRPr sz="630" b="1"/>
            </a:lvl6pPr>
            <a:lvl7pPr marL="1260318" lvl="6" indent="-90023" algn="l">
              <a:lnSpc>
                <a:spcPct val="90000"/>
              </a:lnSpc>
              <a:spcBef>
                <a:spcPts val="197"/>
              </a:spcBef>
              <a:spcAft>
                <a:spcPts val="0"/>
              </a:spcAft>
              <a:buClr>
                <a:schemeClr val="dk1"/>
              </a:buClr>
              <a:buSzPts val="1600"/>
              <a:buNone/>
              <a:defRPr sz="630" b="1"/>
            </a:lvl7pPr>
            <a:lvl8pPr marL="1440363" lvl="7" indent="-90023" algn="l">
              <a:lnSpc>
                <a:spcPct val="90000"/>
              </a:lnSpc>
              <a:spcBef>
                <a:spcPts val="197"/>
              </a:spcBef>
              <a:spcAft>
                <a:spcPts val="0"/>
              </a:spcAft>
              <a:buClr>
                <a:schemeClr val="dk1"/>
              </a:buClr>
              <a:buSzPts val="1600"/>
              <a:buNone/>
              <a:defRPr sz="630" b="1"/>
            </a:lvl8pPr>
            <a:lvl9pPr marL="1620408" lvl="8" indent="-90023" algn="l">
              <a:lnSpc>
                <a:spcPct val="90000"/>
              </a:lnSpc>
              <a:spcBef>
                <a:spcPts val="197"/>
              </a:spcBef>
              <a:spcAft>
                <a:spcPts val="0"/>
              </a:spcAft>
              <a:buClr>
                <a:schemeClr val="dk1"/>
              </a:buClr>
              <a:buSzPts val="1600"/>
              <a:buNone/>
              <a:defRPr sz="630" b="1"/>
            </a:lvl9pPr>
          </a:lstStyle>
          <a:p>
            <a:endParaRPr/>
          </a:p>
        </p:txBody>
      </p:sp>
      <p:sp>
        <p:nvSpPr>
          <p:cNvPr id="45" name="Google Shape;45;p45"/>
          <p:cNvSpPr txBox="1">
            <a:spLocks noGrp="1"/>
          </p:cNvSpPr>
          <p:nvPr>
            <p:ph type="body" idx="4"/>
          </p:nvPr>
        </p:nvSpPr>
        <p:spPr>
          <a:xfrm>
            <a:off x="2430304" y="986373"/>
            <a:ext cx="2040880"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46" name="Google Shape;46;p45"/>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5"/>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5"/>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6"/>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6"/>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6"/>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7"/>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7"/>
          <p:cNvSpPr txBox="1">
            <a:spLocks noGrp="1"/>
          </p:cNvSpPr>
          <p:nvPr>
            <p:ph type="body" idx="1"/>
          </p:nvPr>
        </p:nvSpPr>
        <p:spPr>
          <a:xfrm>
            <a:off x="2040880" y="388799"/>
            <a:ext cx="2430304" cy="1918990"/>
          </a:xfrm>
          <a:prstGeom prst="rect">
            <a:avLst/>
          </a:prstGeom>
          <a:noFill/>
          <a:ln>
            <a:noFill/>
          </a:ln>
        </p:spPr>
        <p:txBody>
          <a:bodyPr spcFirstLastPara="1" wrap="square" lIns="91425" tIns="45700" rIns="91425" bIns="45700" anchor="t" anchorCtr="0">
            <a:normAutofit/>
          </a:bodyPr>
          <a:lstStyle>
            <a:lvl1pPr marL="180045" lvl="0" indent="-170043" algn="l">
              <a:lnSpc>
                <a:spcPct val="90000"/>
              </a:lnSpc>
              <a:spcBef>
                <a:spcPts val="394"/>
              </a:spcBef>
              <a:spcAft>
                <a:spcPts val="0"/>
              </a:spcAft>
              <a:buClr>
                <a:schemeClr val="dk1"/>
              </a:buClr>
              <a:buSzPts val="3200"/>
              <a:buChar char="•"/>
              <a:defRPr sz="1260"/>
            </a:lvl1pPr>
            <a:lvl2pPr marL="360091" lvl="1" indent="-160040" algn="l">
              <a:lnSpc>
                <a:spcPct val="90000"/>
              </a:lnSpc>
              <a:spcBef>
                <a:spcPts val="197"/>
              </a:spcBef>
              <a:spcAft>
                <a:spcPts val="0"/>
              </a:spcAft>
              <a:buClr>
                <a:schemeClr val="dk1"/>
              </a:buClr>
              <a:buSzPts val="2800"/>
              <a:buChar char="•"/>
              <a:defRPr sz="1103"/>
            </a:lvl2pPr>
            <a:lvl3pPr marL="540136" lvl="2" indent="-150038" algn="l">
              <a:lnSpc>
                <a:spcPct val="90000"/>
              </a:lnSpc>
              <a:spcBef>
                <a:spcPts val="197"/>
              </a:spcBef>
              <a:spcAft>
                <a:spcPts val="0"/>
              </a:spcAft>
              <a:buClr>
                <a:schemeClr val="dk1"/>
              </a:buClr>
              <a:buSzPts val="2400"/>
              <a:buChar char="•"/>
              <a:defRPr sz="945"/>
            </a:lvl3pPr>
            <a:lvl4pPr marL="720181" lvl="3" indent="-140035" algn="l">
              <a:lnSpc>
                <a:spcPct val="90000"/>
              </a:lnSpc>
              <a:spcBef>
                <a:spcPts val="197"/>
              </a:spcBef>
              <a:spcAft>
                <a:spcPts val="0"/>
              </a:spcAft>
              <a:buClr>
                <a:schemeClr val="dk1"/>
              </a:buClr>
              <a:buSzPts val="2000"/>
              <a:buChar char="•"/>
              <a:defRPr sz="788"/>
            </a:lvl4pPr>
            <a:lvl5pPr marL="900227" lvl="4" indent="-140035" algn="l">
              <a:lnSpc>
                <a:spcPct val="90000"/>
              </a:lnSpc>
              <a:spcBef>
                <a:spcPts val="197"/>
              </a:spcBef>
              <a:spcAft>
                <a:spcPts val="0"/>
              </a:spcAft>
              <a:buClr>
                <a:schemeClr val="dk1"/>
              </a:buClr>
              <a:buSzPts val="2000"/>
              <a:buChar char="•"/>
              <a:defRPr sz="788"/>
            </a:lvl5pPr>
            <a:lvl6pPr marL="1080272" lvl="5" indent="-140035" algn="l">
              <a:lnSpc>
                <a:spcPct val="90000"/>
              </a:lnSpc>
              <a:spcBef>
                <a:spcPts val="197"/>
              </a:spcBef>
              <a:spcAft>
                <a:spcPts val="0"/>
              </a:spcAft>
              <a:buClr>
                <a:schemeClr val="dk1"/>
              </a:buClr>
              <a:buSzPts val="2000"/>
              <a:buChar char="•"/>
              <a:defRPr sz="788"/>
            </a:lvl6pPr>
            <a:lvl7pPr marL="1260318" lvl="6" indent="-140035" algn="l">
              <a:lnSpc>
                <a:spcPct val="90000"/>
              </a:lnSpc>
              <a:spcBef>
                <a:spcPts val="197"/>
              </a:spcBef>
              <a:spcAft>
                <a:spcPts val="0"/>
              </a:spcAft>
              <a:buClr>
                <a:schemeClr val="dk1"/>
              </a:buClr>
              <a:buSzPts val="2000"/>
              <a:buChar char="•"/>
              <a:defRPr sz="788"/>
            </a:lvl7pPr>
            <a:lvl8pPr marL="1440363" lvl="7" indent="-140035" algn="l">
              <a:lnSpc>
                <a:spcPct val="90000"/>
              </a:lnSpc>
              <a:spcBef>
                <a:spcPts val="197"/>
              </a:spcBef>
              <a:spcAft>
                <a:spcPts val="0"/>
              </a:spcAft>
              <a:buClr>
                <a:schemeClr val="dk1"/>
              </a:buClr>
              <a:buSzPts val="2000"/>
              <a:buChar char="•"/>
              <a:defRPr sz="788"/>
            </a:lvl8pPr>
            <a:lvl9pPr marL="1620408" lvl="8" indent="-140035" algn="l">
              <a:lnSpc>
                <a:spcPct val="90000"/>
              </a:lnSpc>
              <a:spcBef>
                <a:spcPts val="197"/>
              </a:spcBef>
              <a:spcAft>
                <a:spcPts val="0"/>
              </a:spcAft>
              <a:buClr>
                <a:schemeClr val="dk1"/>
              </a:buClr>
              <a:buSzPts val="2000"/>
              <a:buChar char="•"/>
              <a:defRPr sz="788"/>
            </a:lvl9pPr>
          </a:lstStyle>
          <a:p>
            <a:endParaRPr/>
          </a:p>
        </p:txBody>
      </p:sp>
      <p:sp>
        <p:nvSpPr>
          <p:cNvPr id="57" name="Google Shape;57;p47"/>
          <p:cNvSpPr txBox="1">
            <a:spLocks noGrp="1"/>
          </p:cNvSpPr>
          <p:nvPr>
            <p:ph type="body" idx="2"/>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dk1"/>
              </a:buClr>
              <a:buSzPts val="1600"/>
              <a:buNone/>
              <a:defRPr sz="630"/>
            </a:lvl1pPr>
            <a:lvl2pPr marL="360091" lvl="1" indent="-90023" algn="l">
              <a:lnSpc>
                <a:spcPct val="90000"/>
              </a:lnSpc>
              <a:spcBef>
                <a:spcPts val="197"/>
              </a:spcBef>
              <a:spcAft>
                <a:spcPts val="0"/>
              </a:spcAft>
              <a:buClr>
                <a:schemeClr val="dk1"/>
              </a:buClr>
              <a:buSzPts val="1400"/>
              <a:buNone/>
              <a:defRPr sz="551"/>
            </a:lvl2pPr>
            <a:lvl3pPr marL="540136" lvl="2" indent="-90023" algn="l">
              <a:lnSpc>
                <a:spcPct val="90000"/>
              </a:lnSpc>
              <a:spcBef>
                <a:spcPts val="197"/>
              </a:spcBef>
              <a:spcAft>
                <a:spcPts val="0"/>
              </a:spcAft>
              <a:buClr>
                <a:schemeClr val="dk1"/>
              </a:buClr>
              <a:buSzPts val="1200"/>
              <a:buNone/>
              <a:defRPr sz="473"/>
            </a:lvl3pPr>
            <a:lvl4pPr marL="720181" lvl="3" indent="-90023" algn="l">
              <a:lnSpc>
                <a:spcPct val="90000"/>
              </a:lnSpc>
              <a:spcBef>
                <a:spcPts val="197"/>
              </a:spcBef>
              <a:spcAft>
                <a:spcPts val="0"/>
              </a:spcAft>
              <a:buClr>
                <a:schemeClr val="dk1"/>
              </a:buClr>
              <a:buSzPts val="1000"/>
              <a:buNone/>
              <a:defRPr sz="394"/>
            </a:lvl4pPr>
            <a:lvl5pPr marL="900227" lvl="4" indent="-90023" algn="l">
              <a:lnSpc>
                <a:spcPct val="90000"/>
              </a:lnSpc>
              <a:spcBef>
                <a:spcPts val="197"/>
              </a:spcBef>
              <a:spcAft>
                <a:spcPts val="0"/>
              </a:spcAft>
              <a:buClr>
                <a:schemeClr val="dk1"/>
              </a:buClr>
              <a:buSzPts val="1000"/>
              <a:buNone/>
              <a:defRPr sz="394"/>
            </a:lvl5pPr>
            <a:lvl6pPr marL="1080272" lvl="5" indent="-90023" algn="l">
              <a:lnSpc>
                <a:spcPct val="90000"/>
              </a:lnSpc>
              <a:spcBef>
                <a:spcPts val="197"/>
              </a:spcBef>
              <a:spcAft>
                <a:spcPts val="0"/>
              </a:spcAft>
              <a:buClr>
                <a:schemeClr val="dk1"/>
              </a:buClr>
              <a:buSzPts val="1000"/>
              <a:buNone/>
              <a:defRPr sz="394"/>
            </a:lvl6pPr>
            <a:lvl7pPr marL="1260318" lvl="6" indent="-90023" algn="l">
              <a:lnSpc>
                <a:spcPct val="90000"/>
              </a:lnSpc>
              <a:spcBef>
                <a:spcPts val="197"/>
              </a:spcBef>
              <a:spcAft>
                <a:spcPts val="0"/>
              </a:spcAft>
              <a:buClr>
                <a:schemeClr val="dk1"/>
              </a:buClr>
              <a:buSzPts val="1000"/>
              <a:buNone/>
              <a:defRPr sz="394"/>
            </a:lvl7pPr>
            <a:lvl8pPr marL="1440363" lvl="7" indent="-90023" algn="l">
              <a:lnSpc>
                <a:spcPct val="90000"/>
              </a:lnSpc>
              <a:spcBef>
                <a:spcPts val="197"/>
              </a:spcBef>
              <a:spcAft>
                <a:spcPts val="0"/>
              </a:spcAft>
              <a:buClr>
                <a:schemeClr val="dk1"/>
              </a:buClr>
              <a:buSzPts val="1000"/>
              <a:buNone/>
              <a:defRPr sz="394"/>
            </a:lvl8pPr>
            <a:lvl9pPr marL="1620408" lvl="8" indent="-90023" algn="l">
              <a:lnSpc>
                <a:spcPct val="90000"/>
              </a:lnSpc>
              <a:spcBef>
                <a:spcPts val="197"/>
              </a:spcBef>
              <a:spcAft>
                <a:spcPts val="0"/>
              </a:spcAft>
              <a:buClr>
                <a:schemeClr val="dk1"/>
              </a:buClr>
              <a:buSzPts val="1000"/>
              <a:buNone/>
              <a:defRPr sz="394"/>
            </a:lvl9pPr>
          </a:lstStyle>
          <a:p>
            <a:endParaRPr/>
          </a:p>
        </p:txBody>
      </p:sp>
      <p:sp>
        <p:nvSpPr>
          <p:cNvPr id="58" name="Google Shape;58;p47"/>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7"/>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7"/>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8"/>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8"/>
          <p:cNvSpPr>
            <a:spLocks noGrp="1"/>
          </p:cNvSpPr>
          <p:nvPr>
            <p:ph type="pic" idx="2"/>
          </p:nvPr>
        </p:nvSpPr>
        <p:spPr>
          <a:xfrm>
            <a:off x="2040880" y="388799"/>
            <a:ext cx="2430304" cy="1918990"/>
          </a:xfrm>
          <a:prstGeom prst="rect">
            <a:avLst/>
          </a:prstGeom>
          <a:noFill/>
          <a:ln>
            <a:noFill/>
          </a:ln>
        </p:spPr>
      </p:sp>
      <p:sp>
        <p:nvSpPr>
          <p:cNvPr id="64" name="Google Shape;64;p48"/>
          <p:cNvSpPr txBox="1">
            <a:spLocks noGrp="1"/>
          </p:cNvSpPr>
          <p:nvPr>
            <p:ph type="body" idx="1"/>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dk1"/>
              </a:buClr>
              <a:buSzPts val="1600"/>
              <a:buNone/>
              <a:defRPr sz="630"/>
            </a:lvl1pPr>
            <a:lvl2pPr marL="360091" lvl="1" indent="-90023" algn="l">
              <a:lnSpc>
                <a:spcPct val="90000"/>
              </a:lnSpc>
              <a:spcBef>
                <a:spcPts val="197"/>
              </a:spcBef>
              <a:spcAft>
                <a:spcPts val="0"/>
              </a:spcAft>
              <a:buClr>
                <a:schemeClr val="dk1"/>
              </a:buClr>
              <a:buSzPts val="1400"/>
              <a:buNone/>
              <a:defRPr sz="551"/>
            </a:lvl2pPr>
            <a:lvl3pPr marL="540136" lvl="2" indent="-90023" algn="l">
              <a:lnSpc>
                <a:spcPct val="90000"/>
              </a:lnSpc>
              <a:spcBef>
                <a:spcPts val="197"/>
              </a:spcBef>
              <a:spcAft>
                <a:spcPts val="0"/>
              </a:spcAft>
              <a:buClr>
                <a:schemeClr val="dk1"/>
              </a:buClr>
              <a:buSzPts val="1200"/>
              <a:buNone/>
              <a:defRPr sz="473"/>
            </a:lvl3pPr>
            <a:lvl4pPr marL="720181" lvl="3" indent="-90023" algn="l">
              <a:lnSpc>
                <a:spcPct val="90000"/>
              </a:lnSpc>
              <a:spcBef>
                <a:spcPts val="197"/>
              </a:spcBef>
              <a:spcAft>
                <a:spcPts val="0"/>
              </a:spcAft>
              <a:buClr>
                <a:schemeClr val="dk1"/>
              </a:buClr>
              <a:buSzPts val="1000"/>
              <a:buNone/>
              <a:defRPr sz="394"/>
            </a:lvl4pPr>
            <a:lvl5pPr marL="900227" lvl="4" indent="-90023" algn="l">
              <a:lnSpc>
                <a:spcPct val="90000"/>
              </a:lnSpc>
              <a:spcBef>
                <a:spcPts val="197"/>
              </a:spcBef>
              <a:spcAft>
                <a:spcPts val="0"/>
              </a:spcAft>
              <a:buClr>
                <a:schemeClr val="dk1"/>
              </a:buClr>
              <a:buSzPts val="1000"/>
              <a:buNone/>
              <a:defRPr sz="394"/>
            </a:lvl5pPr>
            <a:lvl6pPr marL="1080272" lvl="5" indent="-90023" algn="l">
              <a:lnSpc>
                <a:spcPct val="90000"/>
              </a:lnSpc>
              <a:spcBef>
                <a:spcPts val="197"/>
              </a:spcBef>
              <a:spcAft>
                <a:spcPts val="0"/>
              </a:spcAft>
              <a:buClr>
                <a:schemeClr val="dk1"/>
              </a:buClr>
              <a:buSzPts val="1000"/>
              <a:buNone/>
              <a:defRPr sz="394"/>
            </a:lvl6pPr>
            <a:lvl7pPr marL="1260318" lvl="6" indent="-90023" algn="l">
              <a:lnSpc>
                <a:spcPct val="90000"/>
              </a:lnSpc>
              <a:spcBef>
                <a:spcPts val="197"/>
              </a:spcBef>
              <a:spcAft>
                <a:spcPts val="0"/>
              </a:spcAft>
              <a:buClr>
                <a:schemeClr val="dk1"/>
              </a:buClr>
              <a:buSzPts val="1000"/>
              <a:buNone/>
              <a:defRPr sz="394"/>
            </a:lvl7pPr>
            <a:lvl8pPr marL="1440363" lvl="7" indent="-90023" algn="l">
              <a:lnSpc>
                <a:spcPct val="90000"/>
              </a:lnSpc>
              <a:spcBef>
                <a:spcPts val="197"/>
              </a:spcBef>
              <a:spcAft>
                <a:spcPts val="0"/>
              </a:spcAft>
              <a:buClr>
                <a:schemeClr val="dk1"/>
              </a:buClr>
              <a:buSzPts val="1000"/>
              <a:buNone/>
              <a:defRPr sz="394"/>
            </a:lvl8pPr>
            <a:lvl9pPr marL="1620408" lvl="8" indent="-90023" algn="l">
              <a:lnSpc>
                <a:spcPct val="90000"/>
              </a:lnSpc>
              <a:spcBef>
                <a:spcPts val="197"/>
              </a:spcBef>
              <a:spcAft>
                <a:spcPts val="0"/>
              </a:spcAft>
              <a:buClr>
                <a:schemeClr val="dk1"/>
              </a:buClr>
              <a:buSzPts val="1000"/>
              <a:buNone/>
              <a:defRPr sz="394"/>
            </a:lvl9pPr>
          </a:lstStyle>
          <a:p>
            <a:endParaRPr/>
          </a:p>
        </p:txBody>
      </p:sp>
      <p:sp>
        <p:nvSpPr>
          <p:cNvPr id="65" name="Google Shape;65;p48"/>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8"/>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8"/>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D1B877A5-0582-4950-87DE-B26E98888F7E}"/>
              </a:ext>
            </a:extLst>
          </p:cNvPr>
          <p:cNvSpPr txBox="1"/>
          <p:nvPr userDrawn="1"/>
        </p:nvSpPr>
        <p:spPr>
          <a:xfrm>
            <a:off x="0" y="-2511057"/>
            <a:ext cx="4800600" cy="237757"/>
          </a:xfrm>
          <a:prstGeom prst="rect">
            <a:avLst/>
          </a:prstGeom>
          <a:noFill/>
        </p:spPr>
        <p:txBody>
          <a:bodyPr vert="horz" rtlCol="0">
            <a:spAutoFit/>
          </a:bodyPr>
          <a:lstStyle/>
          <a:p>
            <a:pPr algn="ctr"/>
            <a:r>
              <a:rPr lang="en-US" sz="945">
                <a:solidFill>
                  <a:srgbClr val="CFCFCF"/>
                </a:solidFill>
              </a:rPr>
              <a:t>www.9slide.vn</a:t>
            </a:r>
          </a:p>
        </p:txBody>
      </p:sp>
      <p:sp>
        <p:nvSpPr>
          <p:cNvPr id="6" name="Google Shape;6;p25"/>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73" b="0" i="0" u="none" strike="noStrike" cap="none">
                <a:solidFill>
                  <a:srgbClr val="888888"/>
                </a:solidFill>
                <a:latin typeface="Calibri"/>
                <a:ea typeface="Calibri"/>
                <a:cs typeface="Calibri"/>
                <a:sym typeface="Calibri"/>
              </a:defRPr>
            </a:lvl1pPr>
            <a:lvl2pPr marL="0" marR="0" lvl="1" indent="0" algn="r" rtl="0">
              <a:spcBef>
                <a:spcPts val="0"/>
              </a:spcBef>
              <a:buNone/>
              <a:defRPr sz="473" b="0" i="0" u="none" strike="noStrike" cap="none">
                <a:solidFill>
                  <a:srgbClr val="888888"/>
                </a:solidFill>
                <a:latin typeface="Calibri"/>
                <a:ea typeface="Calibri"/>
                <a:cs typeface="Calibri"/>
                <a:sym typeface="Calibri"/>
              </a:defRPr>
            </a:lvl2pPr>
            <a:lvl3pPr marL="0" marR="0" lvl="2" indent="0" algn="r" rtl="0">
              <a:spcBef>
                <a:spcPts val="0"/>
              </a:spcBef>
              <a:buNone/>
              <a:defRPr sz="473" b="0" i="0" u="none" strike="noStrike" cap="none">
                <a:solidFill>
                  <a:srgbClr val="888888"/>
                </a:solidFill>
                <a:latin typeface="Calibri"/>
                <a:ea typeface="Calibri"/>
                <a:cs typeface="Calibri"/>
                <a:sym typeface="Calibri"/>
              </a:defRPr>
            </a:lvl3pPr>
            <a:lvl4pPr marL="0" marR="0" lvl="3" indent="0" algn="r" rtl="0">
              <a:spcBef>
                <a:spcPts val="0"/>
              </a:spcBef>
              <a:buNone/>
              <a:defRPr sz="473" b="0" i="0" u="none" strike="noStrike" cap="none">
                <a:solidFill>
                  <a:srgbClr val="888888"/>
                </a:solidFill>
                <a:latin typeface="Calibri"/>
                <a:ea typeface="Calibri"/>
                <a:cs typeface="Calibri"/>
                <a:sym typeface="Calibri"/>
              </a:defRPr>
            </a:lvl4pPr>
            <a:lvl5pPr marL="0" marR="0" lvl="4" indent="0" algn="r" rtl="0">
              <a:spcBef>
                <a:spcPts val="0"/>
              </a:spcBef>
              <a:buNone/>
              <a:defRPr sz="473" b="0" i="0" u="none" strike="noStrike" cap="none">
                <a:solidFill>
                  <a:srgbClr val="888888"/>
                </a:solidFill>
                <a:latin typeface="Calibri"/>
                <a:ea typeface="Calibri"/>
                <a:cs typeface="Calibri"/>
                <a:sym typeface="Calibri"/>
              </a:defRPr>
            </a:lvl5pPr>
            <a:lvl6pPr marL="0" marR="0" lvl="5" indent="0" algn="r" rtl="0">
              <a:spcBef>
                <a:spcPts val="0"/>
              </a:spcBef>
              <a:buNone/>
              <a:defRPr sz="473" b="0" i="0" u="none" strike="noStrike" cap="none">
                <a:solidFill>
                  <a:srgbClr val="888888"/>
                </a:solidFill>
                <a:latin typeface="Calibri"/>
                <a:ea typeface="Calibri"/>
                <a:cs typeface="Calibri"/>
                <a:sym typeface="Calibri"/>
              </a:defRPr>
            </a:lvl6pPr>
            <a:lvl7pPr marL="0" marR="0" lvl="6" indent="0" algn="r" rtl="0">
              <a:spcBef>
                <a:spcPts val="0"/>
              </a:spcBef>
              <a:buNone/>
              <a:defRPr sz="473" b="0" i="0" u="none" strike="noStrike" cap="none">
                <a:solidFill>
                  <a:srgbClr val="888888"/>
                </a:solidFill>
                <a:latin typeface="Calibri"/>
                <a:ea typeface="Calibri"/>
                <a:cs typeface="Calibri"/>
                <a:sym typeface="Calibri"/>
              </a:defRPr>
            </a:lvl7pPr>
            <a:lvl8pPr marL="0" marR="0" lvl="7" indent="0" algn="r" rtl="0">
              <a:spcBef>
                <a:spcPts val="0"/>
              </a:spcBef>
              <a:buNone/>
              <a:defRPr sz="473" b="0" i="0" u="none" strike="noStrike" cap="none">
                <a:solidFill>
                  <a:srgbClr val="888888"/>
                </a:solidFill>
                <a:latin typeface="Calibri"/>
                <a:ea typeface="Calibri"/>
                <a:cs typeface="Calibri"/>
                <a:sym typeface="Calibri"/>
              </a:defRPr>
            </a:lvl8pPr>
            <a:lvl9pPr marL="0" marR="0" lvl="8" indent="0" algn="r" rtl="0">
              <a:spcBef>
                <a:spcPts val="0"/>
              </a:spcBef>
              <a:buNone/>
              <a:defRPr sz="47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4" name="9Slide.vn - 2019">
            <a:extLst>
              <a:ext uri="{FF2B5EF4-FFF2-40B4-BE49-F238E27FC236}">
                <a16:creationId xmlns:a16="http://schemas.microsoft.com/office/drawing/2014/main" id="{A2461263-E5C0-443C-B7D0-51B21521D932}"/>
              </a:ext>
            </a:extLst>
          </p:cNvPr>
          <p:cNvSpPr txBox="1"/>
          <p:nvPr userDrawn="1"/>
        </p:nvSpPr>
        <p:spPr>
          <a:xfrm>
            <a:off x="0" y="-2511057"/>
            <a:ext cx="4800600" cy="237757"/>
          </a:xfrm>
          <a:prstGeom prst="rect">
            <a:avLst/>
          </a:prstGeom>
          <a:noFill/>
        </p:spPr>
        <p:txBody>
          <a:bodyPr vert="horz" rtlCol="0">
            <a:spAutoFit/>
          </a:bodyPr>
          <a:lstStyle/>
          <a:p>
            <a:pPr algn="ctr"/>
            <a:r>
              <a:rPr lang="en-US" sz="945">
                <a:solidFill>
                  <a:srgbClr val="CFCFCF"/>
                </a:solidFill>
              </a:rPr>
              <a:t>www.9slide.vn</a:t>
            </a:r>
          </a:p>
        </p:txBody>
      </p:sp>
      <p:sp>
        <p:nvSpPr>
          <p:cNvPr id="81" name="Google Shape;81;p27"/>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7"/>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27"/>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73"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9pPr>
          </a:lstStyle>
          <a:p>
            <a:endParaRPr/>
          </a:p>
        </p:txBody>
      </p:sp>
      <p:sp>
        <p:nvSpPr>
          <p:cNvPr id="84" name="Google Shape;84;p27"/>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73"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9pPr>
          </a:lstStyle>
          <a:p>
            <a:endParaRPr/>
          </a:p>
        </p:txBody>
      </p:sp>
      <p:sp>
        <p:nvSpPr>
          <p:cNvPr id="85" name="Google Shape;85;p27"/>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73" b="0" i="0" u="none" strike="noStrike" cap="none">
                <a:solidFill>
                  <a:schemeClr val="lt1"/>
                </a:solidFill>
                <a:latin typeface="Calibri"/>
                <a:ea typeface="Calibri"/>
                <a:cs typeface="Calibri"/>
                <a:sym typeface="Calibri"/>
              </a:defRPr>
            </a:lvl1pPr>
            <a:lvl2pPr marL="0" marR="0" lvl="1" indent="0" algn="r" rtl="0">
              <a:spcBef>
                <a:spcPts val="0"/>
              </a:spcBef>
              <a:buNone/>
              <a:defRPr sz="473" b="0" i="0" u="none" strike="noStrike" cap="none">
                <a:solidFill>
                  <a:schemeClr val="lt1"/>
                </a:solidFill>
                <a:latin typeface="Calibri"/>
                <a:ea typeface="Calibri"/>
                <a:cs typeface="Calibri"/>
                <a:sym typeface="Calibri"/>
              </a:defRPr>
            </a:lvl2pPr>
            <a:lvl3pPr marL="0" marR="0" lvl="2" indent="0" algn="r" rtl="0">
              <a:spcBef>
                <a:spcPts val="0"/>
              </a:spcBef>
              <a:buNone/>
              <a:defRPr sz="473" b="0" i="0" u="none" strike="noStrike" cap="none">
                <a:solidFill>
                  <a:schemeClr val="lt1"/>
                </a:solidFill>
                <a:latin typeface="Calibri"/>
                <a:ea typeface="Calibri"/>
                <a:cs typeface="Calibri"/>
                <a:sym typeface="Calibri"/>
              </a:defRPr>
            </a:lvl3pPr>
            <a:lvl4pPr marL="0" marR="0" lvl="3" indent="0" algn="r" rtl="0">
              <a:spcBef>
                <a:spcPts val="0"/>
              </a:spcBef>
              <a:buNone/>
              <a:defRPr sz="473" b="0" i="0" u="none" strike="noStrike" cap="none">
                <a:solidFill>
                  <a:schemeClr val="lt1"/>
                </a:solidFill>
                <a:latin typeface="Calibri"/>
                <a:ea typeface="Calibri"/>
                <a:cs typeface="Calibri"/>
                <a:sym typeface="Calibri"/>
              </a:defRPr>
            </a:lvl4pPr>
            <a:lvl5pPr marL="0" marR="0" lvl="4" indent="0" algn="r" rtl="0">
              <a:spcBef>
                <a:spcPts val="0"/>
              </a:spcBef>
              <a:buNone/>
              <a:defRPr sz="473" b="0" i="0" u="none" strike="noStrike" cap="none">
                <a:solidFill>
                  <a:schemeClr val="lt1"/>
                </a:solidFill>
                <a:latin typeface="Calibri"/>
                <a:ea typeface="Calibri"/>
                <a:cs typeface="Calibri"/>
                <a:sym typeface="Calibri"/>
              </a:defRPr>
            </a:lvl5pPr>
            <a:lvl6pPr marL="0" marR="0" lvl="5" indent="0" algn="r" rtl="0">
              <a:spcBef>
                <a:spcPts val="0"/>
              </a:spcBef>
              <a:buNone/>
              <a:defRPr sz="473" b="0" i="0" u="none" strike="noStrike" cap="none">
                <a:solidFill>
                  <a:schemeClr val="lt1"/>
                </a:solidFill>
                <a:latin typeface="Calibri"/>
                <a:ea typeface="Calibri"/>
                <a:cs typeface="Calibri"/>
                <a:sym typeface="Calibri"/>
              </a:defRPr>
            </a:lvl6pPr>
            <a:lvl7pPr marL="0" marR="0" lvl="6" indent="0" algn="r" rtl="0">
              <a:spcBef>
                <a:spcPts val="0"/>
              </a:spcBef>
              <a:buNone/>
              <a:defRPr sz="473" b="0" i="0" u="none" strike="noStrike" cap="none">
                <a:solidFill>
                  <a:schemeClr val="lt1"/>
                </a:solidFill>
                <a:latin typeface="Calibri"/>
                <a:ea typeface="Calibri"/>
                <a:cs typeface="Calibri"/>
                <a:sym typeface="Calibri"/>
              </a:defRPr>
            </a:lvl7pPr>
            <a:lvl8pPr marL="0" marR="0" lvl="7" indent="0" algn="r" rtl="0">
              <a:spcBef>
                <a:spcPts val="0"/>
              </a:spcBef>
              <a:buNone/>
              <a:defRPr sz="473" b="0" i="0" u="none" strike="noStrike" cap="none">
                <a:solidFill>
                  <a:schemeClr val="lt1"/>
                </a:solidFill>
                <a:latin typeface="Calibri"/>
                <a:ea typeface="Calibri"/>
                <a:cs typeface="Calibri"/>
                <a:sym typeface="Calibri"/>
              </a:defRPr>
            </a:lvl8pPr>
            <a:lvl9pPr marL="0" marR="0" lvl="8" indent="0" algn="r" rtl="0">
              <a:spcBef>
                <a:spcPts val="0"/>
              </a:spcBef>
              <a:buNone/>
              <a:defRPr sz="473"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4" name="9Slide.vn - 2019">
            <a:extLst>
              <a:ext uri="{FF2B5EF4-FFF2-40B4-BE49-F238E27FC236}">
                <a16:creationId xmlns:a16="http://schemas.microsoft.com/office/drawing/2014/main" id="{57523F7B-A496-46FA-9C66-0B6552CF5616}"/>
              </a:ext>
            </a:extLst>
          </p:cNvPr>
          <p:cNvSpPr txBox="1"/>
          <p:nvPr userDrawn="1"/>
        </p:nvSpPr>
        <p:spPr>
          <a:xfrm>
            <a:off x="0" y="-2511057"/>
            <a:ext cx="4800600" cy="237757"/>
          </a:xfrm>
          <a:prstGeom prst="rect">
            <a:avLst/>
          </a:prstGeom>
          <a:noFill/>
        </p:spPr>
        <p:txBody>
          <a:bodyPr vert="horz" rtlCol="0">
            <a:spAutoFit/>
          </a:bodyPr>
          <a:lstStyle/>
          <a:p>
            <a:pPr algn="ctr"/>
            <a:r>
              <a:rPr lang="en-US" sz="945">
                <a:solidFill>
                  <a:srgbClr val="CFCFCF"/>
                </a:solidFill>
              </a:rPr>
              <a:t>www.9slide.vn</a:t>
            </a:r>
          </a:p>
        </p:txBody>
      </p:sp>
      <p:sp>
        <p:nvSpPr>
          <p:cNvPr id="156" name="Google Shape;156;p30"/>
          <p:cNvSpPr txBox="1"/>
          <p:nvPr/>
        </p:nvSpPr>
        <p:spPr>
          <a:xfrm>
            <a:off x="0" y="-1076892"/>
            <a:ext cx="4800600" cy="181764"/>
          </a:xfrm>
          <a:prstGeom prst="rect">
            <a:avLst/>
          </a:prstGeom>
          <a:noFill/>
          <a:ln>
            <a:noFill/>
          </a:ln>
        </p:spPr>
        <p:txBody>
          <a:bodyPr spcFirstLastPara="1" wrap="square" lIns="35999" tIns="17994" rIns="35999" bIns="17994" anchor="t" anchorCtr="0">
            <a:spAutoFit/>
          </a:bodyPr>
          <a:lstStyle/>
          <a:p>
            <a:pPr marL="0" marR="0" lvl="0" indent="0" algn="ctr" rtl="0">
              <a:spcBef>
                <a:spcPts val="0"/>
              </a:spcBef>
              <a:spcAft>
                <a:spcPts val="0"/>
              </a:spcAft>
              <a:buNone/>
            </a:pPr>
            <a:r>
              <a:rPr lang="en-US" sz="945" b="0" i="0" u="none" strike="noStrike" cap="none">
                <a:solidFill>
                  <a:srgbClr val="CFCFCF"/>
                </a:solidFill>
                <a:latin typeface="Calibri"/>
                <a:ea typeface="Calibri"/>
                <a:cs typeface="Calibri"/>
                <a:sym typeface="Calibri"/>
              </a:rPr>
              <a:t>www.9slide.vn</a:t>
            </a:r>
            <a:endParaRPr sz="217"/>
          </a:p>
        </p:txBody>
      </p:sp>
      <p:sp>
        <p:nvSpPr>
          <p:cNvPr id="157" name="Google Shape;157;p30"/>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 name="Google Shape;158;p30"/>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30"/>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9pPr>
          </a:lstStyle>
          <a:p>
            <a:endParaRPr/>
          </a:p>
        </p:txBody>
      </p:sp>
      <p:sp>
        <p:nvSpPr>
          <p:cNvPr id="160" name="Google Shape;160;p30"/>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9pPr>
          </a:lstStyle>
          <a:p>
            <a:endParaRPr/>
          </a:p>
        </p:txBody>
      </p:sp>
      <p:sp>
        <p:nvSpPr>
          <p:cNvPr id="161" name="Google Shape;161;p30"/>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73" b="0" i="0" u="none" strike="noStrike" cap="none">
                <a:solidFill>
                  <a:srgbClr val="888888"/>
                </a:solidFill>
                <a:latin typeface="Calibri"/>
                <a:ea typeface="Calibri"/>
                <a:cs typeface="Calibri"/>
                <a:sym typeface="Calibri"/>
              </a:defRPr>
            </a:lvl1pPr>
            <a:lvl2pPr marL="0" marR="0" lvl="1" indent="0" algn="r" rtl="0">
              <a:spcBef>
                <a:spcPts val="0"/>
              </a:spcBef>
              <a:buNone/>
              <a:defRPr sz="473" b="0" i="0" u="none" strike="noStrike" cap="none">
                <a:solidFill>
                  <a:srgbClr val="888888"/>
                </a:solidFill>
                <a:latin typeface="Calibri"/>
                <a:ea typeface="Calibri"/>
                <a:cs typeface="Calibri"/>
                <a:sym typeface="Calibri"/>
              </a:defRPr>
            </a:lvl2pPr>
            <a:lvl3pPr marL="0" marR="0" lvl="2" indent="0" algn="r" rtl="0">
              <a:spcBef>
                <a:spcPts val="0"/>
              </a:spcBef>
              <a:buNone/>
              <a:defRPr sz="473" b="0" i="0" u="none" strike="noStrike" cap="none">
                <a:solidFill>
                  <a:srgbClr val="888888"/>
                </a:solidFill>
                <a:latin typeface="Calibri"/>
                <a:ea typeface="Calibri"/>
                <a:cs typeface="Calibri"/>
                <a:sym typeface="Calibri"/>
              </a:defRPr>
            </a:lvl3pPr>
            <a:lvl4pPr marL="0" marR="0" lvl="3" indent="0" algn="r" rtl="0">
              <a:spcBef>
                <a:spcPts val="0"/>
              </a:spcBef>
              <a:buNone/>
              <a:defRPr sz="473" b="0" i="0" u="none" strike="noStrike" cap="none">
                <a:solidFill>
                  <a:srgbClr val="888888"/>
                </a:solidFill>
                <a:latin typeface="Calibri"/>
                <a:ea typeface="Calibri"/>
                <a:cs typeface="Calibri"/>
                <a:sym typeface="Calibri"/>
              </a:defRPr>
            </a:lvl4pPr>
            <a:lvl5pPr marL="0" marR="0" lvl="4" indent="0" algn="r" rtl="0">
              <a:spcBef>
                <a:spcPts val="0"/>
              </a:spcBef>
              <a:buNone/>
              <a:defRPr sz="473" b="0" i="0" u="none" strike="noStrike" cap="none">
                <a:solidFill>
                  <a:srgbClr val="888888"/>
                </a:solidFill>
                <a:latin typeface="Calibri"/>
                <a:ea typeface="Calibri"/>
                <a:cs typeface="Calibri"/>
                <a:sym typeface="Calibri"/>
              </a:defRPr>
            </a:lvl5pPr>
            <a:lvl6pPr marL="0" marR="0" lvl="5" indent="0" algn="r" rtl="0">
              <a:spcBef>
                <a:spcPts val="0"/>
              </a:spcBef>
              <a:buNone/>
              <a:defRPr sz="473" b="0" i="0" u="none" strike="noStrike" cap="none">
                <a:solidFill>
                  <a:srgbClr val="888888"/>
                </a:solidFill>
                <a:latin typeface="Calibri"/>
                <a:ea typeface="Calibri"/>
                <a:cs typeface="Calibri"/>
                <a:sym typeface="Calibri"/>
              </a:defRPr>
            </a:lvl6pPr>
            <a:lvl7pPr marL="0" marR="0" lvl="6" indent="0" algn="r" rtl="0">
              <a:spcBef>
                <a:spcPts val="0"/>
              </a:spcBef>
              <a:buNone/>
              <a:defRPr sz="473" b="0" i="0" u="none" strike="noStrike" cap="none">
                <a:solidFill>
                  <a:srgbClr val="888888"/>
                </a:solidFill>
                <a:latin typeface="Calibri"/>
                <a:ea typeface="Calibri"/>
                <a:cs typeface="Calibri"/>
                <a:sym typeface="Calibri"/>
              </a:defRPr>
            </a:lvl7pPr>
            <a:lvl8pPr marL="0" marR="0" lvl="7" indent="0" algn="r" rtl="0">
              <a:spcBef>
                <a:spcPts val="0"/>
              </a:spcBef>
              <a:buNone/>
              <a:defRPr sz="473" b="0" i="0" u="none" strike="noStrike" cap="none">
                <a:solidFill>
                  <a:srgbClr val="888888"/>
                </a:solidFill>
                <a:latin typeface="Calibri"/>
                <a:ea typeface="Calibri"/>
                <a:cs typeface="Calibri"/>
                <a:sym typeface="Calibri"/>
              </a:defRPr>
            </a:lvl8pPr>
            <a:lvl9pPr marL="0" marR="0" lvl="8" indent="0" algn="r" rtl="0">
              <a:spcBef>
                <a:spcPts val="0"/>
              </a:spcBef>
              <a:buNone/>
              <a:defRPr sz="47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6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6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facebook.com/groups/hoc10donghanhcunggiaovientieuho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6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1"/>
          <p:cNvSpPr txBox="1">
            <a:spLocks noGrp="1"/>
          </p:cNvSpPr>
          <p:nvPr>
            <p:ph type="ctrTitle"/>
          </p:nvPr>
        </p:nvSpPr>
        <p:spPr>
          <a:xfrm>
            <a:off x="3612064" y="0"/>
            <a:ext cx="1188536" cy="489095"/>
          </a:xfrm>
          <a:prstGeom prst="rect">
            <a:avLst/>
          </a:prstGeom>
          <a:noFill/>
          <a:ln>
            <a:noFill/>
          </a:ln>
        </p:spPr>
        <p:txBody>
          <a:bodyPr spcFirstLastPara="1" wrap="square" lIns="35999" tIns="17994" rIns="35999" bIns="17994" anchor="b" anchorCtr="0">
            <a:normAutofit/>
          </a:bodyPr>
          <a:lstStyle/>
          <a:p>
            <a:pPr>
              <a:lnSpc>
                <a:spcPct val="100000"/>
              </a:lnSpc>
              <a:buSzPts val="5200"/>
            </a:pPr>
            <a:r>
              <a:rPr lang="en-US" sz="1260" dirty="0">
                <a:solidFill>
                  <a:schemeClr val="bg1"/>
                </a:solidFill>
                <a:latin typeface="+mn-lt"/>
                <a:ea typeface="Arial"/>
                <a:cs typeface="Arial"/>
                <a:sym typeface="Arial"/>
              </a:rPr>
              <a:t>TIẾNG VIỆT 4</a:t>
            </a:r>
            <a:br>
              <a:rPr lang="en-US" sz="1260" dirty="0">
                <a:solidFill>
                  <a:schemeClr val="bg1"/>
                </a:solidFill>
                <a:latin typeface="+mn-lt"/>
                <a:ea typeface="Arial"/>
                <a:cs typeface="Arial"/>
                <a:sym typeface="Arial"/>
              </a:rPr>
            </a:br>
            <a:r>
              <a:rPr lang="en-US" sz="1260" dirty="0">
                <a:solidFill>
                  <a:schemeClr val="bg1"/>
                </a:solidFill>
                <a:latin typeface="+mn-lt"/>
                <a:ea typeface="Arial"/>
                <a:cs typeface="Arial"/>
                <a:sym typeface="Arial"/>
              </a:rPr>
              <a:t>          </a:t>
            </a:r>
            <a:r>
              <a:rPr lang="en-US" sz="1260" err="1">
                <a:solidFill>
                  <a:schemeClr val="bg1"/>
                </a:solidFill>
                <a:latin typeface="+mn-lt"/>
                <a:ea typeface="Arial"/>
                <a:cs typeface="Arial"/>
                <a:sym typeface="Arial"/>
              </a:rPr>
              <a:t>Tập</a:t>
            </a:r>
            <a:r>
              <a:rPr lang="en-US" sz="1260">
                <a:solidFill>
                  <a:schemeClr val="bg1"/>
                </a:solidFill>
                <a:latin typeface="+mn-lt"/>
                <a:ea typeface="Arial"/>
                <a:cs typeface="Arial"/>
                <a:sym typeface="Arial"/>
              </a:rPr>
              <a:t> </a:t>
            </a:r>
            <a:r>
              <a:rPr lang="vi-VN" sz="1260">
                <a:solidFill>
                  <a:schemeClr val="bg1"/>
                </a:solidFill>
                <a:latin typeface="+mn-lt"/>
                <a:ea typeface="Arial"/>
                <a:cs typeface="Arial"/>
                <a:sym typeface="Arial"/>
              </a:rPr>
              <a:t>2</a:t>
            </a:r>
            <a:endParaRPr sz="1260" dirty="0">
              <a:solidFill>
                <a:schemeClr val="bg1"/>
              </a:solidFill>
              <a:latin typeface="+mn-lt"/>
              <a:ea typeface="Arial"/>
              <a:cs typeface="Arial"/>
              <a:sym typeface="Arial"/>
            </a:endParaRPr>
          </a:p>
        </p:txBody>
      </p:sp>
      <p:sp>
        <p:nvSpPr>
          <p:cNvPr id="236" name="Google Shape;236;p1"/>
          <p:cNvSpPr txBox="1">
            <a:spLocks noGrp="1"/>
          </p:cNvSpPr>
          <p:nvPr>
            <p:ph type="subTitle" idx="1"/>
          </p:nvPr>
        </p:nvSpPr>
        <p:spPr>
          <a:xfrm>
            <a:off x="262317" y="827601"/>
            <a:ext cx="4382483" cy="651956"/>
          </a:xfrm>
          <a:prstGeom prst="rect">
            <a:avLst/>
          </a:prstGeom>
          <a:noFill/>
          <a:ln>
            <a:noFill/>
          </a:ln>
        </p:spPr>
        <p:txBody>
          <a:bodyPr spcFirstLastPara="1" wrap="square" lIns="35999" tIns="17994" rIns="35999" bIns="17994" anchor="t" anchorCtr="0">
            <a:noAutofit/>
          </a:bodyPr>
          <a:lstStyle/>
          <a:p>
            <a:pPr marL="0" indent="0">
              <a:lnSpc>
                <a:spcPct val="150000"/>
              </a:lnSpc>
              <a:spcBef>
                <a:spcPts val="0"/>
              </a:spcBef>
              <a:buSzPts val="6000"/>
            </a:pPr>
            <a:r>
              <a:rPr lang="en-US" sz="2000" b="1" err="1">
                <a:solidFill>
                  <a:srgbClr val="002060"/>
                </a:solidFill>
                <a:latin typeface="+mn-lt"/>
                <a:ea typeface="Arial"/>
                <a:cs typeface="Arial"/>
                <a:sym typeface="Arial"/>
              </a:rPr>
              <a:t>Tuần</a:t>
            </a:r>
            <a:r>
              <a:rPr lang="en-US" sz="2000" b="1">
                <a:solidFill>
                  <a:srgbClr val="002060"/>
                </a:solidFill>
                <a:latin typeface="+mn-lt"/>
                <a:ea typeface="Arial"/>
                <a:cs typeface="Arial"/>
                <a:sym typeface="Arial"/>
              </a:rPr>
              <a:t> </a:t>
            </a:r>
            <a:r>
              <a:rPr lang="vi-VN" sz="2000" b="1">
                <a:solidFill>
                  <a:srgbClr val="002060"/>
                </a:solidFill>
                <a:latin typeface="+mn-lt"/>
                <a:ea typeface="Arial"/>
                <a:cs typeface="Arial"/>
                <a:sym typeface="Arial"/>
              </a:rPr>
              <a:t>27</a:t>
            </a:r>
            <a:endParaRPr lang="en-US" sz="2000" b="1" dirty="0">
              <a:solidFill>
                <a:srgbClr val="002060"/>
              </a:solidFill>
              <a:latin typeface="+mn-lt"/>
              <a:ea typeface="Arial"/>
              <a:cs typeface="Arial"/>
              <a:sym typeface="Arial"/>
            </a:endParaRPr>
          </a:p>
          <a:p>
            <a:pPr marL="0" indent="0">
              <a:lnSpc>
                <a:spcPct val="150000"/>
              </a:lnSpc>
              <a:spcBef>
                <a:spcPts val="0"/>
              </a:spcBef>
              <a:buSzPts val="6000"/>
            </a:pPr>
            <a:r>
              <a:rPr lang="vi-VN" sz="2000" b="1">
                <a:solidFill>
                  <a:srgbClr val="FF0000"/>
                </a:solidFill>
                <a:latin typeface="+mn-lt"/>
                <a:ea typeface="Arial"/>
                <a:cs typeface="Arial"/>
                <a:sym typeface="Arial"/>
              </a:rPr>
              <a:t>Ôn tập giữa học kì 2 - Tiết 1</a:t>
            </a:r>
            <a:endParaRPr sz="2000" b="1" dirty="0">
              <a:solidFill>
                <a:srgbClr val="FF0000"/>
              </a:solidFill>
              <a:latin typeface="+mn-lt"/>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16;p3">
            <a:extLst>
              <a:ext uri="{FF2B5EF4-FFF2-40B4-BE49-F238E27FC236}">
                <a16:creationId xmlns:a16="http://schemas.microsoft.com/office/drawing/2014/main" id="{BD7AD49D-6BCE-4E21-A80E-06D642CB7503}"/>
              </a:ext>
            </a:extLst>
          </p:cNvPr>
          <p:cNvSpPr/>
          <p:nvPr/>
        </p:nvSpPr>
        <p:spPr>
          <a:xfrm>
            <a:off x="1111021" y="1056995"/>
            <a:ext cx="2520316" cy="1397306"/>
          </a:xfrm>
          <a:custGeom>
            <a:avLst/>
            <a:gdLst/>
            <a:ahLst/>
            <a:cxnLst/>
            <a:rect l="l" t="t" r="r" b="b"/>
            <a:pathLst>
              <a:path w="5137837" h="834467" extrusionOk="0">
                <a:moveTo>
                  <a:pt x="0" y="0"/>
                </a:moveTo>
                <a:lnTo>
                  <a:pt x="5137837" y="0"/>
                </a:lnTo>
                <a:lnTo>
                  <a:pt x="5137837" y="834467"/>
                </a:lnTo>
                <a:lnTo>
                  <a:pt x="0" y="834467"/>
                </a:lnTo>
                <a:close/>
              </a:path>
            </a:pathLst>
          </a:custGeom>
          <a:solidFill>
            <a:srgbClr val="F9B299"/>
          </a:solidFill>
          <a:ln w="38100" cap="sq" cmpd="sng">
            <a:solidFill>
              <a:srgbClr val="320B01"/>
            </a:solidFill>
            <a:prstDash val="solid"/>
            <a:miter lim="8000"/>
            <a:headEnd type="none" w="sm" len="sm"/>
            <a:tailEnd type="none" w="sm" len="sm"/>
          </a:ln>
        </p:spPr>
        <p:txBody>
          <a:bodyPr spcFirstLastPara="1" wrap="square" lIns="23999" tIns="11996" rIns="23999" bIns="11996" anchor="t" anchorCtr="0">
            <a:noAutofit/>
          </a:bodyPr>
          <a:lstStyle/>
          <a:p>
            <a:endParaRPr sz="1200">
              <a:latin typeface="+mn-lt"/>
              <a:ea typeface="Calibri"/>
              <a:cs typeface="Calibri"/>
              <a:sym typeface="Calibri"/>
            </a:endParaRPr>
          </a:p>
        </p:txBody>
      </p:sp>
      <p:sp>
        <p:nvSpPr>
          <p:cNvPr id="3" name="Google Shape;117;p3">
            <a:extLst>
              <a:ext uri="{FF2B5EF4-FFF2-40B4-BE49-F238E27FC236}">
                <a16:creationId xmlns:a16="http://schemas.microsoft.com/office/drawing/2014/main" id="{E8BE7C90-D63E-4136-A2C1-846B070A2D02}"/>
              </a:ext>
            </a:extLst>
          </p:cNvPr>
          <p:cNvSpPr txBox="1"/>
          <p:nvPr/>
        </p:nvSpPr>
        <p:spPr>
          <a:xfrm>
            <a:off x="1350806" y="1556161"/>
            <a:ext cx="2040745" cy="276999"/>
          </a:xfrm>
          <a:prstGeom prst="rect">
            <a:avLst/>
          </a:prstGeom>
          <a:noFill/>
          <a:ln>
            <a:noFill/>
          </a:ln>
        </p:spPr>
        <p:txBody>
          <a:bodyPr spcFirstLastPara="1" wrap="square" lIns="0" tIns="0" rIns="0" bIns="0" anchor="t" anchorCtr="0">
            <a:spAutoFit/>
          </a:bodyPr>
          <a:lstStyle/>
          <a:p>
            <a:pPr lvl="0" algn="ctr">
              <a:lnSpc>
                <a:spcPct val="150000"/>
              </a:lnSpc>
              <a:buClrTx/>
              <a:defRPr/>
            </a:pPr>
            <a:r>
              <a:rPr lang="vi-VN" sz="1200" b="1">
                <a:solidFill>
                  <a:sysClr val="windowText" lastClr="000000"/>
                </a:solidFill>
                <a:latin typeface="+mn-lt"/>
              </a:rPr>
              <a:t>Đọc hiểu và luyện tập</a:t>
            </a:r>
          </a:p>
        </p:txBody>
      </p:sp>
      <p:sp>
        <p:nvSpPr>
          <p:cNvPr id="4" name="Google Shape;118;p3">
            <a:extLst>
              <a:ext uri="{FF2B5EF4-FFF2-40B4-BE49-F238E27FC236}">
                <a16:creationId xmlns:a16="http://schemas.microsoft.com/office/drawing/2014/main" id="{3437853E-1E85-4941-A46B-42CF28A7E881}"/>
              </a:ext>
            </a:extLst>
          </p:cNvPr>
          <p:cNvSpPr/>
          <p:nvPr/>
        </p:nvSpPr>
        <p:spPr>
          <a:xfrm>
            <a:off x="2052858" y="738674"/>
            <a:ext cx="570161" cy="57448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2000" b="1">
                <a:solidFill>
                  <a:schemeClr val="tx1"/>
                </a:solidFill>
                <a:latin typeface="+mn-lt"/>
              </a:rPr>
              <a:t>2</a:t>
            </a:r>
            <a:endParaRPr kumimoji="0" sz="2000" b="0" i="0" u="none" strike="noStrike" kern="0" cap="none" spc="0" normalizeH="0" baseline="0" noProof="0">
              <a:ln>
                <a:noFill/>
              </a:ln>
              <a:solidFill>
                <a:schemeClr val="tx1"/>
              </a:solidFill>
              <a:effectLst/>
              <a:uLnTx/>
              <a:uFillTx/>
              <a:latin typeface="+mn-lt"/>
            </a:endParaRPr>
          </a:p>
        </p:txBody>
      </p:sp>
      <p:sp>
        <p:nvSpPr>
          <p:cNvPr id="5" name="Google Shape;119;p3">
            <a:extLst>
              <a:ext uri="{FF2B5EF4-FFF2-40B4-BE49-F238E27FC236}">
                <a16:creationId xmlns:a16="http://schemas.microsoft.com/office/drawing/2014/main" id="{771C5EEE-07D9-4ED0-AEE6-38FDE919B337}"/>
              </a:ext>
            </a:extLst>
          </p:cNvPr>
          <p:cNvSpPr/>
          <p:nvPr/>
        </p:nvSpPr>
        <p:spPr>
          <a:xfrm rot="381571">
            <a:off x="461960" y="1147056"/>
            <a:ext cx="493869" cy="571283"/>
          </a:xfrm>
          <a:custGeom>
            <a:avLst/>
            <a:gdLst/>
            <a:ahLst/>
            <a:cxnLst/>
            <a:rect l="l" t="t" r="r" b="b"/>
            <a:pathLst>
              <a:path w="2115813" h="2894768" extrusionOk="0">
                <a:moveTo>
                  <a:pt x="0" y="0"/>
                </a:moveTo>
                <a:lnTo>
                  <a:pt x="2115813" y="0"/>
                </a:lnTo>
                <a:lnTo>
                  <a:pt x="2115813" y="2894768"/>
                </a:lnTo>
                <a:lnTo>
                  <a:pt x="0" y="2894768"/>
                </a:lnTo>
                <a:lnTo>
                  <a:pt x="0"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1200">
              <a:latin typeface="+mn-lt"/>
              <a:ea typeface="Calibri"/>
              <a:cs typeface="Calibri"/>
              <a:sym typeface="Calibri"/>
            </a:endParaRPr>
          </a:p>
        </p:txBody>
      </p:sp>
      <p:sp>
        <p:nvSpPr>
          <p:cNvPr id="6" name="Google Shape;120;p3">
            <a:extLst>
              <a:ext uri="{FF2B5EF4-FFF2-40B4-BE49-F238E27FC236}">
                <a16:creationId xmlns:a16="http://schemas.microsoft.com/office/drawing/2014/main" id="{E679C52A-E8FC-4CF4-8DCB-321CC4006977}"/>
              </a:ext>
            </a:extLst>
          </p:cNvPr>
          <p:cNvSpPr/>
          <p:nvPr/>
        </p:nvSpPr>
        <p:spPr>
          <a:xfrm rot="2783279">
            <a:off x="246970" y="726558"/>
            <a:ext cx="522925" cy="604893"/>
          </a:xfrm>
          <a:custGeom>
            <a:avLst/>
            <a:gdLst/>
            <a:ahLst/>
            <a:cxnLst/>
            <a:rect l="l" t="t" r="r" b="b"/>
            <a:pathLst>
              <a:path w="2240294" h="3065078" extrusionOk="0">
                <a:moveTo>
                  <a:pt x="0" y="0"/>
                </a:moveTo>
                <a:lnTo>
                  <a:pt x="2240294" y="0"/>
                </a:lnTo>
                <a:lnTo>
                  <a:pt x="2240294" y="3065079"/>
                </a:lnTo>
                <a:lnTo>
                  <a:pt x="0" y="3065079"/>
                </a:lnTo>
                <a:lnTo>
                  <a:pt x="0" y="0"/>
                </a:lnTo>
                <a:close/>
              </a:path>
            </a:pathLst>
          </a:custGeom>
          <a:blipFill rotWithShape="1">
            <a:blip r:embed="rId5">
              <a:alphaModFix/>
            </a:blip>
            <a:stretch>
              <a:fillRect/>
            </a:stretch>
          </a:blipFill>
          <a:ln>
            <a:noFill/>
          </a:ln>
        </p:spPr>
        <p:txBody>
          <a:bodyPr spcFirstLastPara="1" wrap="square" lIns="23999" tIns="11996" rIns="23999" bIns="11996" anchor="t" anchorCtr="0">
            <a:noAutofit/>
          </a:bodyPr>
          <a:lstStyle/>
          <a:p>
            <a:endParaRPr sz="1200">
              <a:latin typeface="+mn-lt"/>
              <a:ea typeface="Calibri"/>
              <a:cs typeface="Calibri"/>
              <a:sym typeface="Calibri"/>
            </a:endParaRPr>
          </a:p>
        </p:txBody>
      </p:sp>
      <p:sp>
        <p:nvSpPr>
          <p:cNvPr id="7" name="Google Shape;121;p3">
            <a:extLst>
              <a:ext uri="{FF2B5EF4-FFF2-40B4-BE49-F238E27FC236}">
                <a16:creationId xmlns:a16="http://schemas.microsoft.com/office/drawing/2014/main" id="{4D363029-6E86-45F5-85F7-D995536B8756}"/>
              </a:ext>
            </a:extLst>
          </p:cNvPr>
          <p:cNvSpPr/>
          <p:nvPr/>
        </p:nvSpPr>
        <p:spPr>
          <a:xfrm rot="-384000" flipH="1">
            <a:off x="3892443" y="1035519"/>
            <a:ext cx="508271" cy="583623"/>
          </a:xfrm>
          <a:custGeom>
            <a:avLst/>
            <a:gdLst/>
            <a:ahLst/>
            <a:cxnLst/>
            <a:rect l="l" t="t" r="r" b="b"/>
            <a:pathLst>
              <a:path w="2115813" h="2894768" extrusionOk="0">
                <a:moveTo>
                  <a:pt x="2115813" y="0"/>
                </a:moveTo>
                <a:lnTo>
                  <a:pt x="0" y="0"/>
                </a:lnTo>
                <a:lnTo>
                  <a:pt x="0" y="2894768"/>
                </a:lnTo>
                <a:lnTo>
                  <a:pt x="2115813" y="2894768"/>
                </a:lnTo>
                <a:lnTo>
                  <a:pt x="2115813"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1200">
              <a:latin typeface="+mn-lt"/>
              <a:ea typeface="Calibri"/>
              <a:cs typeface="Calibri"/>
              <a:sym typeface="Calibri"/>
            </a:endParaRPr>
          </a:p>
        </p:txBody>
      </p:sp>
      <p:sp>
        <p:nvSpPr>
          <p:cNvPr id="8" name="Google Shape;122;p3">
            <a:extLst>
              <a:ext uri="{FF2B5EF4-FFF2-40B4-BE49-F238E27FC236}">
                <a16:creationId xmlns:a16="http://schemas.microsoft.com/office/drawing/2014/main" id="{5D969408-3B3D-4A44-A81E-25867B86237E}"/>
              </a:ext>
            </a:extLst>
          </p:cNvPr>
          <p:cNvSpPr/>
          <p:nvPr/>
        </p:nvSpPr>
        <p:spPr>
          <a:xfrm rot="-2784000" flipH="1">
            <a:off x="4085433" y="548253"/>
            <a:ext cx="538174" cy="617959"/>
          </a:xfrm>
          <a:custGeom>
            <a:avLst/>
            <a:gdLst/>
            <a:ahLst/>
            <a:cxnLst/>
            <a:rect l="l" t="t" r="r" b="b"/>
            <a:pathLst>
              <a:path w="2240294" h="3065078" extrusionOk="0">
                <a:moveTo>
                  <a:pt x="2240294" y="0"/>
                </a:moveTo>
                <a:lnTo>
                  <a:pt x="0" y="0"/>
                </a:lnTo>
                <a:lnTo>
                  <a:pt x="0" y="3065078"/>
                </a:lnTo>
                <a:lnTo>
                  <a:pt x="2240294" y="3065078"/>
                </a:lnTo>
                <a:lnTo>
                  <a:pt x="2240294" y="0"/>
                </a:lnTo>
                <a:close/>
              </a:path>
            </a:pathLst>
          </a:custGeom>
          <a:blipFill rotWithShape="1">
            <a:blip r:embed="rId5">
              <a:alphaModFix/>
            </a:blip>
            <a:stretch>
              <a:fillRect/>
            </a:stretch>
          </a:blipFill>
          <a:ln>
            <a:noFill/>
          </a:ln>
        </p:spPr>
        <p:txBody>
          <a:bodyPr spcFirstLastPara="1" wrap="square" lIns="23999" tIns="11996" rIns="23999" bIns="11996" anchor="t" anchorCtr="0">
            <a:noAutofit/>
          </a:bodyPr>
          <a:lstStyle/>
          <a:p>
            <a:endParaRPr sz="1200">
              <a:latin typeface="+mn-lt"/>
              <a:ea typeface="Calibri"/>
              <a:cs typeface="Calibri"/>
              <a:sym typeface="Calibri"/>
            </a:endParaRPr>
          </a:p>
        </p:txBody>
      </p:sp>
    </p:spTree>
    <p:extLst>
      <p:ext uri="{BB962C8B-B14F-4D97-AF65-F5344CB8AC3E}">
        <p14:creationId xmlns:p14="http://schemas.microsoft.com/office/powerpoint/2010/main" val="254928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75;p9">
            <a:extLst>
              <a:ext uri="{FF2B5EF4-FFF2-40B4-BE49-F238E27FC236}">
                <a16:creationId xmlns:a16="http://schemas.microsoft.com/office/drawing/2014/main" id="{2524FF72-D56E-40F6-BA59-D1F242C8F457}"/>
              </a:ext>
            </a:extLst>
          </p:cNvPr>
          <p:cNvSpPr txBox="1"/>
          <p:nvPr/>
        </p:nvSpPr>
        <p:spPr>
          <a:xfrm>
            <a:off x="228307" y="772950"/>
            <a:ext cx="3273077" cy="415498"/>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0" u="none" strike="noStrike" kern="0" cap="none" spc="0" normalizeH="0" baseline="0" noProof="0">
                <a:ln>
                  <a:noFill/>
                </a:ln>
                <a:solidFill>
                  <a:sysClr val="windowText" lastClr="000000"/>
                </a:solidFill>
                <a:effectLst/>
                <a:uLnTx/>
                <a:uFillTx/>
                <a:latin typeface="+mn-lt"/>
              </a:rPr>
              <a:t>Các em hãy đọc bài </a:t>
            </a:r>
            <a:r>
              <a:rPr kumimoji="0" lang="vi-VN" sz="900" b="1" i="1" u="none" strike="noStrike" kern="0" cap="none" spc="0" normalizeH="0" baseline="0" noProof="0">
                <a:ln>
                  <a:noFill/>
                </a:ln>
                <a:solidFill>
                  <a:sysClr val="windowText" lastClr="000000"/>
                </a:solidFill>
                <a:effectLst/>
                <a:uLnTx/>
                <a:uFillTx/>
                <a:latin typeface="+mn-lt"/>
              </a:rPr>
              <a:t>Trên công trường khai thác than</a:t>
            </a:r>
            <a:r>
              <a:rPr kumimoji="0" lang="vi-VN" sz="900" b="1" i="0" u="none" strike="noStrike" kern="0" cap="none" spc="0" normalizeH="0" baseline="0" noProof="0">
                <a:ln>
                  <a:noFill/>
                </a:ln>
                <a:solidFill>
                  <a:sysClr val="windowText" lastClr="000000"/>
                </a:solidFill>
                <a:effectLst/>
                <a:uLnTx/>
                <a:uFillTx/>
                <a:latin typeface="+mn-lt"/>
              </a:rPr>
              <a:t> và hoàn thành các BT trong SGK</a:t>
            </a:r>
            <a:endParaRPr kumimoji="0" sz="900" b="1" i="0" u="none" strike="noStrike" kern="0" cap="none" spc="0" normalizeH="0" baseline="0" noProof="0">
              <a:ln>
                <a:noFill/>
              </a:ln>
              <a:solidFill>
                <a:sysClr val="windowText" lastClr="000000"/>
              </a:solidFill>
              <a:effectLst/>
              <a:uLnTx/>
              <a:uFillTx/>
              <a:latin typeface="+mn-lt"/>
            </a:endParaRPr>
          </a:p>
        </p:txBody>
      </p:sp>
      <p:grpSp>
        <p:nvGrpSpPr>
          <p:cNvPr id="3" name="Google Shape;176;p9">
            <a:extLst>
              <a:ext uri="{FF2B5EF4-FFF2-40B4-BE49-F238E27FC236}">
                <a16:creationId xmlns:a16="http://schemas.microsoft.com/office/drawing/2014/main" id="{64797E92-7F94-4FDB-A32B-E337BBAD8C62}"/>
              </a:ext>
            </a:extLst>
          </p:cNvPr>
          <p:cNvGrpSpPr/>
          <p:nvPr/>
        </p:nvGrpSpPr>
        <p:grpSpPr>
          <a:xfrm>
            <a:off x="3780814" y="208211"/>
            <a:ext cx="1019786" cy="2491676"/>
            <a:chOff x="0" y="-38100"/>
            <a:chExt cx="990745" cy="2969586"/>
          </a:xfrm>
        </p:grpSpPr>
        <p:sp>
          <p:nvSpPr>
            <p:cNvPr id="4" name="Google Shape;177;p9">
              <a:extLst>
                <a:ext uri="{FF2B5EF4-FFF2-40B4-BE49-F238E27FC236}">
                  <a16:creationId xmlns:a16="http://schemas.microsoft.com/office/drawing/2014/main" id="{336AB44D-A40E-40AB-9564-C22199DFB578}"/>
                </a:ext>
              </a:extLst>
            </p:cNvPr>
            <p:cNvSpPr/>
            <p:nvPr/>
          </p:nvSpPr>
          <p:spPr>
            <a:xfrm>
              <a:off x="0" y="0"/>
              <a:ext cx="990745" cy="2931486"/>
            </a:xfrm>
            <a:custGeom>
              <a:avLst/>
              <a:gdLst/>
              <a:ahLst/>
              <a:cxnLst/>
              <a:rect l="l" t="t" r="r" b="b"/>
              <a:pathLst>
                <a:path w="990745" h="2931486" extrusionOk="0">
                  <a:moveTo>
                    <a:pt x="0" y="0"/>
                  </a:moveTo>
                  <a:lnTo>
                    <a:pt x="990745" y="0"/>
                  </a:lnTo>
                  <a:lnTo>
                    <a:pt x="990745" y="2931486"/>
                  </a:lnTo>
                  <a:lnTo>
                    <a:pt x="0" y="2931486"/>
                  </a:lnTo>
                  <a:close/>
                </a:path>
              </a:pathLst>
            </a:custGeom>
            <a:solidFill>
              <a:srgbClr val="F9B299"/>
            </a:solidFill>
            <a:ln w="38100" cap="sq" cmpd="sng">
              <a:solidFill>
                <a:srgbClr val="320B01"/>
              </a:solidFill>
              <a:prstDash val="solid"/>
              <a:miter lim="8000"/>
              <a:headEnd type="none" w="sm" len="sm"/>
              <a:tailEnd type="none" w="sm" len="sm"/>
            </a:ln>
          </p:spPr>
          <p:txBody>
            <a:bodyPr spcFirstLastPara="1" wrap="square" lIns="23999" tIns="11996" rIns="23999" bIns="11996"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mn-lt"/>
                <a:ea typeface="Calibri"/>
                <a:cs typeface="Calibri"/>
                <a:sym typeface="Calibri"/>
              </a:endParaRPr>
            </a:p>
          </p:txBody>
        </p:sp>
        <p:sp>
          <p:nvSpPr>
            <p:cNvPr id="5" name="Google Shape;178;p9">
              <a:extLst>
                <a:ext uri="{FF2B5EF4-FFF2-40B4-BE49-F238E27FC236}">
                  <a16:creationId xmlns:a16="http://schemas.microsoft.com/office/drawing/2014/main" id="{2EAB7924-B570-400F-BDA0-D9C217B75E5F}"/>
                </a:ext>
              </a:extLst>
            </p:cNvPr>
            <p:cNvSpPr txBox="1"/>
            <p:nvPr/>
          </p:nvSpPr>
          <p:spPr>
            <a:xfrm>
              <a:off x="0" y="-38100"/>
              <a:ext cx="990745" cy="2969586"/>
            </a:xfrm>
            <a:prstGeom prst="rect">
              <a:avLst/>
            </a:prstGeom>
            <a:noFill/>
            <a:ln>
              <a:noFill/>
            </a:ln>
          </p:spPr>
          <p:txBody>
            <a:bodyPr spcFirstLastPara="1" wrap="square" lIns="13335" tIns="13335" rIns="13335" bIns="13335" anchor="ctr" anchorCtr="0">
              <a:noAutofit/>
            </a:bodyPr>
            <a:lstStyle/>
            <a:p>
              <a:pPr marL="0" marR="0" lvl="0" indent="0" algn="ctr" defTabSz="914400" eaLnBrk="1" fontAlgn="auto" latinLnBrk="0" hangingPunct="1">
                <a:lnSpc>
                  <a:spcPct val="147722"/>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mn-lt"/>
              </a:endParaRPr>
            </a:p>
          </p:txBody>
        </p:sp>
      </p:grpSp>
      <p:sp>
        <p:nvSpPr>
          <p:cNvPr id="6" name="Google Shape;179;p9">
            <a:extLst>
              <a:ext uri="{FF2B5EF4-FFF2-40B4-BE49-F238E27FC236}">
                <a16:creationId xmlns:a16="http://schemas.microsoft.com/office/drawing/2014/main" id="{3C4FEE7F-B6FB-4E94-A950-CFD74F006943}"/>
              </a:ext>
            </a:extLst>
          </p:cNvPr>
          <p:cNvSpPr/>
          <p:nvPr/>
        </p:nvSpPr>
        <p:spPr>
          <a:xfrm>
            <a:off x="3962515" y="271376"/>
            <a:ext cx="665445" cy="460308"/>
          </a:xfrm>
          <a:custGeom>
            <a:avLst/>
            <a:gdLst/>
            <a:ahLst/>
            <a:cxnLst/>
            <a:rect l="l" t="t" r="r" b="b"/>
            <a:pathLst>
              <a:path w="2527662" h="2000012" extrusionOk="0">
                <a:moveTo>
                  <a:pt x="0" y="0"/>
                </a:moveTo>
                <a:lnTo>
                  <a:pt x="2527662" y="0"/>
                </a:lnTo>
                <a:lnTo>
                  <a:pt x="2527662" y="2000013"/>
                </a:lnTo>
                <a:lnTo>
                  <a:pt x="0" y="2000013"/>
                </a:lnTo>
                <a:lnTo>
                  <a:pt x="0"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900">
              <a:latin typeface="+mn-lt"/>
              <a:ea typeface="Calibri"/>
              <a:cs typeface="Calibri"/>
              <a:sym typeface="Calibri"/>
            </a:endParaRPr>
          </a:p>
        </p:txBody>
      </p:sp>
      <p:sp>
        <p:nvSpPr>
          <p:cNvPr id="7" name="Google Shape;180;p9">
            <a:extLst>
              <a:ext uri="{FF2B5EF4-FFF2-40B4-BE49-F238E27FC236}">
                <a16:creationId xmlns:a16="http://schemas.microsoft.com/office/drawing/2014/main" id="{15135C9D-DB21-4B6A-8CEF-D8D6E2C0E409}"/>
              </a:ext>
            </a:extLst>
          </p:cNvPr>
          <p:cNvSpPr/>
          <p:nvPr/>
        </p:nvSpPr>
        <p:spPr>
          <a:xfrm flipH="1">
            <a:off x="3962514" y="900810"/>
            <a:ext cx="665445" cy="460308"/>
          </a:xfrm>
          <a:custGeom>
            <a:avLst/>
            <a:gdLst/>
            <a:ahLst/>
            <a:cxnLst/>
            <a:rect l="l" t="t" r="r" b="b"/>
            <a:pathLst>
              <a:path w="2527662" h="2000012" extrusionOk="0">
                <a:moveTo>
                  <a:pt x="2527662" y="0"/>
                </a:moveTo>
                <a:lnTo>
                  <a:pt x="0" y="0"/>
                </a:lnTo>
                <a:lnTo>
                  <a:pt x="0" y="2000012"/>
                </a:lnTo>
                <a:lnTo>
                  <a:pt x="2527662" y="2000012"/>
                </a:lnTo>
                <a:lnTo>
                  <a:pt x="2527662" y="0"/>
                </a:lnTo>
                <a:close/>
              </a:path>
            </a:pathLst>
          </a:custGeom>
          <a:blipFill rotWithShape="1">
            <a:blip r:embed="rId5">
              <a:alphaModFix/>
            </a:blip>
            <a:stretch>
              <a:fillRect/>
            </a:stretch>
          </a:blipFill>
          <a:ln>
            <a:noFill/>
          </a:ln>
        </p:spPr>
        <p:txBody>
          <a:bodyPr spcFirstLastPara="1" wrap="square" lIns="23999" tIns="11996" rIns="23999" bIns="11996" anchor="t" anchorCtr="0">
            <a:noAutofit/>
          </a:bodyPr>
          <a:lstStyle/>
          <a:p>
            <a:endParaRPr sz="900">
              <a:latin typeface="+mn-lt"/>
              <a:ea typeface="Calibri"/>
              <a:cs typeface="Calibri"/>
              <a:sym typeface="Calibri"/>
            </a:endParaRPr>
          </a:p>
        </p:txBody>
      </p:sp>
      <p:sp>
        <p:nvSpPr>
          <p:cNvPr id="8" name="Google Shape;181;p9">
            <a:extLst>
              <a:ext uri="{FF2B5EF4-FFF2-40B4-BE49-F238E27FC236}">
                <a16:creationId xmlns:a16="http://schemas.microsoft.com/office/drawing/2014/main" id="{165FBAE3-F94A-4B9C-AA94-49614A79DDCF}"/>
              </a:ext>
            </a:extLst>
          </p:cNvPr>
          <p:cNvSpPr/>
          <p:nvPr/>
        </p:nvSpPr>
        <p:spPr>
          <a:xfrm>
            <a:off x="3962515" y="1530245"/>
            <a:ext cx="665445" cy="460308"/>
          </a:xfrm>
          <a:custGeom>
            <a:avLst/>
            <a:gdLst/>
            <a:ahLst/>
            <a:cxnLst/>
            <a:rect l="l" t="t" r="r" b="b"/>
            <a:pathLst>
              <a:path w="2527662" h="2000012" extrusionOk="0">
                <a:moveTo>
                  <a:pt x="0" y="0"/>
                </a:moveTo>
                <a:lnTo>
                  <a:pt x="2527662" y="0"/>
                </a:lnTo>
                <a:lnTo>
                  <a:pt x="2527662" y="2000012"/>
                </a:lnTo>
                <a:lnTo>
                  <a:pt x="0" y="2000012"/>
                </a:lnTo>
                <a:lnTo>
                  <a:pt x="0"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900">
              <a:latin typeface="+mn-lt"/>
              <a:ea typeface="Calibri"/>
              <a:cs typeface="Calibri"/>
              <a:sym typeface="Calibri"/>
            </a:endParaRPr>
          </a:p>
        </p:txBody>
      </p:sp>
      <p:sp>
        <p:nvSpPr>
          <p:cNvPr id="9" name="Google Shape;182;p9">
            <a:extLst>
              <a:ext uri="{FF2B5EF4-FFF2-40B4-BE49-F238E27FC236}">
                <a16:creationId xmlns:a16="http://schemas.microsoft.com/office/drawing/2014/main" id="{FE2DD0BB-5EE0-4EB4-8CE8-BB434EB90592}"/>
              </a:ext>
            </a:extLst>
          </p:cNvPr>
          <p:cNvSpPr/>
          <p:nvPr/>
        </p:nvSpPr>
        <p:spPr>
          <a:xfrm flipH="1">
            <a:off x="3962514" y="2159678"/>
            <a:ext cx="665445" cy="460308"/>
          </a:xfrm>
          <a:custGeom>
            <a:avLst/>
            <a:gdLst/>
            <a:ahLst/>
            <a:cxnLst/>
            <a:rect l="l" t="t" r="r" b="b"/>
            <a:pathLst>
              <a:path w="2527662" h="2000012" extrusionOk="0">
                <a:moveTo>
                  <a:pt x="2527662" y="0"/>
                </a:moveTo>
                <a:lnTo>
                  <a:pt x="0" y="0"/>
                </a:lnTo>
                <a:lnTo>
                  <a:pt x="0" y="2000013"/>
                </a:lnTo>
                <a:lnTo>
                  <a:pt x="2527662" y="2000013"/>
                </a:lnTo>
                <a:lnTo>
                  <a:pt x="2527662" y="0"/>
                </a:lnTo>
                <a:close/>
              </a:path>
            </a:pathLst>
          </a:custGeom>
          <a:blipFill rotWithShape="1">
            <a:blip r:embed="rId5">
              <a:alphaModFix/>
            </a:blip>
            <a:stretch>
              <a:fillRect/>
            </a:stretch>
          </a:blipFill>
          <a:ln>
            <a:noFill/>
          </a:ln>
        </p:spPr>
        <p:txBody>
          <a:bodyPr spcFirstLastPara="1" wrap="square" lIns="23999" tIns="11996" rIns="23999" bIns="11996" anchor="t" anchorCtr="0">
            <a:noAutofit/>
          </a:bodyPr>
          <a:lstStyle/>
          <a:p>
            <a:endParaRPr sz="900">
              <a:latin typeface="+mn-lt"/>
              <a:ea typeface="Calibri"/>
              <a:cs typeface="Calibri"/>
              <a:sym typeface="Calibri"/>
            </a:endParaRPr>
          </a:p>
        </p:txBody>
      </p:sp>
      <p:sp>
        <p:nvSpPr>
          <p:cNvPr id="10" name="Google Shape;183;p9">
            <a:extLst>
              <a:ext uri="{FF2B5EF4-FFF2-40B4-BE49-F238E27FC236}">
                <a16:creationId xmlns:a16="http://schemas.microsoft.com/office/drawing/2014/main" id="{B36EB98F-7DCB-42AF-998F-61D21220E676}"/>
              </a:ext>
            </a:extLst>
          </p:cNvPr>
          <p:cNvSpPr/>
          <p:nvPr/>
        </p:nvSpPr>
        <p:spPr>
          <a:xfrm>
            <a:off x="305572" y="1402385"/>
            <a:ext cx="2960727" cy="1217601"/>
          </a:xfrm>
          <a:custGeom>
            <a:avLst/>
            <a:gdLst/>
            <a:ahLst/>
            <a:cxnLst/>
            <a:rect l="l" t="t" r="r" b="b"/>
            <a:pathLst>
              <a:path w="2152553" h="885238" extrusionOk="0">
                <a:moveTo>
                  <a:pt x="0" y="0"/>
                </a:moveTo>
                <a:lnTo>
                  <a:pt x="2152553" y="0"/>
                </a:lnTo>
                <a:lnTo>
                  <a:pt x="2152553" y="885237"/>
                </a:lnTo>
                <a:lnTo>
                  <a:pt x="0" y="885237"/>
                </a:lnTo>
                <a:lnTo>
                  <a:pt x="0" y="0"/>
                </a:lnTo>
                <a:close/>
              </a:path>
            </a:pathLst>
          </a:custGeom>
          <a:blipFill rotWithShape="1">
            <a:blip r:embed="rId6">
              <a:alphaModFix/>
            </a:blip>
            <a:stretch>
              <a:fillRect/>
            </a:stretch>
          </a:blipFill>
          <a:ln>
            <a:noFill/>
          </a:ln>
        </p:spPr>
        <p:txBody>
          <a:bodyPr spcFirstLastPara="1" wrap="square" lIns="23999" tIns="11996" rIns="23999" bIns="11996" anchor="t" anchorCtr="0">
            <a:noAutofit/>
          </a:bodyPr>
          <a:lstStyle/>
          <a:p>
            <a:endParaRPr sz="900">
              <a:latin typeface="+mn-lt"/>
              <a:ea typeface="Calibri"/>
              <a:cs typeface="Calibri"/>
              <a:sym typeface="Calibri"/>
            </a:endParaRPr>
          </a:p>
        </p:txBody>
      </p:sp>
    </p:spTree>
    <p:extLst>
      <p:ext uri="{BB962C8B-B14F-4D97-AF65-F5344CB8AC3E}">
        <p14:creationId xmlns:p14="http://schemas.microsoft.com/office/powerpoint/2010/main" val="64325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88;p10">
            <a:extLst>
              <a:ext uri="{FF2B5EF4-FFF2-40B4-BE49-F238E27FC236}">
                <a16:creationId xmlns:a16="http://schemas.microsoft.com/office/drawing/2014/main" id="{7D69457B-A7BF-481F-9947-54ED8EAD6B77}"/>
              </a:ext>
            </a:extLst>
          </p:cNvPr>
          <p:cNvSpPr txBox="1"/>
          <p:nvPr/>
        </p:nvSpPr>
        <p:spPr>
          <a:xfrm>
            <a:off x="50240" y="902425"/>
            <a:ext cx="1984550" cy="623248"/>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0" u="none" strike="noStrike" kern="0" cap="none" spc="0" normalizeH="0" baseline="0" noProof="0">
                <a:ln>
                  <a:noFill/>
                </a:ln>
                <a:solidFill>
                  <a:sysClr val="windowText" lastClr="000000"/>
                </a:solidFill>
                <a:effectLst/>
                <a:uLnTx/>
                <a:uFillTx/>
                <a:latin typeface="+mn-lt"/>
              </a:rPr>
              <a:t>Các em hãy đọc bài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1" u="none" strike="noStrike" kern="0" cap="none" spc="0" normalizeH="0" baseline="0" noProof="0">
                <a:ln>
                  <a:noFill/>
                </a:ln>
                <a:solidFill>
                  <a:sysClr val="windowText" lastClr="000000"/>
                </a:solidFill>
                <a:effectLst/>
                <a:uLnTx/>
                <a:uFillTx/>
                <a:latin typeface="+mn-lt"/>
              </a:rPr>
              <a:t>Trên công trường khai thác than</a:t>
            </a:r>
            <a:r>
              <a:rPr kumimoji="0" lang="vi-VN" sz="900" b="1" i="0" u="none" strike="noStrike" kern="0" cap="none" spc="0" normalizeH="0" baseline="0" noProof="0">
                <a:ln>
                  <a:noFill/>
                </a:ln>
                <a:solidFill>
                  <a:sysClr val="windowText" lastClr="000000"/>
                </a:solidFill>
                <a:effectLst/>
                <a:uLnTx/>
                <a:uFillTx/>
                <a:latin typeface="+mn-lt"/>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0" u="none" strike="noStrike" kern="0" cap="none" spc="0" normalizeH="0" baseline="0" noProof="0">
                <a:ln>
                  <a:noFill/>
                </a:ln>
                <a:solidFill>
                  <a:sysClr val="windowText" lastClr="000000"/>
                </a:solidFill>
                <a:effectLst/>
                <a:uLnTx/>
                <a:uFillTx/>
                <a:latin typeface="+mn-lt"/>
              </a:rPr>
              <a:t>và hoàn thành các BT trong SGK</a:t>
            </a:r>
            <a:endParaRPr kumimoji="0" sz="900" b="1" i="0" u="none" strike="noStrike" kern="0" cap="none" spc="0" normalizeH="0" baseline="0" noProof="0">
              <a:ln>
                <a:noFill/>
              </a:ln>
              <a:solidFill>
                <a:sysClr val="windowText" lastClr="000000"/>
              </a:solidFill>
              <a:effectLst/>
              <a:uLnTx/>
              <a:uFillTx/>
              <a:latin typeface="+mn-lt"/>
            </a:endParaRPr>
          </a:p>
        </p:txBody>
      </p:sp>
      <p:sp>
        <p:nvSpPr>
          <p:cNvPr id="3" name="Google Shape;189;p10">
            <a:extLst>
              <a:ext uri="{FF2B5EF4-FFF2-40B4-BE49-F238E27FC236}">
                <a16:creationId xmlns:a16="http://schemas.microsoft.com/office/drawing/2014/main" id="{699ABCA1-0636-4A3D-A839-550AB7FD4873}"/>
              </a:ext>
            </a:extLst>
          </p:cNvPr>
          <p:cNvSpPr/>
          <p:nvPr/>
        </p:nvSpPr>
        <p:spPr>
          <a:xfrm>
            <a:off x="570118" y="1738366"/>
            <a:ext cx="786409" cy="631990"/>
          </a:xfrm>
          <a:custGeom>
            <a:avLst/>
            <a:gdLst/>
            <a:ahLst/>
            <a:cxnLst/>
            <a:rect l="l" t="t" r="r" b="b"/>
            <a:pathLst>
              <a:path w="2527662" h="2000012" extrusionOk="0">
                <a:moveTo>
                  <a:pt x="0" y="0"/>
                </a:moveTo>
                <a:lnTo>
                  <a:pt x="2527662" y="0"/>
                </a:lnTo>
                <a:lnTo>
                  <a:pt x="2527662" y="2000013"/>
                </a:lnTo>
                <a:lnTo>
                  <a:pt x="0" y="2000013"/>
                </a:lnTo>
                <a:lnTo>
                  <a:pt x="0"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800">
              <a:latin typeface="+mn-lt"/>
              <a:ea typeface="Calibri"/>
              <a:cs typeface="Calibri"/>
              <a:sym typeface="Calibri"/>
            </a:endParaRPr>
          </a:p>
        </p:txBody>
      </p:sp>
      <p:pic>
        <p:nvPicPr>
          <p:cNvPr id="4" name="Google Shape;190;p10">
            <a:extLst>
              <a:ext uri="{FF2B5EF4-FFF2-40B4-BE49-F238E27FC236}">
                <a16:creationId xmlns:a16="http://schemas.microsoft.com/office/drawing/2014/main" id="{FAE12041-534E-4AB0-8E22-4E020C670EFF}"/>
              </a:ext>
            </a:extLst>
          </p:cNvPr>
          <p:cNvPicPr preferRelativeResize="0"/>
          <p:nvPr/>
        </p:nvPicPr>
        <p:blipFill rotWithShape="1">
          <a:blip r:embed="rId5">
            <a:alphaModFix/>
          </a:blip>
          <a:srcRect/>
          <a:stretch/>
        </p:blipFill>
        <p:spPr>
          <a:xfrm>
            <a:off x="2100416" y="331596"/>
            <a:ext cx="2501730" cy="2368742"/>
          </a:xfrm>
          <a:prstGeom prst="rect">
            <a:avLst/>
          </a:prstGeom>
          <a:noFill/>
          <a:ln>
            <a:noFill/>
          </a:ln>
        </p:spPr>
      </p:pic>
    </p:spTree>
    <p:extLst>
      <p:ext uri="{BB962C8B-B14F-4D97-AF65-F5344CB8AC3E}">
        <p14:creationId xmlns:p14="http://schemas.microsoft.com/office/powerpoint/2010/main" val="338748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95;p11">
            <a:extLst>
              <a:ext uri="{FF2B5EF4-FFF2-40B4-BE49-F238E27FC236}">
                <a16:creationId xmlns:a16="http://schemas.microsoft.com/office/drawing/2014/main" id="{80C3A0C4-773D-4F66-9FDC-A10BDAC6AF70}"/>
              </a:ext>
            </a:extLst>
          </p:cNvPr>
          <p:cNvSpPr/>
          <p:nvPr/>
        </p:nvSpPr>
        <p:spPr>
          <a:xfrm>
            <a:off x="76618" y="676048"/>
            <a:ext cx="4647363" cy="308691"/>
          </a:xfrm>
          <a:custGeom>
            <a:avLst/>
            <a:gdLst/>
            <a:ahLst/>
            <a:cxnLst/>
            <a:rect l="l" t="t" r="r" b="b"/>
            <a:pathLst>
              <a:path w="5137837" h="309655" extrusionOk="0">
                <a:moveTo>
                  <a:pt x="0" y="0"/>
                </a:moveTo>
                <a:lnTo>
                  <a:pt x="5137837" y="0"/>
                </a:lnTo>
                <a:lnTo>
                  <a:pt x="5137837" y="309655"/>
                </a:lnTo>
                <a:lnTo>
                  <a:pt x="0" y="309655"/>
                </a:lnTo>
                <a:close/>
              </a:path>
            </a:pathLst>
          </a:custGeom>
          <a:solidFill>
            <a:srgbClr val="F9B299"/>
          </a:solidFill>
          <a:ln w="3175" cap="sq" cmpd="sng">
            <a:solidFill>
              <a:srgbClr val="320B01"/>
            </a:solidFill>
            <a:prstDash val="solid"/>
            <a:miter lim="8000"/>
            <a:headEnd type="none" w="sm" len="sm"/>
            <a:tailEnd type="none" w="sm" len="sm"/>
          </a:ln>
        </p:spPr>
        <p:txBody>
          <a:bodyPr spcFirstLastPara="1" wrap="square" lIns="23999" tIns="11996" rIns="23999" bIns="11996" anchor="t" anchorCtr="0">
            <a:noAutofit/>
          </a:bodyPr>
          <a:lstStyle/>
          <a:p>
            <a:endParaRPr sz="800">
              <a:latin typeface="+mn-lt"/>
              <a:ea typeface="Calibri"/>
              <a:cs typeface="Calibri"/>
              <a:sym typeface="Calibri"/>
            </a:endParaRPr>
          </a:p>
        </p:txBody>
      </p:sp>
      <p:sp>
        <p:nvSpPr>
          <p:cNvPr id="3" name="Google Shape;196;p11">
            <a:extLst>
              <a:ext uri="{FF2B5EF4-FFF2-40B4-BE49-F238E27FC236}">
                <a16:creationId xmlns:a16="http://schemas.microsoft.com/office/drawing/2014/main" id="{F4213A80-AB5B-472F-BCA0-A5AD9592BCB4}"/>
              </a:ext>
            </a:extLst>
          </p:cNvPr>
          <p:cNvSpPr txBox="1"/>
          <p:nvPr/>
        </p:nvSpPr>
        <p:spPr>
          <a:xfrm>
            <a:off x="188174" y="767848"/>
            <a:ext cx="4396617" cy="157864"/>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14000"/>
              </a:lnSpc>
              <a:spcBef>
                <a:spcPts val="0"/>
              </a:spcBef>
              <a:spcAft>
                <a:spcPts val="0"/>
              </a:spcAft>
              <a:buClrTx/>
              <a:buSzTx/>
              <a:buFontTx/>
              <a:buNone/>
              <a:tabLst/>
              <a:defRPr/>
            </a:pPr>
            <a:r>
              <a:rPr kumimoji="0" lang="vi-VN" sz="900" b="1" i="0" u="none" strike="noStrike" kern="0" cap="none" spc="0" normalizeH="0" baseline="0" noProof="0">
                <a:ln>
                  <a:noFill/>
                </a:ln>
                <a:solidFill>
                  <a:sysClr val="windowText" lastClr="000000"/>
                </a:solidFill>
                <a:effectLst/>
                <a:uLnTx/>
                <a:uFillTx/>
                <a:latin typeface="+mn-lt"/>
              </a:rPr>
              <a:t>Câu 1: Tác giả quan sát được toàn cảnh công trường từ đâu?</a:t>
            </a:r>
            <a:endParaRPr kumimoji="0" sz="900" b="1" i="0" u="none" strike="noStrike" kern="0" cap="none" spc="0" normalizeH="0" baseline="0" noProof="0">
              <a:ln>
                <a:noFill/>
              </a:ln>
              <a:solidFill>
                <a:sysClr val="windowText" lastClr="000000"/>
              </a:solidFill>
              <a:effectLst/>
              <a:uLnTx/>
              <a:uFillTx/>
              <a:latin typeface="+mn-lt"/>
            </a:endParaRPr>
          </a:p>
        </p:txBody>
      </p:sp>
      <p:sp>
        <p:nvSpPr>
          <p:cNvPr id="4" name="Google Shape;197;p11">
            <a:extLst>
              <a:ext uri="{FF2B5EF4-FFF2-40B4-BE49-F238E27FC236}">
                <a16:creationId xmlns:a16="http://schemas.microsoft.com/office/drawing/2014/main" id="{354E14D7-1B6B-4FC5-A617-22E573029922}"/>
              </a:ext>
            </a:extLst>
          </p:cNvPr>
          <p:cNvSpPr txBox="1"/>
          <p:nvPr/>
        </p:nvSpPr>
        <p:spPr>
          <a:xfrm>
            <a:off x="2538532" y="1641179"/>
            <a:ext cx="2075071" cy="415498"/>
          </a:xfrm>
          <a:prstGeom prst="rect">
            <a:avLst/>
          </a:prstGeom>
          <a:noFill/>
          <a:ln>
            <a:noFill/>
          </a:ln>
        </p:spPr>
        <p:txBody>
          <a:bodyPr spcFirstLastPara="1" wrap="square" lIns="0" tIns="0" rIns="0" bIns="0" anchor="t" anchorCtr="0">
            <a:spAutoFit/>
          </a:bodyPr>
          <a:lstStyle/>
          <a:p>
            <a:pPr marL="120015" marR="0" lvl="0" indent="-120015" algn="just" defTabSz="914400" eaLnBrk="1" fontAlgn="auto" latinLnBrk="0" hangingPunct="1">
              <a:lnSpc>
                <a:spcPct val="150000"/>
              </a:lnSpc>
              <a:spcBef>
                <a:spcPts val="0"/>
              </a:spcBef>
              <a:spcAft>
                <a:spcPts val="0"/>
              </a:spcAft>
              <a:buClrTx/>
              <a:buSzPct val="100000"/>
              <a:buFont typeface="Arial"/>
              <a:buChar char="•"/>
              <a:tabLst/>
              <a:defRPr/>
            </a:pPr>
            <a:r>
              <a:rPr kumimoji="0" lang="vi-VN" sz="900" b="0" i="0" u="none" strike="noStrike" kern="0" cap="none" spc="0" normalizeH="0" baseline="0" noProof="0">
                <a:ln>
                  <a:noFill/>
                </a:ln>
                <a:solidFill>
                  <a:sysClr val="windowText" lastClr="000000"/>
                </a:solidFill>
                <a:effectLst/>
                <a:uLnTx/>
                <a:uFillTx/>
                <a:latin typeface="+mn-lt"/>
              </a:rPr>
              <a:t>Tác giả quan sát được toàn cảnh công trường từ trên bờ moong.</a:t>
            </a:r>
            <a:endParaRPr kumimoji="0" sz="900" b="0" i="0" u="none" strike="noStrike" kern="0" cap="none" spc="0" normalizeH="0" baseline="0" noProof="0">
              <a:ln>
                <a:noFill/>
              </a:ln>
              <a:solidFill>
                <a:sysClr val="windowText" lastClr="000000"/>
              </a:solidFill>
              <a:effectLst/>
              <a:uLnTx/>
              <a:uFillTx/>
              <a:latin typeface="+mn-lt"/>
            </a:endParaRPr>
          </a:p>
        </p:txBody>
      </p:sp>
      <p:pic>
        <p:nvPicPr>
          <p:cNvPr id="5" name="Google Shape;198;p11">
            <a:extLst>
              <a:ext uri="{FF2B5EF4-FFF2-40B4-BE49-F238E27FC236}">
                <a16:creationId xmlns:a16="http://schemas.microsoft.com/office/drawing/2014/main" id="{FC59DE1D-449C-4F5D-8A3F-104C256FD138}"/>
              </a:ext>
            </a:extLst>
          </p:cNvPr>
          <p:cNvPicPr preferRelativeResize="0"/>
          <p:nvPr/>
        </p:nvPicPr>
        <p:blipFill rotWithShape="1">
          <a:blip r:embed="rId4">
            <a:alphaModFix/>
          </a:blip>
          <a:srcRect/>
          <a:stretch/>
        </p:blipFill>
        <p:spPr>
          <a:xfrm>
            <a:off x="300130" y="1076539"/>
            <a:ext cx="1965773" cy="1544778"/>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233834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203;p12">
            <a:extLst>
              <a:ext uri="{FF2B5EF4-FFF2-40B4-BE49-F238E27FC236}">
                <a16:creationId xmlns:a16="http://schemas.microsoft.com/office/drawing/2014/main" id="{D920455C-BDA8-468C-B130-AD7D759BFAFE}"/>
              </a:ext>
            </a:extLst>
          </p:cNvPr>
          <p:cNvSpPr/>
          <p:nvPr/>
        </p:nvSpPr>
        <p:spPr>
          <a:xfrm>
            <a:off x="60290" y="658167"/>
            <a:ext cx="4677508" cy="415498"/>
          </a:xfrm>
          <a:custGeom>
            <a:avLst/>
            <a:gdLst/>
            <a:ahLst/>
            <a:cxnLst/>
            <a:rect l="l" t="t" r="r" b="b"/>
            <a:pathLst>
              <a:path w="5137837" h="309655" extrusionOk="0">
                <a:moveTo>
                  <a:pt x="0" y="0"/>
                </a:moveTo>
                <a:lnTo>
                  <a:pt x="5137837" y="0"/>
                </a:lnTo>
                <a:lnTo>
                  <a:pt x="5137837" y="309655"/>
                </a:lnTo>
                <a:lnTo>
                  <a:pt x="0" y="309655"/>
                </a:lnTo>
                <a:close/>
              </a:path>
            </a:pathLst>
          </a:custGeom>
          <a:solidFill>
            <a:srgbClr val="F9B299"/>
          </a:solidFill>
          <a:ln w="3175" cap="sq" cmpd="sng">
            <a:solidFill>
              <a:srgbClr val="320B01"/>
            </a:solidFill>
            <a:prstDash val="solid"/>
            <a:miter lim="8000"/>
            <a:headEnd type="none" w="sm" len="sm"/>
            <a:tailEnd type="none" w="sm" len="sm"/>
          </a:ln>
        </p:spPr>
        <p:txBody>
          <a:bodyPr spcFirstLastPara="1" wrap="square" lIns="23999" tIns="11996" rIns="23999" bIns="11996" anchor="t" anchorCtr="0">
            <a:noAutofit/>
          </a:bodyPr>
          <a:lstStyle/>
          <a:p>
            <a:endParaRPr sz="900">
              <a:latin typeface="+mn-lt"/>
              <a:ea typeface="Calibri"/>
              <a:cs typeface="Calibri"/>
              <a:sym typeface="Calibri"/>
            </a:endParaRPr>
          </a:p>
        </p:txBody>
      </p:sp>
      <p:sp>
        <p:nvSpPr>
          <p:cNvPr id="3" name="Google Shape;204;p12">
            <a:extLst>
              <a:ext uri="{FF2B5EF4-FFF2-40B4-BE49-F238E27FC236}">
                <a16:creationId xmlns:a16="http://schemas.microsoft.com/office/drawing/2014/main" id="{7AD7D85E-17BE-494D-8C30-1D21A4FCF3DD}"/>
              </a:ext>
            </a:extLst>
          </p:cNvPr>
          <p:cNvSpPr txBox="1"/>
          <p:nvPr/>
        </p:nvSpPr>
        <p:spPr>
          <a:xfrm>
            <a:off x="532302" y="658167"/>
            <a:ext cx="3733484" cy="415498"/>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0" u="none" strike="noStrike" kern="0" cap="none" spc="0" normalizeH="0" baseline="0" noProof="0">
                <a:ln>
                  <a:noFill/>
                </a:ln>
                <a:solidFill>
                  <a:sysClr val="windowText" lastClr="000000"/>
                </a:solidFill>
                <a:effectLst/>
                <a:uLnTx/>
                <a:uFillTx/>
                <a:latin typeface="+mn-lt"/>
              </a:rPr>
              <a:t>Câu 2: Tìm những hình ảnh phản ánh cảnh lao động nhộn nhịp trên công trường.</a:t>
            </a:r>
            <a:endParaRPr kumimoji="0" sz="900" b="1" i="0" u="none" strike="noStrike" kern="0" cap="none" spc="0" normalizeH="0" baseline="0" noProof="0">
              <a:ln>
                <a:noFill/>
              </a:ln>
              <a:solidFill>
                <a:sysClr val="windowText" lastClr="000000"/>
              </a:solidFill>
              <a:effectLst/>
              <a:uLnTx/>
              <a:uFillTx/>
              <a:latin typeface="+mn-lt"/>
            </a:endParaRPr>
          </a:p>
        </p:txBody>
      </p:sp>
      <p:sp>
        <p:nvSpPr>
          <p:cNvPr id="4" name="Google Shape;205;p12">
            <a:extLst>
              <a:ext uri="{FF2B5EF4-FFF2-40B4-BE49-F238E27FC236}">
                <a16:creationId xmlns:a16="http://schemas.microsoft.com/office/drawing/2014/main" id="{1E453269-024B-4C05-8AA2-D5202CD68956}"/>
              </a:ext>
            </a:extLst>
          </p:cNvPr>
          <p:cNvSpPr txBox="1"/>
          <p:nvPr/>
        </p:nvSpPr>
        <p:spPr>
          <a:xfrm>
            <a:off x="200025" y="1319310"/>
            <a:ext cx="2266846" cy="1107996"/>
          </a:xfrm>
          <a:prstGeom prst="rect">
            <a:avLst/>
          </a:prstGeom>
          <a:noFill/>
          <a:ln>
            <a:noFill/>
          </a:ln>
        </p:spPr>
        <p:txBody>
          <a:bodyPr spcFirstLastPara="1" wrap="square" lIns="0" tIns="0" rIns="0" bIns="0" anchor="t" anchorCtr="0">
            <a:spAutoFit/>
          </a:bodyPr>
          <a:lstStyle/>
          <a:p>
            <a:pPr marL="150019" marR="0" lvl="0" indent="-150019" algn="just" defTabSz="914400" eaLnBrk="1" fontAlgn="auto" latinLnBrk="0" hangingPunct="1">
              <a:lnSpc>
                <a:spcPct val="150000"/>
              </a:lnSpc>
              <a:spcBef>
                <a:spcPts val="0"/>
              </a:spcBef>
              <a:spcAft>
                <a:spcPts val="0"/>
              </a:spcAft>
              <a:buClrTx/>
              <a:buSzPct val="100000"/>
              <a:buFont typeface="Arial"/>
              <a:buChar char="•"/>
              <a:tabLst/>
              <a:defRPr/>
            </a:pPr>
            <a:r>
              <a:rPr kumimoji="0" lang="vi-VN" sz="800" b="0" i="1" u="none" strike="noStrike" kern="0" cap="none" spc="0" normalizeH="0" baseline="0" noProof="0">
                <a:ln>
                  <a:noFill/>
                </a:ln>
                <a:solidFill>
                  <a:sysClr val="windowText" lastClr="000000"/>
                </a:solidFill>
                <a:effectLst/>
                <a:uLnTx/>
                <a:uFillTx/>
                <a:latin typeface="+mn-lt"/>
              </a:rPr>
              <a:t>Những cỗ máy khoan khi ẩn khi hiện, trông giống như con thuyền đã hạ buồm. </a:t>
            </a:r>
            <a:endParaRPr kumimoji="0" sz="800" b="0" i="0" u="none" strike="noStrike" kern="0" cap="none" spc="0" normalizeH="0" baseline="0" noProof="0">
              <a:ln>
                <a:noFill/>
              </a:ln>
              <a:solidFill>
                <a:sysClr val="windowText" lastClr="000000"/>
              </a:solidFill>
              <a:effectLst/>
              <a:uLnTx/>
              <a:uFillTx/>
              <a:latin typeface="+mn-lt"/>
            </a:endParaRPr>
          </a:p>
          <a:p>
            <a:pPr marL="150019" marR="0" lvl="0" indent="-150019" algn="just" defTabSz="914400" eaLnBrk="1" fontAlgn="auto" latinLnBrk="0" hangingPunct="1">
              <a:lnSpc>
                <a:spcPct val="150000"/>
              </a:lnSpc>
              <a:spcBef>
                <a:spcPts val="0"/>
              </a:spcBef>
              <a:spcAft>
                <a:spcPts val="0"/>
              </a:spcAft>
              <a:buClrTx/>
              <a:buSzPct val="100000"/>
              <a:buFont typeface="Arial"/>
              <a:buChar char="•"/>
              <a:tabLst/>
              <a:defRPr/>
            </a:pPr>
            <a:r>
              <a:rPr kumimoji="0" lang="vi-VN" sz="800" b="0" i="1" u="none" strike="noStrike" kern="0" cap="none" spc="0" normalizeH="0" baseline="0" noProof="0">
                <a:ln>
                  <a:noFill/>
                </a:ln>
                <a:solidFill>
                  <a:sysClr val="windowText" lastClr="000000"/>
                </a:solidFill>
                <a:effectLst/>
                <a:uLnTx/>
                <a:uFillTx/>
                <a:latin typeface="+mn-lt"/>
              </a:rPr>
              <a:t>Chín cái máy xúc như những con vịt bầu khó tính hay động cựa, luôn luôn quay cổ từ bên này sang bên kia. </a:t>
            </a:r>
            <a:endParaRPr kumimoji="0" sz="800" b="0" i="0" u="none" strike="noStrike" kern="0" cap="none" spc="0" normalizeH="0" baseline="0" noProof="0">
              <a:ln>
                <a:noFill/>
              </a:ln>
              <a:solidFill>
                <a:sysClr val="windowText" lastClr="000000"/>
              </a:solidFill>
              <a:effectLst/>
              <a:uLnTx/>
              <a:uFillTx/>
              <a:latin typeface="+mn-lt"/>
            </a:endParaRPr>
          </a:p>
          <a:p>
            <a:pPr marL="150019" marR="0" lvl="0" indent="-150019" algn="just" defTabSz="914400" eaLnBrk="1" fontAlgn="auto" latinLnBrk="0" hangingPunct="1">
              <a:lnSpc>
                <a:spcPct val="150000"/>
              </a:lnSpc>
              <a:spcBef>
                <a:spcPts val="0"/>
              </a:spcBef>
              <a:spcAft>
                <a:spcPts val="0"/>
              </a:spcAft>
              <a:buClrTx/>
              <a:buSzPct val="100000"/>
              <a:buFont typeface="Arial"/>
              <a:buChar char="•"/>
              <a:tabLst/>
              <a:defRPr/>
            </a:pPr>
            <a:r>
              <a:rPr kumimoji="0" lang="vi-VN" sz="800" b="0" i="1" u="none" strike="noStrike" kern="0" cap="none" spc="0" normalizeH="0" baseline="0" noProof="0">
                <a:ln>
                  <a:noFill/>
                </a:ln>
                <a:solidFill>
                  <a:sysClr val="windowText" lastClr="000000"/>
                </a:solidFill>
                <a:effectLst/>
                <a:uLnTx/>
                <a:uFillTx/>
                <a:latin typeface="+mn-lt"/>
              </a:rPr>
              <a:t>Không ngớt xe lên xe xuống.</a:t>
            </a:r>
            <a:endParaRPr kumimoji="0" sz="800" b="0" i="1" u="none" strike="noStrike" kern="0" cap="none" spc="0" normalizeH="0" baseline="0" noProof="0">
              <a:ln>
                <a:noFill/>
              </a:ln>
              <a:solidFill>
                <a:sysClr val="windowText" lastClr="000000"/>
              </a:solidFill>
              <a:effectLst/>
              <a:uLnTx/>
              <a:uFillTx/>
              <a:latin typeface="+mn-lt"/>
            </a:endParaRPr>
          </a:p>
        </p:txBody>
      </p:sp>
      <p:pic>
        <p:nvPicPr>
          <p:cNvPr id="5" name="Google Shape;206;p12" descr="Chú trọng địa chất thủy văn - công trình thăm dò mỏ than Đông Ngã Hai">
            <a:extLst>
              <a:ext uri="{FF2B5EF4-FFF2-40B4-BE49-F238E27FC236}">
                <a16:creationId xmlns:a16="http://schemas.microsoft.com/office/drawing/2014/main" id="{79A4CD9B-FFE5-4A09-9F70-F779EF302B12}"/>
              </a:ext>
            </a:extLst>
          </p:cNvPr>
          <p:cNvPicPr preferRelativeResize="0"/>
          <p:nvPr/>
        </p:nvPicPr>
        <p:blipFill rotWithShape="1">
          <a:blip r:embed="rId4">
            <a:alphaModFix/>
          </a:blip>
          <a:srcRect l="6400" r="2400"/>
          <a:stretch/>
        </p:blipFill>
        <p:spPr>
          <a:xfrm>
            <a:off x="2655079" y="1190253"/>
            <a:ext cx="1945496" cy="1366110"/>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229382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211;p13">
            <a:extLst>
              <a:ext uri="{FF2B5EF4-FFF2-40B4-BE49-F238E27FC236}">
                <a16:creationId xmlns:a16="http://schemas.microsoft.com/office/drawing/2014/main" id="{318803E4-D5E9-40E4-90BE-CD5F9850849C}"/>
              </a:ext>
            </a:extLst>
          </p:cNvPr>
          <p:cNvSpPr/>
          <p:nvPr/>
        </p:nvSpPr>
        <p:spPr>
          <a:xfrm>
            <a:off x="60290" y="768218"/>
            <a:ext cx="4657411" cy="609904"/>
          </a:xfrm>
          <a:custGeom>
            <a:avLst/>
            <a:gdLst/>
            <a:ahLst/>
            <a:cxnLst/>
            <a:rect l="l" t="t" r="r" b="b"/>
            <a:pathLst>
              <a:path w="5137837" h="309655" extrusionOk="0">
                <a:moveTo>
                  <a:pt x="0" y="0"/>
                </a:moveTo>
                <a:lnTo>
                  <a:pt x="5137837" y="0"/>
                </a:lnTo>
                <a:lnTo>
                  <a:pt x="5137837" y="309655"/>
                </a:lnTo>
                <a:lnTo>
                  <a:pt x="0" y="309655"/>
                </a:lnTo>
                <a:close/>
              </a:path>
            </a:pathLst>
          </a:custGeom>
          <a:solidFill>
            <a:srgbClr val="F9B299"/>
          </a:solidFill>
          <a:ln w="3175" cap="sq" cmpd="sng">
            <a:solidFill>
              <a:srgbClr val="320B01"/>
            </a:solidFill>
            <a:prstDash val="solid"/>
            <a:miter lim="8000"/>
            <a:headEnd type="none" w="sm" len="sm"/>
            <a:tailEnd type="none" w="sm" len="sm"/>
          </a:ln>
        </p:spPr>
        <p:txBody>
          <a:bodyPr spcFirstLastPara="1" wrap="square" lIns="23999" tIns="11996" rIns="23999" bIns="11996" anchor="t" anchorCtr="0">
            <a:noAutofit/>
          </a:bodyPr>
          <a:lstStyle/>
          <a:p>
            <a:endParaRPr sz="800">
              <a:latin typeface="+mn-lt"/>
              <a:ea typeface="Calibri"/>
              <a:cs typeface="Calibri"/>
              <a:sym typeface="Calibri"/>
            </a:endParaRPr>
          </a:p>
        </p:txBody>
      </p:sp>
      <p:sp>
        <p:nvSpPr>
          <p:cNvPr id="3" name="Google Shape;212;p13">
            <a:extLst>
              <a:ext uri="{FF2B5EF4-FFF2-40B4-BE49-F238E27FC236}">
                <a16:creationId xmlns:a16="http://schemas.microsoft.com/office/drawing/2014/main" id="{0D067617-1050-4363-A659-A2C6B3811B1B}"/>
              </a:ext>
            </a:extLst>
          </p:cNvPr>
          <p:cNvSpPr txBox="1"/>
          <p:nvPr/>
        </p:nvSpPr>
        <p:spPr>
          <a:xfrm>
            <a:off x="300037" y="796171"/>
            <a:ext cx="4200525" cy="553998"/>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800" b="1" i="0" u="none" strike="noStrike" kern="0" cap="none" spc="0" normalizeH="0" baseline="0" noProof="0">
                <a:ln>
                  <a:noFill/>
                </a:ln>
                <a:solidFill>
                  <a:sysClr val="windowText" lastClr="000000"/>
                </a:solidFill>
                <a:effectLst/>
                <a:uLnTx/>
                <a:uFillTx/>
                <a:latin typeface="+mn-lt"/>
              </a:rPr>
              <a:t>Câu 3: Vì sao tác giả không thấy một bóng người nhưng vẫn biết con người đang có mặt ở khắp mọi nơi trên công trường? Điều đó nói lên đặc điểm gì của công trường này?</a:t>
            </a:r>
            <a:endParaRPr kumimoji="0" sz="800" b="1" i="0" u="none" strike="noStrike" kern="0" cap="none" spc="0" normalizeH="0" baseline="0" noProof="0">
              <a:ln>
                <a:noFill/>
              </a:ln>
              <a:solidFill>
                <a:sysClr val="windowText" lastClr="000000"/>
              </a:solidFill>
              <a:effectLst/>
              <a:uLnTx/>
              <a:uFillTx/>
              <a:latin typeface="+mn-lt"/>
            </a:endParaRPr>
          </a:p>
        </p:txBody>
      </p:sp>
      <p:sp>
        <p:nvSpPr>
          <p:cNvPr id="4" name="Google Shape;213;p13">
            <a:extLst>
              <a:ext uri="{FF2B5EF4-FFF2-40B4-BE49-F238E27FC236}">
                <a16:creationId xmlns:a16="http://schemas.microsoft.com/office/drawing/2014/main" id="{F0B8990A-61BA-4225-96C1-C205E0411609}"/>
              </a:ext>
            </a:extLst>
          </p:cNvPr>
          <p:cNvSpPr txBox="1"/>
          <p:nvPr/>
        </p:nvSpPr>
        <p:spPr>
          <a:xfrm>
            <a:off x="470011" y="1569091"/>
            <a:ext cx="3940493" cy="947556"/>
          </a:xfrm>
          <a:prstGeom prst="rect">
            <a:avLst/>
          </a:prstGeom>
          <a:noFill/>
          <a:ln>
            <a:noFill/>
          </a:ln>
        </p:spPr>
        <p:txBody>
          <a:bodyPr spcFirstLastPara="1" wrap="square" lIns="23999" tIns="11996" rIns="23999" bIns="11996" anchor="t" anchorCtr="0">
            <a:spAutoFit/>
          </a:bodyPr>
          <a:lstStyle/>
          <a:p>
            <a:pPr marL="75009" marR="0" lvl="0" indent="-75009" algn="just" defTabSz="914400" eaLnBrk="1" fontAlgn="auto" latinLnBrk="0" hangingPunct="1">
              <a:lnSpc>
                <a:spcPct val="150000"/>
              </a:lnSpc>
              <a:spcBef>
                <a:spcPts val="0"/>
              </a:spcBef>
              <a:spcAft>
                <a:spcPts val="0"/>
              </a:spcAft>
              <a:buClrTx/>
              <a:buSzPct val="100000"/>
              <a:buFont typeface="Arial"/>
              <a:buChar char="•"/>
              <a:tabLst/>
              <a:defRPr/>
            </a:pPr>
            <a:r>
              <a:rPr kumimoji="0" lang="vi-VN" sz="800" b="0" i="0" u="none" strike="noStrike" kern="0" cap="none" spc="0" normalizeH="0" baseline="0" noProof="0">
                <a:ln>
                  <a:noFill/>
                </a:ln>
                <a:solidFill>
                  <a:sysClr val="windowText" lastClr="000000"/>
                </a:solidFill>
                <a:effectLst/>
                <a:uLnTx/>
                <a:uFillTx/>
                <a:latin typeface="+mn-lt"/>
              </a:rPr>
              <a:t>Tác giả chỉ nhìn thấy những chiếc máy xúc, máy khoan, xe ben la, xe gấu, toa xe lửa đang hoạt động nhưng biết là con người đang điều khiển những chiếc xe ấy. </a:t>
            </a:r>
            <a:endParaRPr kumimoji="0" sz="800" b="0" i="0" u="none" strike="noStrike" kern="0" cap="none" spc="0" normalizeH="0" baseline="0" noProof="0">
              <a:ln>
                <a:noFill/>
              </a:ln>
              <a:solidFill>
                <a:sysClr val="windowText" lastClr="000000"/>
              </a:solidFill>
              <a:effectLst/>
              <a:uLnTx/>
              <a:uFillTx/>
              <a:latin typeface="+mn-lt"/>
            </a:endParaRPr>
          </a:p>
          <a:p>
            <a:pPr marL="75009" marR="0" lvl="0" indent="-75009" algn="just" defTabSz="914400" eaLnBrk="1" fontAlgn="auto" latinLnBrk="0" hangingPunct="1">
              <a:lnSpc>
                <a:spcPct val="150000"/>
              </a:lnSpc>
              <a:spcBef>
                <a:spcPts val="0"/>
              </a:spcBef>
              <a:spcAft>
                <a:spcPts val="0"/>
              </a:spcAft>
              <a:buClrTx/>
              <a:buSzPct val="100000"/>
              <a:buFont typeface="Arial"/>
              <a:buChar char="•"/>
              <a:tabLst/>
              <a:defRPr/>
            </a:pPr>
            <a:r>
              <a:rPr kumimoji="0" lang="vi-VN" sz="800" b="0" i="0" u="none" strike="noStrike" kern="0" cap="none" spc="0" normalizeH="0" baseline="0" noProof="0">
                <a:ln>
                  <a:noFill/>
                </a:ln>
                <a:solidFill>
                  <a:sysClr val="windowText" lastClr="000000"/>
                </a:solidFill>
                <a:effectLst/>
                <a:uLnTx/>
                <a:uFillTx/>
                <a:latin typeface="+mn-lt"/>
              </a:rPr>
              <a:t>Điều đó cho thấy công trường này hoàn toàn sử dụng máy móc, xe cộ để khai thác than, khá hiện đại.</a:t>
            </a:r>
            <a:endParaRPr kumimoji="0" sz="800" b="0" i="0" u="none" strike="noStrike" kern="0" cap="none" spc="0" normalizeH="0" baseline="0" noProof="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29980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218;p14">
            <a:extLst>
              <a:ext uri="{FF2B5EF4-FFF2-40B4-BE49-F238E27FC236}">
                <a16:creationId xmlns:a16="http://schemas.microsoft.com/office/drawing/2014/main" id="{30A2073D-D875-488B-8352-6524D89E382C}"/>
              </a:ext>
            </a:extLst>
          </p:cNvPr>
          <p:cNvSpPr/>
          <p:nvPr/>
        </p:nvSpPr>
        <p:spPr>
          <a:xfrm>
            <a:off x="51498" y="753762"/>
            <a:ext cx="4697604" cy="480510"/>
          </a:xfrm>
          <a:custGeom>
            <a:avLst/>
            <a:gdLst/>
            <a:ahLst/>
            <a:cxnLst/>
            <a:rect l="l" t="t" r="r" b="b"/>
            <a:pathLst>
              <a:path w="5137837" h="309655" extrusionOk="0">
                <a:moveTo>
                  <a:pt x="0" y="0"/>
                </a:moveTo>
                <a:lnTo>
                  <a:pt x="5137837" y="0"/>
                </a:lnTo>
                <a:lnTo>
                  <a:pt x="5137837" y="309655"/>
                </a:lnTo>
                <a:lnTo>
                  <a:pt x="0" y="309655"/>
                </a:lnTo>
                <a:close/>
              </a:path>
            </a:pathLst>
          </a:custGeom>
          <a:solidFill>
            <a:srgbClr val="F9B299"/>
          </a:solidFill>
          <a:ln w="3175" cap="sq" cmpd="sng">
            <a:solidFill>
              <a:srgbClr val="320B01"/>
            </a:solidFill>
            <a:prstDash val="solid"/>
            <a:miter lim="8000"/>
            <a:headEnd type="none" w="sm" len="sm"/>
            <a:tailEnd type="none" w="sm" len="sm"/>
          </a:ln>
        </p:spPr>
        <p:txBody>
          <a:bodyPr spcFirstLastPara="1" wrap="square" lIns="23999" tIns="11996" rIns="23999" bIns="11996" anchor="t" anchorCtr="0">
            <a:noAutofit/>
          </a:bodyPr>
          <a:lstStyle/>
          <a:p>
            <a:endParaRPr sz="800">
              <a:latin typeface="+mn-lt"/>
              <a:ea typeface="Calibri"/>
              <a:cs typeface="Calibri"/>
              <a:sym typeface="Calibri"/>
            </a:endParaRPr>
          </a:p>
        </p:txBody>
      </p:sp>
      <p:sp>
        <p:nvSpPr>
          <p:cNvPr id="3" name="Google Shape;219;p14">
            <a:extLst>
              <a:ext uri="{FF2B5EF4-FFF2-40B4-BE49-F238E27FC236}">
                <a16:creationId xmlns:a16="http://schemas.microsoft.com/office/drawing/2014/main" id="{FEBC3139-FF68-456A-B479-025026E143F5}"/>
              </a:ext>
            </a:extLst>
          </p:cNvPr>
          <p:cNvSpPr txBox="1"/>
          <p:nvPr/>
        </p:nvSpPr>
        <p:spPr>
          <a:xfrm>
            <a:off x="-30004" y="825099"/>
            <a:ext cx="4860608" cy="369332"/>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800" b="1" i="0" u="none" strike="noStrike" kern="0" cap="none" spc="0" normalizeH="0" baseline="0" noProof="0">
                <a:ln>
                  <a:noFill/>
                </a:ln>
                <a:solidFill>
                  <a:sysClr val="windowText" lastClr="000000"/>
                </a:solidFill>
                <a:effectLst/>
                <a:uLnTx/>
                <a:uFillTx/>
                <a:latin typeface="+mn-lt"/>
              </a:rPr>
              <a:t>Câu 4: </a:t>
            </a:r>
            <a:r>
              <a:rPr kumimoji="0" lang="vi-VN" sz="800" b="0" i="0" u="none" strike="noStrike" kern="0" cap="none" spc="0" normalizeH="0" baseline="0" noProof="0">
                <a:ln>
                  <a:noFill/>
                </a:ln>
                <a:solidFill>
                  <a:sysClr val="windowText" lastClr="000000"/>
                </a:solidFill>
                <a:effectLst/>
                <a:uLnTx/>
                <a:uFillTx/>
                <a:latin typeface="+mn-lt"/>
              </a:rPr>
              <a:t>Xác định chủ ngữ, vị ngữ, trạng ngữ trong các câu sau:</a:t>
            </a:r>
            <a:endParaRPr kumimoji="0" sz="8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800" b="0" i="1" u="none" strike="noStrike" kern="0" cap="none" spc="0" normalizeH="0" baseline="0" noProof="0">
                <a:ln>
                  <a:noFill/>
                </a:ln>
                <a:solidFill>
                  <a:sysClr val="windowText" lastClr="000000"/>
                </a:solidFill>
                <a:effectLst/>
                <a:uLnTx/>
                <a:uFillTx/>
                <a:latin typeface="+mn-lt"/>
              </a:rPr>
              <a:t>Chúng tôi ra bờ moong. Ở đây, tôi nhìn được toàn cảnh của công trường.</a:t>
            </a:r>
            <a:endParaRPr kumimoji="0" sz="800" b="0" i="1" u="none" strike="noStrike" kern="0" cap="none" spc="0" normalizeH="0" baseline="0" noProof="0">
              <a:ln>
                <a:noFill/>
              </a:ln>
              <a:solidFill>
                <a:sysClr val="windowText" lastClr="000000"/>
              </a:solidFill>
              <a:effectLst/>
              <a:uLnTx/>
              <a:uFillTx/>
              <a:latin typeface="+mn-lt"/>
            </a:endParaRPr>
          </a:p>
        </p:txBody>
      </p:sp>
      <p:sp>
        <p:nvSpPr>
          <p:cNvPr id="4" name="Google Shape;220;p14">
            <a:extLst>
              <a:ext uri="{FF2B5EF4-FFF2-40B4-BE49-F238E27FC236}">
                <a16:creationId xmlns:a16="http://schemas.microsoft.com/office/drawing/2014/main" id="{CEA57150-F60F-4E3C-B75E-38A2A0787935}"/>
              </a:ext>
            </a:extLst>
          </p:cNvPr>
          <p:cNvSpPr txBox="1"/>
          <p:nvPr/>
        </p:nvSpPr>
        <p:spPr>
          <a:xfrm>
            <a:off x="478464" y="1396611"/>
            <a:ext cx="1680211" cy="147337"/>
          </a:xfrm>
          <a:prstGeom prst="rect">
            <a:avLst/>
          </a:prstGeom>
          <a:noFill/>
          <a:ln>
            <a:noFill/>
          </a:ln>
        </p:spPr>
        <p:txBody>
          <a:bodyPr spcFirstLastPara="1" wrap="square" lIns="23999" tIns="11996" rIns="23999" bIns="11996" anchor="t" anchorCtr="0">
            <a:spAutoFit/>
          </a:bodyPr>
          <a:lstStyle/>
          <a:p>
            <a:pPr marL="171450" marR="0" lvl="0" indent="-171450" algn="just" defTabSz="91440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vi-VN" sz="800" b="0" i="0" u="sng" strike="noStrike" kern="0" cap="none" spc="0" normalizeH="0" baseline="0" noProof="0">
                <a:ln>
                  <a:noFill/>
                </a:ln>
                <a:solidFill>
                  <a:sysClr val="windowText" lastClr="000000"/>
                </a:solidFill>
                <a:effectLst/>
                <a:uLnTx/>
                <a:uFillTx/>
                <a:latin typeface="+mn-lt"/>
              </a:rPr>
              <a:t>Chúng tôi</a:t>
            </a:r>
            <a:r>
              <a:rPr kumimoji="0" lang="vi-VN" sz="800" b="0" i="0" u="none" strike="noStrike" kern="0" cap="none" spc="0" normalizeH="0" baseline="0" noProof="0">
                <a:ln>
                  <a:noFill/>
                </a:ln>
                <a:solidFill>
                  <a:sysClr val="windowText" lastClr="000000"/>
                </a:solidFill>
                <a:effectLst/>
                <a:uLnTx/>
                <a:uFillTx/>
                <a:latin typeface="+mn-lt"/>
              </a:rPr>
              <a:t> / </a:t>
            </a:r>
            <a:r>
              <a:rPr kumimoji="0" lang="vi-VN" sz="800" b="0" i="0" u="sng" strike="noStrike" kern="0" cap="none" spc="0" normalizeH="0" baseline="0" noProof="0">
                <a:ln>
                  <a:noFill/>
                </a:ln>
                <a:solidFill>
                  <a:sysClr val="windowText" lastClr="000000"/>
                </a:solidFill>
                <a:effectLst/>
                <a:uLnTx/>
                <a:uFillTx/>
                <a:latin typeface="+mn-lt"/>
              </a:rPr>
              <a:t>ra bờ moong</a:t>
            </a:r>
            <a:r>
              <a:rPr kumimoji="0" lang="vi-VN" sz="800" b="0" i="0" u="none" strike="noStrike" kern="0" cap="none" spc="0" normalizeH="0" baseline="0" noProof="0">
                <a:ln>
                  <a:noFill/>
                </a:ln>
                <a:solidFill>
                  <a:sysClr val="windowText" lastClr="000000"/>
                </a:solidFill>
                <a:effectLst/>
                <a:uLnTx/>
                <a:uFillTx/>
                <a:latin typeface="+mn-lt"/>
              </a:rPr>
              <a:t>. </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5" name="Google Shape;221;p14">
            <a:extLst>
              <a:ext uri="{FF2B5EF4-FFF2-40B4-BE49-F238E27FC236}">
                <a16:creationId xmlns:a16="http://schemas.microsoft.com/office/drawing/2014/main" id="{B86DDAA4-21BC-4219-BB4E-A8EBACD701AC}"/>
              </a:ext>
            </a:extLst>
          </p:cNvPr>
          <p:cNvSpPr txBox="1"/>
          <p:nvPr/>
        </p:nvSpPr>
        <p:spPr>
          <a:xfrm>
            <a:off x="478463" y="2076696"/>
            <a:ext cx="3260408" cy="147337"/>
          </a:xfrm>
          <a:prstGeom prst="rect">
            <a:avLst/>
          </a:prstGeom>
          <a:noFill/>
          <a:ln>
            <a:noFill/>
          </a:ln>
        </p:spPr>
        <p:txBody>
          <a:bodyPr spcFirstLastPara="1" wrap="square" lIns="23999" tIns="11996" rIns="23999" bIns="11996" anchor="t" anchorCtr="0">
            <a:spAutoFit/>
          </a:bodyPr>
          <a:lstStyle/>
          <a:p>
            <a:pPr marL="171450" marR="0" lvl="0" indent="-171450" algn="just" defTabSz="91440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vi-VN" sz="800" b="0" i="0" u="sng" strike="noStrike" kern="0" cap="none" spc="0" normalizeH="0" baseline="0" noProof="0">
                <a:ln>
                  <a:noFill/>
                </a:ln>
                <a:solidFill>
                  <a:sysClr val="windowText" lastClr="000000"/>
                </a:solidFill>
                <a:effectLst/>
                <a:uLnTx/>
                <a:uFillTx/>
                <a:latin typeface="+mn-lt"/>
              </a:rPr>
              <a:t>Ở đây</a:t>
            </a:r>
            <a:r>
              <a:rPr kumimoji="0" lang="vi-VN" sz="800" b="0" i="0" u="none" strike="noStrike" kern="0" cap="none" spc="0" normalizeH="0" baseline="0" noProof="0">
                <a:ln>
                  <a:noFill/>
                </a:ln>
                <a:solidFill>
                  <a:sysClr val="windowText" lastClr="000000"/>
                </a:solidFill>
                <a:effectLst/>
                <a:uLnTx/>
                <a:uFillTx/>
                <a:latin typeface="+mn-lt"/>
              </a:rPr>
              <a:t>,/ </a:t>
            </a:r>
            <a:r>
              <a:rPr kumimoji="0" lang="vi-VN" sz="800" b="0" i="0" u="sng" strike="noStrike" kern="0" cap="none" spc="0" normalizeH="0" baseline="0" noProof="0">
                <a:ln>
                  <a:noFill/>
                </a:ln>
                <a:solidFill>
                  <a:sysClr val="windowText" lastClr="000000"/>
                </a:solidFill>
                <a:effectLst/>
                <a:uLnTx/>
                <a:uFillTx/>
                <a:latin typeface="+mn-lt"/>
              </a:rPr>
              <a:t>tôi</a:t>
            </a:r>
            <a:r>
              <a:rPr kumimoji="0" lang="vi-VN" sz="800" b="0" i="0" u="none" strike="noStrike" kern="0" cap="none" spc="0" normalizeH="0" baseline="0" noProof="0">
                <a:ln>
                  <a:noFill/>
                </a:ln>
                <a:solidFill>
                  <a:sysClr val="windowText" lastClr="000000"/>
                </a:solidFill>
                <a:effectLst/>
                <a:uLnTx/>
                <a:uFillTx/>
                <a:latin typeface="+mn-lt"/>
              </a:rPr>
              <a:t> / </a:t>
            </a:r>
            <a:r>
              <a:rPr kumimoji="0" lang="vi-VN" sz="800" b="0" i="0" u="sng" strike="noStrike" kern="0" cap="none" spc="0" normalizeH="0" baseline="0" noProof="0">
                <a:ln>
                  <a:noFill/>
                </a:ln>
                <a:solidFill>
                  <a:sysClr val="windowText" lastClr="000000"/>
                </a:solidFill>
                <a:effectLst/>
                <a:uLnTx/>
                <a:uFillTx/>
                <a:latin typeface="+mn-lt"/>
              </a:rPr>
              <a:t>nhìn được toàn cảnh của công trường</a:t>
            </a:r>
            <a:r>
              <a:rPr kumimoji="0" lang="vi-VN" sz="800" b="0" i="0" u="none" strike="noStrike" kern="0" cap="none" spc="0" normalizeH="0" baseline="0" noProof="0">
                <a:ln>
                  <a:noFill/>
                </a:ln>
                <a:solidFill>
                  <a:sysClr val="windowText" lastClr="000000"/>
                </a:solidFill>
                <a:effectLst/>
                <a:uLnTx/>
                <a:uFillTx/>
                <a:latin typeface="+mn-lt"/>
              </a:rPr>
              <a:t>.</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6" name="Google Shape;222;p14">
            <a:extLst>
              <a:ext uri="{FF2B5EF4-FFF2-40B4-BE49-F238E27FC236}">
                <a16:creationId xmlns:a16="http://schemas.microsoft.com/office/drawing/2014/main" id="{F0B5345E-44C3-4B80-B60A-270C71DB88D6}"/>
              </a:ext>
            </a:extLst>
          </p:cNvPr>
          <p:cNvSpPr/>
          <p:nvPr/>
        </p:nvSpPr>
        <p:spPr>
          <a:xfrm>
            <a:off x="633553" y="1627886"/>
            <a:ext cx="640080" cy="202489"/>
          </a:xfrm>
          <a:prstGeom prst="wedgeRoundRectCallout">
            <a:avLst>
              <a:gd name="adj1" fmla="val -20833"/>
              <a:gd name="adj2" fmla="val -87016"/>
              <a:gd name="adj3" fmla="val 16667"/>
            </a:avLst>
          </a:prstGeom>
          <a:solidFill>
            <a:srgbClr val="FFFFFF"/>
          </a:solidFill>
          <a:ln w="25400" cap="flat" cmpd="sng">
            <a:solidFill>
              <a:srgbClr val="F9B299"/>
            </a:solidFill>
            <a:prstDash val="solid"/>
            <a:round/>
            <a:headEnd type="none" w="sm" len="sm"/>
            <a:tailEnd type="none" w="sm" len="sm"/>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800" b="0" i="0" u="none" strike="noStrike" kern="0" cap="none" spc="0" normalizeH="0" baseline="0" noProof="0">
                <a:ln>
                  <a:noFill/>
                </a:ln>
                <a:solidFill>
                  <a:sysClr val="windowText" lastClr="000000"/>
                </a:solidFill>
                <a:effectLst/>
                <a:uLnTx/>
                <a:uFillTx/>
                <a:latin typeface="+mn-lt"/>
              </a:rPr>
              <a:t>Chủ ngữ</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7" name="Google Shape;223;p14">
            <a:extLst>
              <a:ext uri="{FF2B5EF4-FFF2-40B4-BE49-F238E27FC236}">
                <a16:creationId xmlns:a16="http://schemas.microsoft.com/office/drawing/2014/main" id="{08C18CA4-D58C-4421-BF0C-5C5F63967ED3}"/>
              </a:ext>
            </a:extLst>
          </p:cNvPr>
          <p:cNvSpPr/>
          <p:nvPr/>
        </p:nvSpPr>
        <p:spPr>
          <a:xfrm>
            <a:off x="1468587" y="1627885"/>
            <a:ext cx="640080" cy="202489"/>
          </a:xfrm>
          <a:prstGeom prst="wedgeRoundRectCallout">
            <a:avLst>
              <a:gd name="adj1" fmla="val -20833"/>
              <a:gd name="adj2" fmla="val -87016"/>
              <a:gd name="adj3" fmla="val 16667"/>
            </a:avLst>
          </a:prstGeom>
          <a:solidFill>
            <a:srgbClr val="FFFFFF"/>
          </a:solidFill>
          <a:ln w="25400" cap="flat" cmpd="sng">
            <a:solidFill>
              <a:srgbClr val="F9B299"/>
            </a:solidFill>
            <a:prstDash val="solid"/>
            <a:round/>
            <a:headEnd type="none" w="sm" len="sm"/>
            <a:tailEnd type="none" w="sm" len="sm"/>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800" b="0" i="0" u="none" strike="noStrike" kern="0" cap="none" spc="0" normalizeH="0" baseline="0" noProof="0">
                <a:ln>
                  <a:noFill/>
                </a:ln>
                <a:solidFill>
                  <a:sysClr val="windowText" lastClr="000000"/>
                </a:solidFill>
                <a:effectLst/>
                <a:uLnTx/>
                <a:uFillTx/>
                <a:latin typeface="+mn-lt"/>
              </a:rPr>
              <a:t>Vị ngữ</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8" name="Google Shape;224;p14">
            <a:extLst>
              <a:ext uri="{FF2B5EF4-FFF2-40B4-BE49-F238E27FC236}">
                <a16:creationId xmlns:a16="http://schemas.microsoft.com/office/drawing/2014/main" id="{ECB2CE31-9E65-47E7-B9A4-701B0D3B2758}"/>
              </a:ext>
            </a:extLst>
          </p:cNvPr>
          <p:cNvSpPr/>
          <p:nvPr/>
        </p:nvSpPr>
        <p:spPr>
          <a:xfrm>
            <a:off x="1168551" y="2346452"/>
            <a:ext cx="640080" cy="231275"/>
          </a:xfrm>
          <a:prstGeom prst="wedgeRoundRectCallout">
            <a:avLst>
              <a:gd name="adj1" fmla="val -51458"/>
              <a:gd name="adj2" fmla="val -90642"/>
              <a:gd name="adj3" fmla="val 16667"/>
            </a:avLst>
          </a:prstGeom>
          <a:solidFill>
            <a:srgbClr val="FFFFFF"/>
          </a:solidFill>
          <a:ln w="25400" cap="flat" cmpd="sng">
            <a:solidFill>
              <a:srgbClr val="F9B299"/>
            </a:solidFill>
            <a:prstDash val="solid"/>
            <a:round/>
            <a:headEnd type="none" w="sm" len="sm"/>
            <a:tailEnd type="none" w="sm" len="sm"/>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800" b="0" i="0" u="none" strike="noStrike" kern="0" cap="none" spc="0" normalizeH="0" baseline="0" noProof="0">
                <a:ln>
                  <a:noFill/>
                </a:ln>
                <a:solidFill>
                  <a:sysClr val="windowText" lastClr="000000"/>
                </a:solidFill>
                <a:effectLst/>
                <a:uLnTx/>
                <a:uFillTx/>
                <a:latin typeface="+mn-lt"/>
              </a:rPr>
              <a:t>Chủ ngữ</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9" name="Google Shape;225;p14">
            <a:extLst>
              <a:ext uri="{FF2B5EF4-FFF2-40B4-BE49-F238E27FC236}">
                <a16:creationId xmlns:a16="http://schemas.microsoft.com/office/drawing/2014/main" id="{4A934A29-4823-4606-8A5E-C3736D216F46}"/>
              </a:ext>
            </a:extLst>
          </p:cNvPr>
          <p:cNvSpPr/>
          <p:nvPr/>
        </p:nvSpPr>
        <p:spPr>
          <a:xfrm>
            <a:off x="2234753" y="2331415"/>
            <a:ext cx="640080" cy="231275"/>
          </a:xfrm>
          <a:prstGeom prst="wedgeRoundRectCallout">
            <a:avLst>
              <a:gd name="adj1" fmla="val -20833"/>
              <a:gd name="adj2" fmla="val -87016"/>
              <a:gd name="adj3" fmla="val 16667"/>
            </a:avLst>
          </a:prstGeom>
          <a:solidFill>
            <a:srgbClr val="FFFFFF"/>
          </a:solidFill>
          <a:ln w="25400" cap="flat" cmpd="sng">
            <a:solidFill>
              <a:srgbClr val="F9B299"/>
            </a:solidFill>
            <a:prstDash val="solid"/>
            <a:round/>
            <a:headEnd type="none" w="sm" len="sm"/>
            <a:tailEnd type="none" w="sm" len="sm"/>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800" b="0" i="0" u="none" strike="noStrike" kern="0" cap="none" spc="0" normalizeH="0" baseline="0" noProof="0">
                <a:ln>
                  <a:noFill/>
                </a:ln>
                <a:solidFill>
                  <a:sysClr val="windowText" lastClr="000000"/>
                </a:solidFill>
                <a:effectLst/>
                <a:uLnTx/>
                <a:uFillTx/>
                <a:latin typeface="+mn-lt"/>
              </a:rPr>
              <a:t>Vị ngữ</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10" name="Google Shape;226;p14">
            <a:extLst>
              <a:ext uri="{FF2B5EF4-FFF2-40B4-BE49-F238E27FC236}">
                <a16:creationId xmlns:a16="http://schemas.microsoft.com/office/drawing/2014/main" id="{786518FE-C73A-4C2E-A52F-FF6F19DB4A56}"/>
              </a:ext>
            </a:extLst>
          </p:cNvPr>
          <p:cNvSpPr/>
          <p:nvPr/>
        </p:nvSpPr>
        <p:spPr>
          <a:xfrm>
            <a:off x="538471" y="2346453"/>
            <a:ext cx="580073" cy="231275"/>
          </a:xfrm>
          <a:prstGeom prst="wedgeRoundRectCallout">
            <a:avLst>
              <a:gd name="adj1" fmla="val -20833"/>
              <a:gd name="adj2" fmla="val -87016"/>
              <a:gd name="adj3" fmla="val 16667"/>
            </a:avLst>
          </a:prstGeom>
          <a:solidFill>
            <a:srgbClr val="FFFFFF"/>
          </a:solidFill>
          <a:ln w="25400" cap="flat" cmpd="sng">
            <a:solidFill>
              <a:srgbClr val="F9B299"/>
            </a:solidFill>
            <a:prstDash val="solid"/>
            <a:round/>
            <a:headEnd type="none" w="sm" len="sm"/>
            <a:tailEnd type="none" w="sm" len="sm"/>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800" b="0" i="0" u="none" strike="noStrike" kern="0" cap="none" spc="0" normalizeH="0" baseline="0" noProof="0">
                <a:ln>
                  <a:noFill/>
                </a:ln>
                <a:solidFill>
                  <a:sysClr val="windowText" lastClr="000000"/>
                </a:solidFill>
                <a:effectLst/>
                <a:uLnTx/>
                <a:uFillTx/>
                <a:latin typeface="+mn-lt"/>
              </a:rPr>
              <a:t>Trạng ngữ</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11" name="Google Shape;227;p14">
            <a:extLst>
              <a:ext uri="{FF2B5EF4-FFF2-40B4-BE49-F238E27FC236}">
                <a16:creationId xmlns:a16="http://schemas.microsoft.com/office/drawing/2014/main" id="{F69FB07B-9C48-4DA5-B663-0E1F042D6534}"/>
              </a:ext>
            </a:extLst>
          </p:cNvPr>
          <p:cNvSpPr/>
          <p:nvPr/>
        </p:nvSpPr>
        <p:spPr>
          <a:xfrm flipH="1">
            <a:off x="3583122" y="1597688"/>
            <a:ext cx="1217478" cy="1102650"/>
          </a:xfrm>
          <a:custGeom>
            <a:avLst/>
            <a:gdLst/>
            <a:ahLst/>
            <a:cxnLst/>
            <a:rect l="l" t="t" r="r" b="b"/>
            <a:pathLst>
              <a:path w="1070757" h="1018558" extrusionOk="0">
                <a:moveTo>
                  <a:pt x="0" y="0"/>
                </a:moveTo>
                <a:lnTo>
                  <a:pt x="1070758" y="0"/>
                </a:lnTo>
                <a:lnTo>
                  <a:pt x="1070758" y="1018558"/>
                </a:lnTo>
                <a:lnTo>
                  <a:pt x="0" y="1018558"/>
                </a:lnTo>
                <a:lnTo>
                  <a:pt x="0"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800">
              <a:latin typeface="+mn-lt"/>
              <a:ea typeface="Calibri"/>
              <a:cs typeface="Calibri"/>
              <a:sym typeface="Calibri"/>
            </a:endParaRPr>
          </a:p>
        </p:txBody>
      </p:sp>
    </p:spTree>
    <p:extLst>
      <p:ext uri="{BB962C8B-B14F-4D97-AF65-F5344CB8AC3E}">
        <p14:creationId xmlns:p14="http://schemas.microsoft.com/office/powerpoint/2010/main" val="215486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30"/>
        <p:cNvGrpSpPr/>
        <p:nvPr/>
      </p:nvGrpSpPr>
      <p:grpSpPr>
        <a:xfrm>
          <a:off x="0" y="0"/>
          <a:ext cx="0" cy="0"/>
          <a:chOff x="0" y="0"/>
          <a:chExt cx="0" cy="0"/>
        </a:xfrm>
      </p:grpSpPr>
      <p:pic>
        <p:nvPicPr>
          <p:cNvPr id="2" name="Picture 4">
            <a:hlinkClick r:id="rId4"/>
            <a:extLst>
              <a:ext uri="{FF2B5EF4-FFF2-40B4-BE49-F238E27FC236}">
                <a16:creationId xmlns:a16="http://schemas.microsoft.com/office/drawing/2014/main" id="{1C98FC0D-FB32-E540-A35B-403AAA40CBE7}"/>
              </a:ext>
            </a:extLst>
          </p:cNvPr>
          <p:cNvPicPr>
            <a:picLocks noChangeAspect="1"/>
          </p:cNvPicPr>
          <p:nvPr/>
        </p:nvPicPr>
        <p:blipFill>
          <a:blip r:embed="rId5"/>
          <a:stretch>
            <a:fillRect/>
          </a:stretch>
        </p:blipFill>
        <p:spPr>
          <a:xfrm>
            <a:off x="4154068" y="317460"/>
            <a:ext cx="611689" cy="3716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40"/>
        <p:cNvGrpSpPr/>
        <p:nvPr/>
      </p:nvGrpSpPr>
      <p:grpSpPr>
        <a:xfrm>
          <a:off x="0" y="0"/>
          <a:ext cx="0" cy="0"/>
          <a:chOff x="0" y="0"/>
          <a:chExt cx="0" cy="0"/>
        </a:xfrm>
      </p:grpSpPr>
      <p:sp>
        <p:nvSpPr>
          <p:cNvPr id="2" name="Google Shape;232;p15">
            <a:extLst>
              <a:ext uri="{FF2B5EF4-FFF2-40B4-BE49-F238E27FC236}">
                <a16:creationId xmlns:a16="http://schemas.microsoft.com/office/drawing/2014/main" id="{14E103E5-F755-4EEF-A1F9-DE482C907F74}"/>
              </a:ext>
            </a:extLst>
          </p:cNvPr>
          <p:cNvSpPr/>
          <p:nvPr/>
        </p:nvSpPr>
        <p:spPr>
          <a:xfrm>
            <a:off x="159517" y="1330019"/>
            <a:ext cx="4481565" cy="831697"/>
          </a:xfrm>
          <a:custGeom>
            <a:avLst/>
            <a:gdLst/>
            <a:ahLst/>
            <a:cxnLst/>
            <a:rect l="l" t="t" r="r" b="b"/>
            <a:pathLst>
              <a:path w="5137837" h="834467" extrusionOk="0">
                <a:moveTo>
                  <a:pt x="0" y="0"/>
                </a:moveTo>
                <a:lnTo>
                  <a:pt x="5137837" y="0"/>
                </a:lnTo>
                <a:lnTo>
                  <a:pt x="5137837" y="834467"/>
                </a:lnTo>
                <a:lnTo>
                  <a:pt x="0" y="834467"/>
                </a:lnTo>
                <a:close/>
              </a:path>
            </a:pathLst>
          </a:custGeom>
          <a:solidFill>
            <a:srgbClr val="F9B299"/>
          </a:solidFill>
          <a:ln w="3175" cap="sq" cmpd="sng">
            <a:solidFill>
              <a:srgbClr val="320B01"/>
            </a:solidFill>
            <a:prstDash val="solid"/>
            <a:miter lim="8000"/>
            <a:headEnd type="none" w="sm" len="sm"/>
            <a:tailEnd type="none" w="sm" len="sm"/>
          </a:ln>
        </p:spPr>
        <p:txBody>
          <a:bodyPr spcFirstLastPara="1" wrap="square" lIns="23999" tIns="11996" rIns="23999" bIns="11996" anchor="t" anchorCtr="0">
            <a:noAutofit/>
          </a:bodyPr>
          <a:lstStyle/>
          <a:p>
            <a:endParaRPr sz="800">
              <a:latin typeface="+mn-lt"/>
              <a:ea typeface="Calibri"/>
              <a:cs typeface="Calibri"/>
              <a:sym typeface="Calibri"/>
            </a:endParaRPr>
          </a:p>
        </p:txBody>
      </p:sp>
      <p:sp>
        <p:nvSpPr>
          <p:cNvPr id="3" name="Google Shape;234;p15">
            <a:extLst>
              <a:ext uri="{FF2B5EF4-FFF2-40B4-BE49-F238E27FC236}">
                <a16:creationId xmlns:a16="http://schemas.microsoft.com/office/drawing/2014/main" id="{AA5E17A3-6C5D-4E0C-81E2-C1E65B210ECB}"/>
              </a:ext>
            </a:extLst>
          </p:cNvPr>
          <p:cNvSpPr txBox="1"/>
          <p:nvPr/>
        </p:nvSpPr>
        <p:spPr>
          <a:xfrm>
            <a:off x="835414" y="1576723"/>
            <a:ext cx="1178558" cy="461665"/>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000" b="0" u="none" strike="noStrike" kern="0" cap="none" spc="0" normalizeH="0" baseline="0" noProof="0">
                <a:ln>
                  <a:noFill/>
                </a:ln>
                <a:solidFill>
                  <a:sysClr val="windowText" lastClr="000000"/>
                </a:solidFill>
                <a:effectLst/>
                <a:uLnTx/>
                <a:uFillTx/>
                <a:latin typeface="+mn-lt"/>
              </a:rPr>
              <a:t>Ôn lại kiến thức </a:t>
            </a:r>
            <a:endParaRPr kumimoji="0" sz="1000" b="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000" b="0" u="none" strike="noStrike" kern="0" cap="none" spc="0" normalizeH="0" baseline="0" noProof="0">
                <a:ln>
                  <a:noFill/>
                </a:ln>
                <a:solidFill>
                  <a:sysClr val="windowText" lastClr="000000"/>
                </a:solidFill>
                <a:effectLst/>
                <a:uLnTx/>
                <a:uFillTx/>
                <a:latin typeface="+mn-lt"/>
              </a:rPr>
              <a:t>đã học</a:t>
            </a:r>
            <a:endParaRPr kumimoji="0" sz="1000" b="0" u="none" strike="noStrike" kern="0" cap="none" spc="0" normalizeH="0" baseline="0" noProof="0">
              <a:ln>
                <a:noFill/>
              </a:ln>
              <a:solidFill>
                <a:sysClr val="windowText" lastClr="000000"/>
              </a:solidFill>
              <a:effectLst/>
              <a:uLnTx/>
              <a:uFillTx/>
              <a:latin typeface="+mn-lt"/>
            </a:endParaRPr>
          </a:p>
        </p:txBody>
      </p:sp>
      <p:sp>
        <p:nvSpPr>
          <p:cNvPr id="4" name="Google Shape;235;p15">
            <a:extLst>
              <a:ext uri="{FF2B5EF4-FFF2-40B4-BE49-F238E27FC236}">
                <a16:creationId xmlns:a16="http://schemas.microsoft.com/office/drawing/2014/main" id="{559BA7CC-9494-4F0A-AB79-6760094400FA}"/>
              </a:ext>
            </a:extLst>
          </p:cNvPr>
          <p:cNvSpPr txBox="1"/>
          <p:nvPr/>
        </p:nvSpPr>
        <p:spPr>
          <a:xfrm>
            <a:off x="2340727" y="1580183"/>
            <a:ext cx="1860302" cy="461665"/>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000" b="0" u="none" strike="noStrike" kern="0" cap="none" spc="0" normalizeH="0" baseline="0" noProof="0">
                <a:ln>
                  <a:noFill/>
                </a:ln>
                <a:solidFill>
                  <a:sysClr val="windowText" lastClr="000000"/>
                </a:solidFill>
                <a:effectLst/>
                <a:uLnTx/>
                <a:uFillTx/>
                <a:latin typeface="+mn-lt"/>
              </a:rPr>
              <a:t>Chuẩn bị nội dung tiết sau: </a:t>
            </a:r>
            <a:endParaRPr kumimoji="0" sz="1000" b="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000" b="1" u="none" strike="noStrike" kern="0" cap="none" spc="0" normalizeH="0" baseline="0" noProof="0">
                <a:ln>
                  <a:noFill/>
                </a:ln>
                <a:solidFill>
                  <a:sysClr val="windowText" lastClr="000000"/>
                </a:solidFill>
                <a:effectLst/>
                <a:uLnTx/>
                <a:uFillTx/>
                <a:latin typeface="+mn-lt"/>
              </a:rPr>
              <a:t>Ôn tập giữa kì II (Tiết 2)</a:t>
            </a:r>
            <a:endParaRPr kumimoji="0" sz="1000" b="1" u="none" strike="noStrike" kern="0" cap="none" spc="0" normalizeH="0" baseline="0" noProof="0">
              <a:ln>
                <a:noFill/>
              </a:ln>
              <a:solidFill>
                <a:sysClr val="windowText" lastClr="000000"/>
              </a:solidFill>
              <a:effectLst/>
              <a:uLnTx/>
              <a:uFillTx/>
              <a:latin typeface="+mn-lt"/>
            </a:endParaRPr>
          </a:p>
        </p:txBody>
      </p:sp>
      <p:sp>
        <p:nvSpPr>
          <p:cNvPr id="5" name="Google Shape;236;p15">
            <a:extLst>
              <a:ext uri="{FF2B5EF4-FFF2-40B4-BE49-F238E27FC236}">
                <a16:creationId xmlns:a16="http://schemas.microsoft.com/office/drawing/2014/main" id="{FDC1F886-6681-4BF9-91AD-70C0B3D98792}"/>
              </a:ext>
            </a:extLst>
          </p:cNvPr>
          <p:cNvSpPr/>
          <p:nvPr/>
        </p:nvSpPr>
        <p:spPr>
          <a:xfrm>
            <a:off x="1262040" y="1168057"/>
            <a:ext cx="325307" cy="325307"/>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200" b="1" i="0" u="none" strike="noStrike" kern="0" cap="none" spc="0" normalizeH="0" baseline="0" noProof="0">
                <a:ln>
                  <a:noFill/>
                </a:ln>
                <a:solidFill>
                  <a:schemeClr val="tx1"/>
                </a:solidFill>
                <a:effectLst/>
                <a:uLnTx/>
                <a:uFillTx/>
                <a:latin typeface="+mn-lt"/>
              </a:rPr>
              <a:t>1</a:t>
            </a:r>
            <a:endParaRPr kumimoji="0" sz="1200" b="0" i="0" u="none" strike="noStrike" kern="0" cap="none" spc="0" normalizeH="0" baseline="0" noProof="0">
              <a:ln>
                <a:noFill/>
              </a:ln>
              <a:solidFill>
                <a:schemeClr val="tx1"/>
              </a:solidFill>
              <a:effectLst/>
              <a:uLnTx/>
              <a:uFillTx/>
              <a:latin typeface="+mn-lt"/>
            </a:endParaRPr>
          </a:p>
        </p:txBody>
      </p:sp>
      <p:sp>
        <p:nvSpPr>
          <p:cNvPr id="6" name="Google Shape;237;p15">
            <a:extLst>
              <a:ext uri="{FF2B5EF4-FFF2-40B4-BE49-F238E27FC236}">
                <a16:creationId xmlns:a16="http://schemas.microsoft.com/office/drawing/2014/main" id="{0991A813-2BA3-4F8C-8313-14AF58CC3C9F}"/>
              </a:ext>
            </a:extLst>
          </p:cNvPr>
          <p:cNvSpPr/>
          <p:nvPr/>
        </p:nvSpPr>
        <p:spPr>
          <a:xfrm>
            <a:off x="3108225" y="1168057"/>
            <a:ext cx="325307" cy="325307"/>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200" b="1" i="0" u="none" strike="noStrike" kern="0" cap="none" spc="0" normalizeH="0" baseline="0" noProof="0">
                <a:ln>
                  <a:noFill/>
                </a:ln>
                <a:solidFill>
                  <a:schemeClr val="tx1"/>
                </a:solidFill>
                <a:effectLst/>
                <a:uLnTx/>
                <a:uFillTx/>
                <a:latin typeface="+mn-lt"/>
              </a:rPr>
              <a:t>2</a:t>
            </a:r>
            <a:endParaRPr kumimoji="0" sz="1200" b="1" i="0" u="none" strike="noStrike" kern="0" cap="none" spc="0" normalizeH="0" baseline="0" noProof="0">
              <a:ln>
                <a:noFill/>
              </a:ln>
              <a:solidFill>
                <a:schemeClr val="tx1"/>
              </a:solidFill>
              <a:effectLst/>
              <a:uLnTx/>
              <a:uFillTx/>
              <a:latin typeface="+mn-lt"/>
            </a:endParaRPr>
          </a:p>
        </p:txBody>
      </p:sp>
      <p:sp>
        <p:nvSpPr>
          <p:cNvPr id="7" name="Google Shape;238;p15">
            <a:extLst>
              <a:ext uri="{FF2B5EF4-FFF2-40B4-BE49-F238E27FC236}">
                <a16:creationId xmlns:a16="http://schemas.microsoft.com/office/drawing/2014/main" id="{7E7C8272-74B1-4822-91FF-193A46D778C5}"/>
              </a:ext>
            </a:extLst>
          </p:cNvPr>
          <p:cNvSpPr/>
          <p:nvPr/>
        </p:nvSpPr>
        <p:spPr>
          <a:xfrm rot="381571">
            <a:off x="368045" y="1190274"/>
            <a:ext cx="484184" cy="591397"/>
          </a:xfrm>
          <a:custGeom>
            <a:avLst/>
            <a:gdLst/>
            <a:ahLst/>
            <a:cxnLst/>
            <a:rect l="l" t="t" r="r" b="b"/>
            <a:pathLst>
              <a:path w="2115813" h="2894768" extrusionOk="0">
                <a:moveTo>
                  <a:pt x="0" y="0"/>
                </a:moveTo>
                <a:lnTo>
                  <a:pt x="2115813" y="0"/>
                </a:lnTo>
                <a:lnTo>
                  <a:pt x="2115813" y="2894768"/>
                </a:lnTo>
                <a:lnTo>
                  <a:pt x="0" y="2894768"/>
                </a:lnTo>
                <a:lnTo>
                  <a:pt x="0"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800">
              <a:latin typeface="+mn-lt"/>
              <a:ea typeface="Calibri"/>
              <a:cs typeface="Calibri"/>
              <a:sym typeface="Calibri"/>
            </a:endParaRPr>
          </a:p>
        </p:txBody>
      </p:sp>
      <p:sp>
        <p:nvSpPr>
          <p:cNvPr id="8" name="Google Shape;239;p15">
            <a:extLst>
              <a:ext uri="{FF2B5EF4-FFF2-40B4-BE49-F238E27FC236}">
                <a16:creationId xmlns:a16="http://schemas.microsoft.com/office/drawing/2014/main" id="{FC3AD4FB-0CCE-43F4-A4EE-D8137FA66A53}"/>
              </a:ext>
            </a:extLst>
          </p:cNvPr>
          <p:cNvSpPr/>
          <p:nvPr/>
        </p:nvSpPr>
        <p:spPr>
          <a:xfrm rot="2783279">
            <a:off x="148018" y="763359"/>
            <a:ext cx="512670" cy="626191"/>
          </a:xfrm>
          <a:custGeom>
            <a:avLst/>
            <a:gdLst/>
            <a:ahLst/>
            <a:cxnLst/>
            <a:rect l="l" t="t" r="r" b="b"/>
            <a:pathLst>
              <a:path w="2240294" h="3065078" extrusionOk="0">
                <a:moveTo>
                  <a:pt x="0" y="0"/>
                </a:moveTo>
                <a:lnTo>
                  <a:pt x="2240294" y="0"/>
                </a:lnTo>
                <a:lnTo>
                  <a:pt x="2240294" y="3065079"/>
                </a:lnTo>
                <a:lnTo>
                  <a:pt x="0" y="3065079"/>
                </a:lnTo>
                <a:lnTo>
                  <a:pt x="0" y="0"/>
                </a:lnTo>
                <a:close/>
              </a:path>
            </a:pathLst>
          </a:custGeom>
          <a:blipFill rotWithShape="1">
            <a:blip r:embed="rId5">
              <a:alphaModFix/>
            </a:blip>
            <a:stretch>
              <a:fillRect/>
            </a:stretch>
          </a:blipFill>
          <a:ln>
            <a:noFill/>
          </a:ln>
        </p:spPr>
        <p:txBody>
          <a:bodyPr spcFirstLastPara="1" wrap="square" lIns="23999" tIns="11996" rIns="23999" bIns="11996" anchor="t" anchorCtr="0">
            <a:noAutofit/>
          </a:bodyPr>
          <a:lstStyle/>
          <a:p>
            <a:endParaRPr sz="800">
              <a:latin typeface="+mn-lt"/>
              <a:ea typeface="Calibri"/>
              <a:cs typeface="Calibri"/>
              <a:sym typeface="Calibri"/>
            </a:endParaRPr>
          </a:p>
        </p:txBody>
      </p:sp>
      <p:sp>
        <p:nvSpPr>
          <p:cNvPr id="9" name="Google Shape;240;p15">
            <a:extLst>
              <a:ext uri="{FF2B5EF4-FFF2-40B4-BE49-F238E27FC236}">
                <a16:creationId xmlns:a16="http://schemas.microsoft.com/office/drawing/2014/main" id="{DFB2F1DA-EA38-4F63-AB87-4130BA81198B}"/>
              </a:ext>
            </a:extLst>
          </p:cNvPr>
          <p:cNvSpPr/>
          <p:nvPr/>
        </p:nvSpPr>
        <p:spPr>
          <a:xfrm rot="-384000" flipH="1">
            <a:off x="4257670" y="2070597"/>
            <a:ext cx="451602" cy="506160"/>
          </a:xfrm>
          <a:custGeom>
            <a:avLst/>
            <a:gdLst/>
            <a:ahLst/>
            <a:cxnLst/>
            <a:rect l="l" t="t" r="r" b="b"/>
            <a:pathLst>
              <a:path w="2115813" h="2894768" extrusionOk="0">
                <a:moveTo>
                  <a:pt x="2115813" y="0"/>
                </a:moveTo>
                <a:lnTo>
                  <a:pt x="0" y="0"/>
                </a:lnTo>
                <a:lnTo>
                  <a:pt x="0" y="2894768"/>
                </a:lnTo>
                <a:lnTo>
                  <a:pt x="2115813" y="2894768"/>
                </a:lnTo>
                <a:lnTo>
                  <a:pt x="2115813"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800">
              <a:latin typeface="+mn-lt"/>
              <a:ea typeface="Calibri"/>
              <a:cs typeface="Calibri"/>
              <a:sym typeface="Calibri"/>
            </a:endParaRPr>
          </a:p>
        </p:txBody>
      </p:sp>
      <p:sp>
        <p:nvSpPr>
          <p:cNvPr id="10" name="Google Shape;241;p15">
            <a:extLst>
              <a:ext uri="{FF2B5EF4-FFF2-40B4-BE49-F238E27FC236}">
                <a16:creationId xmlns:a16="http://schemas.microsoft.com/office/drawing/2014/main" id="{8DEF809F-4303-4F68-AB15-DE32DF7E0745}"/>
              </a:ext>
            </a:extLst>
          </p:cNvPr>
          <p:cNvSpPr/>
          <p:nvPr/>
        </p:nvSpPr>
        <p:spPr>
          <a:xfrm rot="-2784000" flipH="1">
            <a:off x="4233048" y="1666690"/>
            <a:ext cx="478171" cy="535939"/>
          </a:xfrm>
          <a:custGeom>
            <a:avLst/>
            <a:gdLst/>
            <a:ahLst/>
            <a:cxnLst/>
            <a:rect l="l" t="t" r="r" b="b"/>
            <a:pathLst>
              <a:path w="2240294" h="3065078" extrusionOk="0">
                <a:moveTo>
                  <a:pt x="2240294" y="0"/>
                </a:moveTo>
                <a:lnTo>
                  <a:pt x="0" y="0"/>
                </a:lnTo>
                <a:lnTo>
                  <a:pt x="0" y="3065078"/>
                </a:lnTo>
                <a:lnTo>
                  <a:pt x="2240294" y="3065078"/>
                </a:lnTo>
                <a:lnTo>
                  <a:pt x="2240294" y="0"/>
                </a:lnTo>
                <a:close/>
              </a:path>
            </a:pathLst>
          </a:custGeom>
          <a:blipFill rotWithShape="1">
            <a:blip r:embed="rId5">
              <a:alphaModFix/>
            </a:blip>
            <a:stretch>
              <a:fillRect/>
            </a:stretch>
          </a:blipFill>
          <a:ln>
            <a:noFill/>
          </a:ln>
        </p:spPr>
        <p:txBody>
          <a:bodyPr spcFirstLastPara="1" wrap="square" lIns="23999" tIns="11996" rIns="23999" bIns="11996" anchor="t" anchorCtr="0">
            <a:noAutofit/>
          </a:bodyPr>
          <a:lstStyle/>
          <a:p>
            <a:endParaRPr sz="800">
              <a:latin typeface="+mn-lt"/>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55"/>
        <p:cNvGrpSpPr/>
        <p:nvPr/>
      </p:nvGrpSpPr>
      <p:grpSpPr>
        <a:xfrm>
          <a:off x="0" y="0"/>
          <a:ext cx="0" cy="0"/>
          <a:chOff x="0" y="0"/>
          <a:chExt cx="0" cy="0"/>
        </a:xfrm>
      </p:grpSpPr>
      <p:pic>
        <p:nvPicPr>
          <p:cNvPr id="2" name="Picture 4">
            <a:hlinkClick r:id="rId4"/>
            <a:extLst>
              <a:ext uri="{FF2B5EF4-FFF2-40B4-BE49-F238E27FC236}">
                <a16:creationId xmlns:a16="http://schemas.microsoft.com/office/drawing/2014/main" id="{73A54AFB-6534-DFEB-C7EF-27CED7963DB4}"/>
              </a:ext>
            </a:extLst>
          </p:cNvPr>
          <p:cNvPicPr>
            <a:picLocks noChangeAspect="1"/>
          </p:cNvPicPr>
          <p:nvPr/>
        </p:nvPicPr>
        <p:blipFill>
          <a:blip r:embed="rId5"/>
          <a:stretch>
            <a:fillRect/>
          </a:stretch>
        </p:blipFill>
        <p:spPr>
          <a:xfrm>
            <a:off x="4154068" y="317460"/>
            <a:ext cx="611689" cy="3716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0" name="Google Shape;350;p24"/>
          <p:cNvSpPr/>
          <p:nvPr/>
        </p:nvSpPr>
        <p:spPr>
          <a:xfrm>
            <a:off x="1880321" y="1411665"/>
            <a:ext cx="1159411" cy="1164898"/>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35999" tIns="17994" rIns="35999" bIns="17994" anchor="ctr" anchorCtr="0">
            <a:noAutofit/>
          </a:bodyPr>
          <a:lstStyle/>
          <a:p>
            <a:pPr algn="ctr">
              <a:buClr>
                <a:schemeClr val="lt1"/>
              </a:buClr>
              <a:buSzPts val="1800"/>
            </a:pPr>
            <a:endParaRPr sz="709">
              <a:solidFill>
                <a:srgbClr val="FFFFFF"/>
              </a:solidFill>
              <a:latin typeface="Calibri"/>
              <a:ea typeface="Calibri"/>
              <a:cs typeface="Calibri"/>
              <a:sym typeface="Calibri"/>
            </a:endParaRPr>
          </a:p>
        </p:txBody>
      </p:sp>
      <p:sp>
        <p:nvSpPr>
          <p:cNvPr id="351" name="Google Shape;351;p24"/>
          <p:cNvSpPr txBox="1"/>
          <p:nvPr/>
        </p:nvSpPr>
        <p:spPr>
          <a:xfrm>
            <a:off x="178921" y="226346"/>
            <a:ext cx="4475789" cy="582066"/>
          </a:xfrm>
          <a:prstGeom prst="rect">
            <a:avLst/>
          </a:prstGeom>
          <a:noFill/>
          <a:ln>
            <a:noFill/>
          </a:ln>
        </p:spPr>
        <p:txBody>
          <a:bodyPr spcFirstLastPara="1" wrap="square" lIns="35999" tIns="17994" rIns="35999" bIns="17994" anchor="t" anchorCtr="0">
            <a:spAutoFit/>
          </a:bodyPr>
          <a:lstStyle/>
          <a:p>
            <a:pPr algn="ctr">
              <a:lnSpc>
                <a:spcPct val="150000"/>
              </a:lnSpc>
              <a:buClr>
                <a:srgbClr val="833C0B"/>
              </a:buClr>
              <a:buSzPts val="2000"/>
            </a:pPr>
            <a:r>
              <a:rPr lang="en-US" sz="788" b="1">
                <a:solidFill>
                  <a:srgbClr val="833C0B"/>
                </a:solidFill>
              </a:rPr>
              <a:t>Để kết nối cộng đồng giáo viên và nhận thêm nhiều tài liệu giảng dạy, </a:t>
            </a:r>
            <a:endParaRPr sz="217"/>
          </a:p>
          <a:p>
            <a:pPr algn="ctr">
              <a:lnSpc>
                <a:spcPct val="150000"/>
              </a:lnSpc>
              <a:buClr>
                <a:srgbClr val="833C0B"/>
              </a:buClr>
              <a:buSzPts val="2000"/>
            </a:pPr>
            <a:r>
              <a:rPr lang="en-US" sz="788">
                <a:solidFill>
                  <a:srgbClr val="833C0B"/>
                </a:solidFill>
              </a:rPr>
              <a:t>mời quý thầy cô tham gia Group Facebook</a:t>
            </a:r>
            <a:endParaRPr sz="217"/>
          </a:p>
          <a:p>
            <a:pPr algn="ctr">
              <a:lnSpc>
                <a:spcPct val="150000"/>
              </a:lnSpc>
              <a:buClr>
                <a:srgbClr val="833C0B"/>
              </a:buClr>
              <a:buSzPts val="2000"/>
            </a:pPr>
            <a:r>
              <a:rPr lang="en-US" sz="788">
                <a:solidFill>
                  <a:srgbClr val="833C0B"/>
                </a:solidFill>
              </a:rPr>
              <a:t>theo đường link:  </a:t>
            </a:r>
            <a:endParaRPr sz="217"/>
          </a:p>
        </p:txBody>
      </p:sp>
      <p:sp>
        <p:nvSpPr>
          <p:cNvPr id="352" name="Google Shape;352;p24"/>
          <p:cNvSpPr/>
          <p:nvPr/>
        </p:nvSpPr>
        <p:spPr>
          <a:xfrm>
            <a:off x="961502" y="787514"/>
            <a:ext cx="2916694" cy="181781"/>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35999" tIns="17994" rIns="35999" bIns="17994" anchor="ctr" anchorCtr="0">
            <a:noAutofit/>
          </a:bodyPr>
          <a:lstStyle/>
          <a:p>
            <a:pPr algn="ctr">
              <a:buClr>
                <a:schemeClr val="lt1"/>
              </a:buClr>
              <a:buSzPts val="1800"/>
            </a:pPr>
            <a:endParaRPr sz="709">
              <a:solidFill>
                <a:srgbClr val="FFFFFF"/>
              </a:solidFill>
              <a:latin typeface="Calibri"/>
              <a:ea typeface="Calibri"/>
              <a:cs typeface="Calibri"/>
              <a:sym typeface="Calibri"/>
            </a:endParaRPr>
          </a:p>
        </p:txBody>
      </p:sp>
      <p:sp>
        <p:nvSpPr>
          <p:cNvPr id="353" name="Google Shape;353;p24">
            <a:hlinkClick r:id="rId4"/>
          </p:cNvPr>
          <p:cNvSpPr txBox="1"/>
          <p:nvPr/>
        </p:nvSpPr>
        <p:spPr>
          <a:xfrm>
            <a:off x="1041318" y="787514"/>
            <a:ext cx="2804387" cy="181764"/>
          </a:xfrm>
          <a:prstGeom prst="rect">
            <a:avLst/>
          </a:prstGeom>
          <a:noFill/>
          <a:ln>
            <a:noFill/>
          </a:ln>
        </p:spPr>
        <p:txBody>
          <a:bodyPr spcFirstLastPara="1" wrap="square" lIns="35999" tIns="17994" rIns="35999" bIns="17994" anchor="t" anchorCtr="0">
            <a:spAutoFit/>
          </a:bodyPr>
          <a:lstStyle/>
          <a:p>
            <a:pPr>
              <a:buClr>
                <a:srgbClr val="833C0B"/>
              </a:buClr>
              <a:buSzPts val="2400"/>
            </a:pPr>
            <a:r>
              <a:rPr lang="en-US" sz="945" b="1" u="sng">
                <a:solidFill>
                  <a:srgbClr val="833C0B"/>
                </a:solidFill>
              </a:rPr>
              <a:t>Hoc10 – Đồng hành cùng giáo viên tiểu học</a:t>
            </a:r>
            <a:endParaRPr sz="217"/>
          </a:p>
        </p:txBody>
      </p:sp>
      <p:sp>
        <p:nvSpPr>
          <p:cNvPr id="354" name="Google Shape;354;p24"/>
          <p:cNvSpPr txBox="1"/>
          <p:nvPr/>
        </p:nvSpPr>
        <p:spPr>
          <a:xfrm>
            <a:off x="1579460" y="937657"/>
            <a:ext cx="1701678" cy="218249"/>
          </a:xfrm>
          <a:prstGeom prst="rect">
            <a:avLst/>
          </a:prstGeom>
          <a:noFill/>
          <a:ln>
            <a:noFill/>
          </a:ln>
        </p:spPr>
        <p:txBody>
          <a:bodyPr spcFirstLastPara="1" wrap="square" lIns="35999" tIns="17994" rIns="35999" bIns="17994" anchor="t" anchorCtr="0">
            <a:spAutoFit/>
          </a:bodyPr>
          <a:lstStyle/>
          <a:p>
            <a:pPr algn="ctr">
              <a:lnSpc>
                <a:spcPct val="150000"/>
              </a:lnSpc>
              <a:buClr>
                <a:srgbClr val="833C0B"/>
              </a:buClr>
              <a:buSzPts val="2000"/>
            </a:pPr>
            <a:r>
              <a:rPr lang="en-US" sz="788">
                <a:solidFill>
                  <a:srgbClr val="833C0B"/>
                </a:solidFill>
              </a:rPr>
              <a:t>Hoặc truy cập qua QR code</a:t>
            </a:r>
            <a:endParaRPr sz="217"/>
          </a:p>
        </p:txBody>
      </p:sp>
      <p:pic>
        <p:nvPicPr>
          <p:cNvPr id="355" name="Google Shape;355;p24" descr="Ngón Trỏ, ngón tay, Máy tính Biểu tượng Tay - tay png tải về - Miễn phí  trong suốt Tay png Tải về."/>
          <p:cNvPicPr preferRelativeResize="0"/>
          <p:nvPr/>
        </p:nvPicPr>
        <p:blipFill rotWithShape="1">
          <a:blip r:embed="rId5">
            <a:alphaModFix/>
          </a:blip>
          <a:srcRect/>
          <a:stretch/>
        </p:blipFill>
        <p:spPr>
          <a:xfrm rot="-5400000">
            <a:off x="2236140" y="1122967"/>
            <a:ext cx="414741" cy="294927"/>
          </a:xfrm>
          <a:prstGeom prst="rect">
            <a:avLst/>
          </a:prstGeom>
          <a:noFill/>
          <a:ln>
            <a:noFill/>
          </a:ln>
        </p:spPr>
      </p:pic>
      <p:pic>
        <p:nvPicPr>
          <p:cNvPr id="356" name="Google Shape;356;p24"/>
          <p:cNvPicPr preferRelativeResize="0"/>
          <p:nvPr/>
        </p:nvPicPr>
        <p:blipFill rotWithShape="1">
          <a:blip r:embed="rId6">
            <a:alphaModFix/>
          </a:blip>
          <a:srcRect/>
          <a:stretch/>
        </p:blipFill>
        <p:spPr>
          <a:xfrm>
            <a:off x="1931509" y="1465597"/>
            <a:ext cx="1057034" cy="1057034"/>
          </a:xfrm>
          <a:prstGeom prst="roundRect">
            <a:avLst>
              <a:gd name="adj" fmla="val 12957"/>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65"/>
        <p:cNvGrpSpPr/>
        <p:nvPr/>
      </p:nvGrpSpPr>
      <p:grpSpPr>
        <a:xfrm>
          <a:off x="0" y="0"/>
          <a:ext cx="0" cy="0"/>
          <a:chOff x="0" y="0"/>
          <a:chExt cx="0" cy="0"/>
        </a:xfrm>
      </p:grpSpPr>
      <p:sp>
        <p:nvSpPr>
          <p:cNvPr id="2" name="Google Shape;96;g2aa46bdfcf8_0_0">
            <a:extLst>
              <a:ext uri="{FF2B5EF4-FFF2-40B4-BE49-F238E27FC236}">
                <a16:creationId xmlns:a16="http://schemas.microsoft.com/office/drawing/2014/main" id="{9800DF73-288E-48ED-9641-D8A1CE53F195}"/>
              </a:ext>
            </a:extLst>
          </p:cNvPr>
          <p:cNvSpPr/>
          <p:nvPr/>
        </p:nvSpPr>
        <p:spPr>
          <a:xfrm>
            <a:off x="-160511" y="2347662"/>
            <a:ext cx="5121621" cy="352676"/>
          </a:xfrm>
          <a:custGeom>
            <a:avLst/>
            <a:gdLst/>
            <a:ahLst/>
            <a:cxnLst/>
            <a:rect l="l" t="t" r="r" b="b"/>
            <a:pathLst>
              <a:path w="5137837" h="353793" extrusionOk="0">
                <a:moveTo>
                  <a:pt x="0" y="0"/>
                </a:moveTo>
                <a:lnTo>
                  <a:pt x="5137837" y="0"/>
                </a:lnTo>
                <a:lnTo>
                  <a:pt x="5137837" y="353793"/>
                </a:lnTo>
                <a:lnTo>
                  <a:pt x="0" y="353793"/>
                </a:lnTo>
                <a:close/>
              </a:path>
            </a:pathLst>
          </a:custGeom>
          <a:solidFill>
            <a:srgbClr val="F9B299"/>
          </a:solidFill>
          <a:ln w="38100" cap="sq" cmpd="sng">
            <a:solidFill>
              <a:srgbClr val="320B01"/>
            </a:solidFill>
            <a:prstDash val="solid"/>
            <a:miter lim="8000"/>
            <a:headEnd type="none" w="sm" len="sm"/>
            <a:tailEnd type="none" w="sm" len="sm"/>
          </a:ln>
        </p:spPr>
        <p:txBody>
          <a:bodyPr spcFirstLastPara="1" wrap="square" lIns="23999" tIns="11996" rIns="23999" bIns="11996" anchor="t" anchorCtr="0">
            <a:noAutofit/>
          </a:bodyPr>
          <a:lstStyle/>
          <a:p>
            <a:endParaRPr sz="1200">
              <a:latin typeface="+mn-lt"/>
              <a:ea typeface="Calibri"/>
              <a:cs typeface="Calibri"/>
              <a:sym typeface="Calibri"/>
            </a:endParaRPr>
          </a:p>
        </p:txBody>
      </p:sp>
      <p:sp>
        <p:nvSpPr>
          <p:cNvPr id="3" name="Google Shape;97;g2aa46bdfcf8_0_0">
            <a:extLst>
              <a:ext uri="{FF2B5EF4-FFF2-40B4-BE49-F238E27FC236}">
                <a16:creationId xmlns:a16="http://schemas.microsoft.com/office/drawing/2014/main" id="{683BC70B-6096-4F93-95D5-5B052D04C1F9}"/>
              </a:ext>
            </a:extLst>
          </p:cNvPr>
          <p:cNvSpPr/>
          <p:nvPr/>
        </p:nvSpPr>
        <p:spPr>
          <a:xfrm flipH="1">
            <a:off x="0" y="895150"/>
            <a:ext cx="1626669" cy="1518160"/>
          </a:xfrm>
          <a:custGeom>
            <a:avLst/>
            <a:gdLst/>
            <a:ahLst/>
            <a:cxnLst/>
            <a:rect l="l" t="t" r="r" b="b"/>
            <a:pathLst>
              <a:path w="6948601" h="7090409" extrusionOk="0">
                <a:moveTo>
                  <a:pt x="6948601" y="0"/>
                </a:moveTo>
                <a:lnTo>
                  <a:pt x="0" y="0"/>
                </a:lnTo>
                <a:lnTo>
                  <a:pt x="0" y="7090410"/>
                </a:lnTo>
                <a:lnTo>
                  <a:pt x="6948601" y="7090410"/>
                </a:lnTo>
                <a:lnTo>
                  <a:pt x="6948601"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1200">
              <a:latin typeface="+mn-lt"/>
              <a:ea typeface="Calibri"/>
              <a:cs typeface="Calibri"/>
              <a:sym typeface="Calibri"/>
            </a:endParaRPr>
          </a:p>
        </p:txBody>
      </p:sp>
      <p:sp>
        <p:nvSpPr>
          <p:cNvPr id="4" name="Google Shape;98;g2aa46bdfcf8_0_0">
            <a:extLst>
              <a:ext uri="{FF2B5EF4-FFF2-40B4-BE49-F238E27FC236}">
                <a16:creationId xmlns:a16="http://schemas.microsoft.com/office/drawing/2014/main" id="{D699C314-7173-4A2F-B71C-8549845951EA}"/>
              </a:ext>
            </a:extLst>
          </p:cNvPr>
          <p:cNvSpPr txBox="1"/>
          <p:nvPr/>
        </p:nvSpPr>
        <p:spPr>
          <a:xfrm>
            <a:off x="2018209" y="1317820"/>
            <a:ext cx="2551361" cy="607172"/>
          </a:xfrm>
          <a:prstGeom prst="rect">
            <a:avLst/>
          </a:prstGeom>
          <a:noFill/>
          <a:ln>
            <a:noFill/>
          </a:ln>
        </p:spPr>
        <p:txBody>
          <a:bodyPr spcFirstLastPara="1" wrap="square" lIns="23999" tIns="23999" rIns="23999" bIns="23999" anchor="t" anchorCtr="0">
            <a:noAutofit/>
          </a:bodyPr>
          <a:lstStyle/>
          <a:p>
            <a:pPr algn="just"/>
            <a:r>
              <a:rPr lang="vi-VN" sz="1100">
                <a:latin typeface="+mn-lt"/>
                <a:ea typeface="Calibri"/>
                <a:cs typeface="Calibri"/>
                <a:sym typeface="Calibri"/>
              </a:rPr>
              <a:t>Bố mẹ em làm nghề gì? Em hãy chia sẻ những khó khăn, vất vả trong công việc mà bố mẹ đang làm.</a:t>
            </a:r>
            <a:endParaRPr sz="1100">
              <a:latin typeface="+mn-lt"/>
              <a:ea typeface="Calibri"/>
              <a:cs typeface="Calibri"/>
              <a:sym typeface="Calibri"/>
            </a:endParaRPr>
          </a:p>
        </p:txBody>
      </p:sp>
    </p:spTree>
    <p:extLst>
      <p:ext uri="{BB962C8B-B14F-4D97-AF65-F5344CB8AC3E}">
        <p14:creationId xmlns:p14="http://schemas.microsoft.com/office/powerpoint/2010/main" val="182873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5"/>
        <p:cNvGrpSpPr/>
        <p:nvPr/>
      </p:nvGrpSpPr>
      <p:grpSpPr>
        <a:xfrm>
          <a:off x="0" y="0"/>
          <a:ext cx="0" cy="0"/>
          <a:chOff x="0" y="0"/>
          <a:chExt cx="0" cy="0"/>
        </a:xfrm>
      </p:grpSpPr>
      <p:pic>
        <p:nvPicPr>
          <p:cNvPr id="2" name="Picture 4">
            <a:hlinkClick r:id="rId4"/>
            <a:extLst>
              <a:ext uri="{FF2B5EF4-FFF2-40B4-BE49-F238E27FC236}">
                <a16:creationId xmlns:a16="http://schemas.microsoft.com/office/drawing/2014/main" id="{42910508-A1B1-CB0D-8449-76315D0561FC}"/>
              </a:ext>
            </a:extLst>
          </p:cNvPr>
          <p:cNvPicPr>
            <a:picLocks noChangeAspect="1"/>
          </p:cNvPicPr>
          <p:nvPr/>
        </p:nvPicPr>
        <p:blipFill>
          <a:blip r:embed="rId5"/>
          <a:stretch>
            <a:fillRect/>
          </a:stretch>
        </p:blipFill>
        <p:spPr>
          <a:xfrm>
            <a:off x="4154068" y="317460"/>
            <a:ext cx="611689" cy="3716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16;p3">
            <a:extLst>
              <a:ext uri="{FF2B5EF4-FFF2-40B4-BE49-F238E27FC236}">
                <a16:creationId xmlns:a16="http://schemas.microsoft.com/office/drawing/2014/main" id="{BD7AD49D-6BCE-4E21-A80E-06D642CB7503}"/>
              </a:ext>
            </a:extLst>
          </p:cNvPr>
          <p:cNvSpPr/>
          <p:nvPr/>
        </p:nvSpPr>
        <p:spPr>
          <a:xfrm>
            <a:off x="1111021" y="1056995"/>
            <a:ext cx="2520316" cy="1397306"/>
          </a:xfrm>
          <a:custGeom>
            <a:avLst/>
            <a:gdLst/>
            <a:ahLst/>
            <a:cxnLst/>
            <a:rect l="l" t="t" r="r" b="b"/>
            <a:pathLst>
              <a:path w="5137837" h="834467" extrusionOk="0">
                <a:moveTo>
                  <a:pt x="0" y="0"/>
                </a:moveTo>
                <a:lnTo>
                  <a:pt x="5137837" y="0"/>
                </a:lnTo>
                <a:lnTo>
                  <a:pt x="5137837" y="834467"/>
                </a:lnTo>
                <a:lnTo>
                  <a:pt x="0" y="834467"/>
                </a:lnTo>
                <a:close/>
              </a:path>
            </a:pathLst>
          </a:custGeom>
          <a:solidFill>
            <a:srgbClr val="F9B299"/>
          </a:solidFill>
          <a:ln w="38100" cap="sq" cmpd="sng">
            <a:solidFill>
              <a:srgbClr val="320B01"/>
            </a:solidFill>
            <a:prstDash val="solid"/>
            <a:miter lim="8000"/>
            <a:headEnd type="none" w="sm" len="sm"/>
            <a:tailEnd type="none" w="sm" len="sm"/>
          </a:ln>
        </p:spPr>
        <p:txBody>
          <a:bodyPr spcFirstLastPara="1" wrap="square" lIns="23999" tIns="11996" rIns="23999" bIns="11996" anchor="t" anchorCtr="0">
            <a:noAutofit/>
          </a:bodyPr>
          <a:lstStyle/>
          <a:p>
            <a:endParaRPr sz="1200">
              <a:latin typeface="+mn-lt"/>
              <a:ea typeface="Calibri"/>
              <a:cs typeface="Calibri"/>
              <a:sym typeface="Calibri"/>
            </a:endParaRPr>
          </a:p>
        </p:txBody>
      </p:sp>
      <p:sp>
        <p:nvSpPr>
          <p:cNvPr id="3" name="Google Shape;117;p3">
            <a:extLst>
              <a:ext uri="{FF2B5EF4-FFF2-40B4-BE49-F238E27FC236}">
                <a16:creationId xmlns:a16="http://schemas.microsoft.com/office/drawing/2014/main" id="{E8BE7C90-D63E-4136-A2C1-846B070A2D02}"/>
              </a:ext>
            </a:extLst>
          </p:cNvPr>
          <p:cNvSpPr txBox="1"/>
          <p:nvPr/>
        </p:nvSpPr>
        <p:spPr>
          <a:xfrm>
            <a:off x="1379927" y="1350169"/>
            <a:ext cx="2040745" cy="830997"/>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200" b="1" i="0" u="none" strike="noStrike" kern="0" cap="none" spc="0" normalizeH="0" baseline="0" noProof="0">
                <a:ln>
                  <a:noFill/>
                </a:ln>
                <a:solidFill>
                  <a:sysClr val="windowText" lastClr="000000"/>
                </a:solidFill>
                <a:effectLst/>
                <a:uLnTx/>
                <a:uFillTx/>
                <a:latin typeface="+mn-lt"/>
              </a:rPr>
              <a:t>Đánh giá kĩ năng </a:t>
            </a:r>
            <a:endParaRPr kumimoji="0" sz="12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200" b="1" i="0" u="none" strike="noStrike" kern="0" cap="none" spc="0" normalizeH="0" baseline="0" noProof="0">
                <a:ln>
                  <a:noFill/>
                </a:ln>
                <a:solidFill>
                  <a:sysClr val="windowText" lastClr="000000"/>
                </a:solidFill>
                <a:effectLst/>
                <a:uLnTx/>
                <a:uFillTx/>
                <a:latin typeface="+mn-lt"/>
              </a:rPr>
              <a:t>đọc thành tiếng, </a:t>
            </a:r>
            <a:endParaRPr kumimoji="0" sz="12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200" b="1" i="0" u="none" strike="noStrike" kern="0" cap="none" spc="0" normalizeH="0" baseline="0" noProof="0">
                <a:ln>
                  <a:noFill/>
                </a:ln>
                <a:solidFill>
                  <a:sysClr val="windowText" lastClr="000000"/>
                </a:solidFill>
                <a:effectLst/>
                <a:uLnTx/>
                <a:uFillTx/>
                <a:latin typeface="+mn-lt"/>
              </a:rPr>
              <a:t>học thuộc lòng</a:t>
            </a:r>
            <a:endParaRPr kumimoji="0" sz="1200" b="1" i="0" u="none" strike="noStrike" kern="0" cap="none" spc="0" normalizeH="0" baseline="0" noProof="0">
              <a:ln>
                <a:noFill/>
              </a:ln>
              <a:solidFill>
                <a:sysClr val="windowText" lastClr="000000"/>
              </a:solidFill>
              <a:effectLst/>
              <a:uLnTx/>
              <a:uFillTx/>
              <a:latin typeface="+mn-lt"/>
            </a:endParaRPr>
          </a:p>
        </p:txBody>
      </p:sp>
      <p:sp>
        <p:nvSpPr>
          <p:cNvPr id="4" name="Google Shape;118;p3">
            <a:extLst>
              <a:ext uri="{FF2B5EF4-FFF2-40B4-BE49-F238E27FC236}">
                <a16:creationId xmlns:a16="http://schemas.microsoft.com/office/drawing/2014/main" id="{3437853E-1E85-4941-A46B-42CF28A7E881}"/>
              </a:ext>
            </a:extLst>
          </p:cNvPr>
          <p:cNvSpPr/>
          <p:nvPr/>
        </p:nvSpPr>
        <p:spPr>
          <a:xfrm>
            <a:off x="2052858" y="738674"/>
            <a:ext cx="570161" cy="57448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a:ln>
                  <a:noFill/>
                </a:ln>
                <a:solidFill>
                  <a:schemeClr val="tx1"/>
                </a:solidFill>
                <a:effectLst/>
                <a:uLnTx/>
                <a:uFillTx/>
                <a:latin typeface="+mn-lt"/>
              </a:rPr>
              <a:t>1</a:t>
            </a:r>
            <a:endParaRPr kumimoji="0" sz="2000" b="0" i="0" u="none" strike="noStrike" kern="0" cap="none" spc="0" normalizeH="0" baseline="0" noProof="0">
              <a:ln>
                <a:noFill/>
              </a:ln>
              <a:solidFill>
                <a:schemeClr val="tx1"/>
              </a:solidFill>
              <a:effectLst/>
              <a:uLnTx/>
              <a:uFillTx/>
              <a:latin typeface="+mn-lt"/>
            </a:endParaRPr>
          </a:p>
        </p:txBody>
      </p:sp>
      <p:sp>
        <p:nvSpPr>
          <p:cNvPr id="5" name="Google Shape;119;p3">
            <a:extLst>
              <a:ext uri="{FF2B5EF4-FFF2-40B4-BE49-F238E27FC236}">
                <a16:creationId xmlns:a16="http://schemas.microsoft.com/office/drawing/2014/main" id="{771C5EEE-07D9-4ED0-AEE6-38FDE919B337}"/>
              </a:ext>
            </a:extLst>
          </p:cNvPr>
          <p:cNvSpPr/>
          <p:nvPr/>
        </p:nvSpPr>
        <p:spPr>
          <a:xfrm rot="381571">
            <a:off x="461960" y="1147056"/>
            <a:ext cx="493869" cy="571283"/>
          </a:xfrm>
          <a:custGeom>
            <a:avLst/>
            <a:gdLst/>
            <a:ahLst/>
            <a:cxnLst/>
            <a:rect l="l" t="t" r="r" b="b"/>
            <a:pathLst>
              <a:path w="2115813" h="2894768" extrusionOk="0">
                <a:moveTo>
                  <a:pt x="0" y="0"/>
                </a:moveTo>
                <a:lnTo>
                  <a:pt x="2115813" y="0"/>
                </a:lnTo>
                <a:lnTo>
                  <a:pt x="2115813" y="2894768"/>
                </a:lnTo>
                <a:lnTo>
                  <a:pt x="0" y="2894768"/>
                </a:lnTo>
                <a:lnTo>
                  <a:pt x="0"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1200">
              <a:latin typeface="+mn-lt"/>
              <a:ea typeface="Calibri"/>
              <a:cs typeface="Calibri"/>
              <a:sym typeface="Calibri"/>
            </a:endParaRPr>
          </a:p>
        </p:txBody>
      </p:sp>
      <p:sp>
        <p:nvSpPr>
          <p:cNvPr id="6" name="Google Shape;120;p3">
            <a:extLst>
              <a:ext uri="{FF2B5EF4-FFF2-40B4-BE49-F238E27FC236}">
                <a16:creationId xmlns:a16="http://schemas.microsoft.com/office/drawing/2014/main" id="{E679C52A-E8FC-4CF4-8DCB-321CC4006977}"/>
              </a:ext>
            </a:extLst>
          </p:cNvPr>
          <p:cNvSpPr/>
          <p:nvPr/>
        </p:nvSpPr>
        <p:spPr>
          <a:xfrm rot="2783279">
            <a:off x="246970" y="726558"/>
            <a:ext cx="522925" cy="604893"/>
          </a:xfrm>
          <a:custGeom>
            <a:avLst/>
            <a:gdLst/>
            <a:ahLst/>
            <a:cxnLst/>
            <a:rect l="l" t="t" r="r" b="b"/>
            <a:pathLst>
              <a:path w="2240294" h="3065078" extrusionOk="0">
                <a:moveTo>
                  <a:pt x="0" y="0"/>
                </a:moveTo>
                <a:lnTo>
                  <a:pt x="2240294" y="0"/>
                </a:lnTo>
                <a:lnTo>
                  <a:pt x="2240294" y="3065079"/>
                </a:lnTo>
                <a:lnTo>
                  <a:pt x="0" y="3065079"/>
                </a:lnTo>
                <a:lnTo>
                  <a:pt x="0" y="0"/>
                </a:lnTo>
                <a:close/>
              </a:path>
            </a:pathLst>
          </a:custGeom>
          <a:blipFill rotWithShape="1">
            <a:blip r:embed="rId5">
              <a:alphaModFix/>
            </a:blip>
            <a:stretch>
              <a:fillRect/>
            </a:stretch>
          </a:blipFill>
          <a:ln>
            <a:noFill/>
          </a:ln>
        </p:spPr>
        <p:txBody>
          <a:bodyPr spcFirstLastPara="1" wrap="square" lIns="23999" tIns="11996" rIns="23999" bIns="11996" anchor="t" anchorCtr="0">
            <a:noAutofit/>
          </a:bodyPr>
          <a:lstStyle/>
          <a:p>
            <a:endParaRPr sz="1200">
              <a:latin typeface="+mn-lt"/>
              <a:ea typeface="Calibri"/>
              <a:cs typeface="Calibri"/>
              <a:sym typeface="Calibri"/>
            </a:endParaRPr>
          </a:p>
        </p:txBody>
      </p:sp>
      <p:sp>
        <p:nvSpPr>
          <p:cNvPr id="7" name="Google Shape;121;p3">
            <a:extLst>
              <a:ext uri="{FF2B5EF4-FFF2-40B4-BE49-F238E27FC236}">
                <a16:creationId xmlns:a16="http://schemas.microsoft.com/office/drawing/2014/main" id="{4D363029-6E86-45F5-85F7-D995536B8756}"/>
              </a:ext>
            </a:extLst>
          </p:cNvPr>
          <p:cNvSpPr/>
          <p:nvPr/>
        </p:nvSpPr>
        <p:spPr>
          <a:xfrm rot="-384000" flipH="1">
            <a:off x="3892443" y="1035519"/>
            <a:ext cx="508271" cy="583623"/>
          </a:xfrm>
          <a:custGeom>
            <a:avLst/>
            <a:gdLst/>
            <a:ahLst/>
            <a:cxnLst/>
            <a:rect l="l" t="t" r="r" b="b"/>
            <a:pathLst>
              <a:path w="2115813" h="2894768" extrusionOk="0">
                <a:moveTo>
                  <a:pt x="2115813" y="0"/>
                </a:moveTo>
                <a:lnTo>
                  <a:pt x="0" y="0"/>
                </a:lnTo>
                <a:lnTo>
                  <a:pt x="0" y="2894768"/>
                </a:lnTo>
                <a:lnTo>
                  <a:pt x="2115813" y="2894768"/>
                </a:lnTo>
                <a:lnTo>
                  <a:pt x="2115813"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1200">
              <a:latin typeface="+mn-lt"/>
              <a:ea typeface="Calibri"/>
              <a:cs typeface="Calibri"/>
              <a:sym typeface="Calibri"/>
            </a:endParaRPr>
          </a:p>
        </p:txBody>
      </p:sp>
      <p:sp>
        <p:nvSpPr>
          <p:cNvPr id="8" name="Google Shape;122;p3">
            <a:extLst>
              <a:ext uri="{FF2B5EF4-FFF2-40B4-BE49-F238E27FC236}">
                <a16:creationId xmlns:a16="http://schemas.microsoft.com/office/drawing/2014/main" id="{5D969408-3B3D-4A44-A81E-25867B86237E}"/>
              </a:ext>
            </a:extLst>
          </p:cNvPr>
          <p:cNvSpPr/>
          <p:nvPr/>
        </p:nvSpPr>
        <p:spPr>
          <a:xfrm rot="-2784000" flipH="1">
            <a:off x="4085433" y="548253"/>
            <a:ext cx="538174" cy="617959"/>
          </a:xfrm>
          <a:custGeom>
            <a:avLst/>
            <a:gdLst/>
            <a:ahLst/>
            <a:cxnLst/>
            <a:rect l="l" t="t" r="r" b="b"/>
            <a:pathLst>
              <a:path w="2240294" h="3065078" extrusionOk="0">
                <a:moveTo>
                  <a:pt x="2240294" y="0"/>
                </a:moveTo>
                <a:lnTo>
                  <a:pt x="0" y="0"/>
                </a:lnTo>
                <a:lnTo>
                  <a:pt x="0" y="3065078"/>
                </a:lnTo>
                <a:lnTo>
                  <a:pt x="2240294" y="3065078"/>
                </a:lnTo>
                <a:lnTo>
                  <a:pt x="2240294" y="0"/>
                </a:lnTo>
                <a:close/>
              </a:path>
            </a:pathLst>
          </a:custGeom>
          <a:blipFill rotWithShape="1">
            <a:blip r:embed="rId5">
              <a:alphaModFix/>
            </a:blip>
            <a:stretch>
              <a:fillRect/>
            </a:stretch>
          </a:blipFill>
          <a:ln>
            <a:noFill/>
          </a:ln>
        </p:spPr>
        <p:txBody>
          <a:bodyPr spcFirstLastPara="1" wrap="square" lIns="23999" tIns="11996" rIns="23999" bIns="11996" anchor="t" anchorCtr="0">
            <a:noAutofit/>
          </a:bodyPr>
          <a:lstStyle/>
          <a:p>
            <a:endParaRPr sz="1200">
              <a:latin typeface="+mn-lt"/>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28;p4">
            <a:extLst>
              <a:ext uri="{FF2B5EF4-FFF2-40B4-BE49-F238E27FC236}">
                <a16:creationId xmlns:a16="http://schemas.microsoft.com/office/drawing/2014/main" id="{D0DA6DF5-1C1D-4478-95C2-ABC82D222F99}"/>
              </a:ext>
            </a:extLst>
          </p:cNvPr>
          <p:cNvSpPr/>
          <p:nvPr/>
        </p:nvSpPr>
        <p:spPr>
          <a:xfrm>
            <a:off x="1780222" y="1468741"/>
            <a:ext cx="1240156" cy="1163053"/>
          </a:xfrm>
          <a:custGeom>
            <a:avLst/>
            <a:gdLst/>
            <a:ahLst/>
            <a:cxnLst/>
            <a:rect l="l" t="t" r="r" b="b"/>
            <a:pathLst>
              <a:path w="5137837" h="294562" extrusionOk="0">
                <a:moveTo>
                  <a:pt x="0" y="0"/>
                </a:moveTo>
                <a:lnTo>
                  <a:pt x="5137837" y="0"/>
                </a:lnTo>
                <a:lnTo>
                  <a:pt x="5137837" y="294562"/>
                </a:lnTo>
                <a:lnTo>
                  <a:pt x="0" y="294562"/>
                </a:lnTo>
                <a:close/>
              </a:path>
            </a:pathLst>
          </a:custGeom>
          <a:solidFill>
            <a:srgbClr val="FFFFFF"/>
          </a:solidFill>
          <a:ln w="38100" cap="sq" cmpd="sng">
            <a:solidFill>
              <a:srgbClr val="320B01"/>
            </a:solidFill>
            <a:prstDash val="solid"/>
            <a:miter lim="8000"/>
            <a:headEnd type="none" w="sm" len="sm"/>
            <a:tailEnd type="none" w="sm" len="sm"/>
          </a:ln>
        </p:spPr>
        <p:txBody>
          <a:bodyPr spcFirstLastPara="1" wrap="square" lIns="23999" tIns="11996" rIns="23999" bIns="11996"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Đọc bài đọc </a:t>
            </a:r>
            <a:endParaRPr kumimoji="0" sz="9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1" u="none" strike="noStrike" kern="0" cap="none" spc="0" normalizeH="0" baseline="0" noProof="0">
                <a:ln>
                  <a:noFill/>
                </a:ln>
                <a:solidFill>
                  <a:sysClr val="windowText" lastClr="000000"/>
                </a:solidFill>
                <a:effectLst/>
                <a:uLnTx/>
                <a:uFillTx/>
                <a:latin typeface="+mn-lt"/>
              </a:rPr>
              <a:t>Món quà</a:t>
            </a:r>
            <a:endParaRPr kumimoji="0" sz="900" b="1" i="1" u="none" strike="noStrike" kern="0" cap="none" spc="0" normalizeH="0" baseline="0" noProof="0">
              <a:ln>
                <a:noFill/>
              </a:ln>
              <a:solidFill>
                <a:sysClr val="windowText" lastClr="000000"/>
              </a:solidFill>
              <a:effectLst/>
              <a:uLnTx/>
              <a:uFillTx/>
              <a:latin typeface="+mn-lt"/>
            </a:endParaRPr>
          </a:p>
        </p:txBody>
      </p:sp>
      <p:sp>
        <p:nvSpPr>
          <p:cNvPr id="3" name="Google Shape;129;p4">
            <a:extLst>
              <a:ext uri="{FF2B5EF4-FFF2-40B4-BE49-F238E27FC236}">
                <a16:creationId xmlns:a16="http://schemas.microsoft.com/office/drawing/2014/main" id="{2180C6F6-5B1E-4F92-89DB-1A7578F8ED8B}"/>
              </a:ext>
            </a:extLst>
          </p:cNvPr>
          <p:cNvSpPr/>
          <p:nvPr/>
        </p:nvSpPr>
        <p:spPr>
          <a:xfrm>
            <a:off x="3277776" y="1468741"/>
            <a:ext cx="1385664" cy="1163053"/>
          </a:xfrm>
          <a:custGeom>
            <a:avLst/>
            <a:gdLst/>
            <a:ahLst/>
            <a:cxnLst/>
            <a:rect l="l" t="t" r="r" b="b"/>
            <a:pathLst>
              <a:path w="5137837" h="294562" extrusionOk="0">
                <a:moveTo>
                  <a:pt x="0" y="0"/>
                </a:moveTo>
                <a:lnTo>
                  <a:pt x="5137837" y="0"/>
                </a:lnTo>
                <a:lnTo>
                  <a:pt x="5137837" y="294562"/>
                </a:lnTo>
                <a:lnTo>
                  <a:pt x="0" y="294562"/>
                </a:lnTo>
                <a:close/>
              </a:path>
            </a:pathLst>
          </a:custGeom>
          <a:solidFill>
            <a:srgbClr val="FFFFFF"/>
          </a:solidFill>
          <a:ln w="38100" cap="sq" cmpd="sng">
            <a:solidFill>
              <a:srgbClr val="320B01"/>
            </a:solidFill>
            <a:prstDash val="solid"/>
            <a:miter lim="8000"/>
            <a:headEnd type="none" w="sm" len="sm"/>
            <a:tailEnd type="none" w="sm" len="sm"/>
          </a:ln>
        </p:spPr>
        <p:txBody>
          <a:bodyPr spcFirstLastPara="1" wrap="square" lIns="23999" tIns="11996" rIns="23999" bIns="11996"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Đọc bài đọc</a:t>
            </a:r>
            <a:endParaRPr kumimoji="0" sz="9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1" u="none" strike="noStrike" kern="0" cap="none" spc="0" normalizeH="0" baseline="0" noProof="0">
                <a:ln>
                  <a:noFill/>
                </a:ln>
                <a:solidFill>
                  <a:sysClr val="windowText" lastClr="000000"/>
                </a:solidFill>
                <a:effectLst/>
                <a:uLnTx/>
                <a:uFillTx/>
                <a:latin typeface="+mn-lt"/>
              </a:rPr>
              <a:t>Những hạt gạo ân tình</a:t>
            </a:r>
            <a:endParaRPr kumimoji="0" sz="900" b="1" i="1" u="none" strike="noStrike" kern="0" cap="none" spc="0" normalizeH="0" baseline="0" noProof="0">
              <a:ln>
                <a:noFill/>
              </a:ln>
              <a:solidFill>
                <a:sysClr val="windowText" lastClr="000000"/>
              </a:solidFill>
              <a:effectLst/>
              <a:uLnTx/>
              <a:uFillTx/>
              <a:latin typeface="+mn-lt"/>
            </a:endParaRPr>
          </a:p>
        </p:txBody>
      </p:sp>
      <p:sp>
        <p:nvSpPr>
          <p:cNvPr id="4" name="Google Shape;130;p4">
            <a:extLst>
              <a:ext uri="{FF2B5EF4-FFF2-40B4-BE49-F238E27FC236}">
                <a16:creationId xmlns:a16="http://schemas.microsoft.com/office/drawing/2014/main" id="{ED46AC73-250C-4579-88DA-88D372FDEF96}"/>
              </a:ext>
            </a:extLst>
          </p:cNvPr>
          <p:cNvSpPr/>
          <p:nvPr/>
        </p:nvSpPr>
        <p:spPr>
          <a:xfrm>
            <a:off x="282668" y="1468741"/>
            <a:ext cx="1305499" cy="1163053"/>
          </a:xfrm>
          <a:custGeom>
            <a:avLst/>
            <a:gdLst/>
            <a:ahLst/>
            <a:cxnLst/>
            <a:rect l="l" t="t" r="r" b="b"/>
            <a:pathLst>
              <a:path w="5137837" h="294562" extrusionOk="0">
                <a:moveTo>
                  <a:pt x="0" y="0"/>
                </a:moveTo>
                <a:lnTo>
                  <a:pt x="5137837" y="0"/>
                </a:lnTo>
                <a:lnTo>
                  <a:pt x="5137837" y="294562"/>
                </a:lnTo>
                <a:lnTo>
                  <a:pt x="0" y="294562"/>
                </a:lnTo>
                <a:close/>
              </a:path>
            </a:pathLst>
          </a:custGeom>
          <a:solidFill>
            <a:srgbClr val="FFFFFF"/>
          </a:solidFill>
          <a:ln w="38100" cap="sq" cmpd="sng">
            <a:solidFill>
              <a:srgbClr val="320B01"/>
            </a:solidFill>
            <a:prstDash val="solid"/>
            <a:miter lim="8000"/>
            <a:headEnd type="none" w="sm" len="sm"/>
            <a:tailEnd type="none" w="sm" len="sm"/>
          </a:ln>
        </p:spPr>
        <p:txBody>
          <a:bodyPr spcFirstLastPara="1" wrap="square" lIns="23999" tIns="11996" rIns="23999" bIns="11996"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Đọc thuộc lòng khổ thơ em thích trong bài </a:t>
            </a:r>
            <a:endParaRPr kumimoji="0" sz="9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1" u="none" strike="noStrike" kern="0" cap="none" spc="0" normalizeH="0" baseline="0" noProof="0">
                <a:ln>
                  <a:noFill/>
                </a:ln>
                <a:solidFill>
                  <a:sysClr val="windowText" lastClr="000000"/>
                </a:solidFill>
                <a:effectLst/>
                <a:uLnTx/>
                <a:uFillTx/>
                <a:latin typeface="+mn-lt"/>
              </a:rPr>
              <a:t>Người giàn khoan</a:t>
            </a:r>
            <a:endParaRPr kumimoji="0" sz="900" b="0" i="1" u="none" strike="noStrike" kern="0" cap="none" spc="0" normalizeH="0" baseline="0" noProof="0">
              <a:ln>
                <a:noFill/>
              </a:ln>
              <a:solidFill>
                <a:sysClr val="windowText" lastClr="000000"/>
              </a:solidFill>
              <a:effectLst/>
              <a:uLnTx/>
              <a:uFillTx/>
              <a:latin typeface="+mn-lt"/>
            </a:endParaRPr>
          </a:p>
        </p:txBody>
      </p:sp>
      <p:sp>
        <p:nvSpPr>
          <p:cNvPr id="5" name="Google Shape;131;p4">
            <a:extLst>
              <a:ext uri="{FF2B5EF4-FFF2-40B4-BE49-F238E27FC236}">
                <a16:creationId xmlns:a16="http://schemas.microsoft.com/office/drawing/2014/main" id="{94223EB8-BDBC-4D0A-AF05-11D9B3B74351}"/>
              </a:ext>
            </a:extLst>
          </p:cNvPr>
          <p:cNvSpPr txBox="1"/>
          <p:nvPr/>
        </p:nvSpPr>
        <p:spPr>
          <a:xfrm>
            <a:off x="489536" y="642474"/>
            <a:ext cx="3000375" cy="623248"/>
          </a:xfrm>
          <a:prstGeom prst="rect">
            <a:avLst/>
          </a:prstGeom>
          <a:noFill/>
          <a:ln>
            <a:noFill/>
          </a:ln>
        </p:spPr>
        <p:txBody>
          <a:bodyPr spcFirstLastPara="1" wrap="square" lIns="0" tIns="0" rIns="0" bIns="0" anchor="t" anchorCtr="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900" b="1" i="0" u="none" strike="noStrike" kern="0" cap="none" spc="0" normalizeH="0" baseline="0" noProof="0">
                <a:ln>
                  <a:noFill/>
                </a:ln>
                <a:solidFill>
                  <a:sysClr val="windowText" lastClr="000000"/>
                </a:solidFill>
                <a:effectLst/>
                <a:uLnTx/>
                <a:uFillTx/>
                <a:latin typeface="+mn-lt"/>
                <a:ea typeface="Calibri"/>
                <a:cs typeface="Calibri"/>
                <a:sym typeface="Calibri"/>
              </a:rPr>
              <a:t>Mỗi học sinh đọc một đoạn văn, đoạn thơ khoảng 85 − 90 tiếng hoặc đọc</a:t>
            </a:r>
            <a:r>
              <a:rPr lang="vi-VN" sz="900">
                <a:solidFill>
                  <a:sysClr val="windowText" lastClr="000000"/>
                </a:solidFill>
                <a:latin typeface="+mn-lt"/>
                <a:ea typeface="Calibri"/>
              </a:rPr>
              <a:t> </a:t>
            </a:r>
            <a:r>
              <a:rPr kumimoji="0" lang="vi-VN" sz="900" b="1" i="0" u="none" strike="noStrike" kern="0" cap="none" spc="0" normalizeH="0" baseline="0" noProof="0">
                <a:ln>
                  <a:noFill/>
                </a:ln>
                <a:solidFill>
                  <a:sysClr val="windowText" lastClr="000000"/>
                </a:solidFill>
                <a:effectLst/>
                <a:uLnTx/>
                <a:uFillTx/>
                <a:latin typeface="+mn-lt"/>
                <a:ea typeface="Calibri"/>
                <a:cs typeface="Calibri"/>
                <a:sym typeface="Calibri"/>
              </a:rPr>
              <a:t>thuộc lòng một đoạn thơ (bài thơ) đã học.</a:t>
            </a:r>
            <a:endParaRPr kumimoji="0" sz="900" b="1" i="0" u="none" strike="noStrike" kern="0" cap="none" spc="0" normalizeH="0" baseline="0" noProof="0">
              <a:ln>
                <a:noFill/>
              </a:ln>
              <a:solidFill>
                <a:sysClr val="windowText" lastClr="000000"/>
              </a:solidFill>
              <a:effectLst/>
              <a:uLnTx/>
              <a:uFillTx/>
              <a:latin typeface="+mn-lt"/>
            </a:endParaRPr>
          </a:p>
        </p:txBody>
      </p:sp>
      <p:sp>
        <p:nvSpPr>
          <p:cNvPr id="6" name="Google Shape;132;p4">
            <a:extLst>
              <a:ext uri="{FF2B5EF4-FFF2-40B4-BE49-F238E27FC236}">
                <a16:creationId xmlns:a16="http://schemas.microsoft.com/office/drawing/2014/main" id="{16B1385B-5F5B-45B4-8EE4-303744EFA164}"/>
              </a:ext>
            </a:extLst>
          </p:cNvPr>
          <p:cNvSpPr/>
          <p:nvPr/>
        </p:nvSpPr>
        <p:spPr>
          <a:xfrm>
            <a:off x="3724564" y="759591"/>
            <a:ext cx="1048082" cy="506131"/>
          </a:xfrm>
          <a:custGeom>
            <a:avLst/>
            <a:gdLst/>
            <a:ahLst/>
            <a:cxnLst/>
            <a:rect l="l" t="t" r="r" b="b"/>
            <a:pathLst>
              <a:path w="4641552" h="2649904" extrusionOk="0">
                <a:moveTo>
                  <a:pt x="0" y="0"/>
                </a:moveTo>
                <a:lnTo>
                  <a:pt x="4641552" y="0"/>
                </a:lnTo>
                <a:lnTo>
                  <a:pt x="4641552" y="2649904"/>
                </a:lnTo>
                <a:lnTo>
                  <a:pt x="0" y="2649904"/>
                </a:lnTo>
                <a:lnTo>
                  <a:pt x="0"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900">
              <a:latin typeface="+mn-lt"/>
              <a:ea typeface="Calibri"/>
              <a:cs typeface="Calibri"/>
              <a:sym typeface="Calibri"/>
            </a:endParaRPr>
          </a:p>
        </p:txBody>
      </p:sp>
      <p:sp>
        <p:nvSpPr>
          <p:cNvPr id="7" name="Google Shape;133;p4">
            <a:extLst>
              <a:ext uri="{FF2B5EF4-FFF2-40B4-BE49-F238E27FC236}">
                <a16:creationId xmlns:a16="http://schemas.microsoft.com/office/drawing/2014/main" id="{4753AB54-90FA-4B46-9AF2-26C4A1969D78}"/>
              </a:ext>
            </a:extLst>
          </p:cNvPr>
          <p:cNvSpPr/>
          <p:nvPr/>
        </p:nvSpPr>
        <p:spPr>
          <a:xfrm>
            <a:off x="753175" y="1306087"/>
            <a:ext cx="325307" cy="325307"/>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100" b="1" i="0" u="none" strike="noStrike" kern="0" cap="none" spc="0" normalizeH="0" baseline="0" noProof="0">
                <a:ln>
                  <a:noFill/>
                </a:ln>
                <a:solidFill>
                  <a:schemeClr val="tx1"/>
                </a:solidFill>
                <a:effectLst/>
                <a:uLnTx/>
                <a:uFillTx/>
                <a:latin typeface="+mn-lt"/>
              </a:rPr>
              <a:t>1</a:t>
            </a:r>
            <a:endParaRPr kumimoji="0" sz="1100" b="0" i="0" u="none" strike="noStrike" kern="0" cap="none" spc="0" normalizeH="0" baseline="0" noProof="0">
              <a:ln>
                <a:noFill/>
              </a:ln>
              <a:solidFill>
                <a:schemeClr val="tx1"/>
              </a:solidFill>
              <a:effectLst/>
              <a:uLnTx/>
              <a:uFillTx/>
              <a:latin typeface="+mn-lt"/>
            </a:endParaRPr>
          </a:p>
        </p:txBody>
      </p:sp>
      <p:sp>
        <p:nvSpPr>
          <p:cNvPr id="8" name="Google Shape;134;p4">
            <a:extLst>
              <a:ext uri="{FF2B5EF4-FFF2-40B4-BE49-F238E27FC236}">
                <a16:creationId xmlns:a16="http://schemas.microsoft.com/office/drawing/2014/main" id="{5DA4C193-6AA9-4873-AE29-0FED5B3477A4}"/>
              </a:ext>
            </a:extLst>
          </p:cNvPr>
          <p:cNvSpPr/>
          <p:nvPr/>
        </p:nvSpPr>
        <p:spPr>
          <a:xfrm>
            <a:off x="2237647" y="1290227"/>
            <a:ext cx="325307" cy="325307"/>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100" b="1" i="0" u="none" strike="noStrike" kern="0" cap="none" spc="0" normalizeH="0" baseline="0" noProof="0">
                <a:ln>
                  <a:noFill/>
                </a:ln>
                <a:solidFill>
                  <a:schemeClr val="tx1"/>
                </a:solidFill>
                <a:effectLst/>
                <a:uLnTx/>
                <a:uFillTx/>
                <a:latin typeface="+mn-lt"/>
              </a:rPr>
              <a:t>2</a:t>
            </a:r>
            <a:endParaRPr kumimoji="0" sz="1100" b="1" i="0" u="none" strike="noStrike" kern="0" cap="none" spc="0" normalizeH="0" baseline="0" noProof="0">
              <a:ln>
                <a:noFill/>
              </a:ln>
              <a:solidFill>
                <a:schemeClr val="tx1"/>
              </a:solidFill>
              <a:effectLst/>
              <a:uLnTx/>
              <a:uFillTx/>
              <a:latin typeface="+mn-lt"/>
            </a:endParaRPr>
          </a:p>
        </p:txBody>
      </p:sp>
      <p:sp>
        <p:nvSpPr>
          <p:cNvPr id="9" name="Google Shape;135;p4">
            <a:extLst>
              <a:ext uri="{FF2B5EF4-FFF2-40B4-BE49-F238E27FC236}">
                <a16:creationId xmlns:a16="http://schemas.microsoft.com/office/drawing/2014/main" id="{F975E59D-959D-43CE-AA70-4B8F4485DC6A}"/>
              </a:ext>
            </a:extLst>
          </p:cNvPr>
          <p:cNvSpPr/>
          <p:nvPr/>
        </p:nvSpPr>
        <p:spPr>
          <a:xfrm>
            <a:off x="3883114" y="1290227"/>
            <a:ext cx="325307" cy="325307"/>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100" b="1" i="0" u="none" strike="noStrike" kern="0" cap="none" spc="0" normalizeH="0" baseline="0" noProof="0">
                <a:ln>
                  <a:noFill/>
                </a:ln>
                <a:solidFill>
                  <a:schemeClr val="tx1"/>
                </a:solidFill>
                <a:effectLst/>
                <a:uLnTx/>
                <a:uFillTx/>
                <a:latin typeface="+mn-lt"/>
              </a:rPr>
              <a:t>3</a:t>
            </a:r>
            <a:endParaRPr kumimoji="0" sz="1100" b="1" i="0" u="none" strike="noStrike" kern="0" cap="none" spc="0" normalizeH="0" baseline="0" noProof="0">
              <a:ln>
                <a:noFill/>
              </a:ln>
              <a:solidFill>
                <a:schemeClr val="tx1"/>
              </a:solidFill>
              <a:effectLst/>
              <a:uLnTx/>
              <a:uFillTx/>
              <a:latin typeface="+mn-lt"/>
            </a:endParaRPr>
          </a:p>
        </p:txBody>
      </p:sp>
    </p:spTree>
    <p:extLst>
      <p:ext uri="{BB962C8B-B14F-4D97-AF65-F5344CB8AC3E}">
        <p14:creationId xmlns:p14="http://schemas.microsoft.com/office/powerpoint/2010/main" val="35808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p:tgtEl>
                                          <p:spTgt spid="7"/>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40;p5">
            <a:extLst>
              <a:ext uri="{FF2B5EF4-FFF2-40B4-BE49-F238E27FC236}">
                <a16:creationId xmlns:a16="http://schemas.microsoft.com/office/drawing/2014/main" id="{9762B53A-3DA0-40EF-A5AD-DE0119BC02FF}"/>
              </a:ext>
            </a:extLst>
          </p:cNvPr>
          <p:cNvSpPr/>
          <p:nvPr/>
        </p:nvSpPr>
        <p:spPr>
          <a:xfrm>
            <a:off x="480060" y="668340"/>
            <a:ext cx="1393399" cy="231622"/>
          </a:xfrm>
          <a:custGeom>
            <a:avLst/>
            <a:gdLst/>
            <a:ahLst/>
            <a:cxnLst/>
            <a:rect l="l" t="t" r="r" b="b"/>
            <a:pathLst>
              <a:path w="5137837" h="294562" extrusionOk="0">
                <a:moveTo>
                  <a:pt x="0" y="0"/>
                </a:moveTo>
                <a:lnTo>
                  <a:pt x="5137837" y="0"/>
                </a:lnTo>
                <a:lnTo>
                  <a:pt x="5137837" y="294562"/>
                </a:lnTo>
                <a:lnTo>
                  <a:pt x="0" y="294562"/>
                </a:lnTo>
                <a:close/>
              </a:path>
            </a:pathLst>
          </a:custGeom>
          <a:solidFill>
            <a:srgbClr val="FFFFFF"/>
          </a:solidFill>
          <a:ln w="38100" cap="sq" cmpd="sng">
            <a:solidFill>
              <a:srgbClr val="320B01"/>
            </a:solidFill>
            <a:prstDash val="solid"/>
            <a:miter lim="8000"/>
            <a:headEnd type="none" w="sm" len="sm"/>
            <a:tailEnd type="none" w="sm" len="sm"/>
          </a:ln>
        </p:spPr>
        <p:txBody>
          <a:bodyPr spcFirstLastPara="1" wrap="square" lIns="23999" tIns="11996" rIns="23999" bIns="47250"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800" b="1" i="1" u="none" strike="noStrike" kern="0" cap="none" spc="0" normalizeH="0" baseline="0" noProof="0">
                <a:ln>
                  <a:noFill/>
                </a:ln>
                <a:solidFill>
                  <a:sysClr val="windowText" lastClr="000000"/>
                </a:solidFill>
                <a:effectLst/>
                <a:uLnTx/>
                <a:uFillTx/>
                <a:latin typeface="+mn-lt"/>
              </a:rPr>
              <a:t>Người giàn khoan</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3" name="Google Shape;141;p5">
            <a:extLst>
              <a:ext uri="{FF2B5EF4-FFF2-40B4-BE49-F238E27FC236}">
                <a16:creationId xmlns:a16="http://schemas.microsoft.com/office/drawing/2014/main" id="{3ED3DAC8-D18B-486E-A852-2F6BBEDADED7}"/>
              </a:ext>
            </a:extLst>
          </p:cNvPr>
          <p:cNvSpPr/>
          <p:nvPr/>
        </p:nvSpPr>
        <p:spPr>
          <a:xfrm>
            <a:off x="291757" y="668340"/>
            <a:ext cx="286579" cy="24227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000" b="1" i="0" u="none" strike="noStrike" kern="0" cap="none" spc="0" normalizeH="0" baseline="0" noProof="0">
                <a:ln>
                  <a:noFill/>
                </a:ln>
                <a:solidFill>
                  <a:schemeClr val="tx1"/>
                </a:solidFill>
                <a:effectLst/>
                <a:uLnTx/>
                <a:uFillTx/>
                <a:latin typeface="+mn-lt"/>
              </a:rPr>
              <a:t>1</a:t>
            </a:r>
            <a:endParaRPr kumimoji="0" sz="1000" b="0" i="0" u="none" strike="noStrike" kern="0" cap="none" spc="0" normalizeH="0" baseline="0" noProof="0">
              <a:ln>
                <a:noFill/>
              </a:ln>
              <a:solidFill>
                <a:schemeClr val="tx1"/>
              </a:solidFill>
              <a:effectLst/>
              <a:uLnTx/>
              <a:uFillTx/>
              <a:latin typeface="+mn-lt"/>
            </a:endParaRPr>
          </a:p>
        </p:txBody>
      </p:sp>
      <p:sp>
        <p:nvSpPr>
          <p:cNvPr id="4" name="Google Shape;142;p5">
            <a:extLst>
              <a:ext uri="{FF2B5EF4-FFF2-40B4-BE49-F238E27FC236}">
                <a16:creationId xmlns:a16="http://schemas.microsoft.com/office/drawing/2014/main" id="{1A528A6E-66B2-4A51-94FB-861D92FEA5F8}"/>
              </a:ext>
            </a:extLst>
          </p:cNvPr>
          <p:cNvSpPr txBox="1"/>
          <p:nvPr/>
        </p:nvSpPr>
        <p:spPr>
          <a:xfrm>
            <a:off x="2061762" y="629398"/>
            <a:ext cx="3188819" cy="2070940"/>
          </a:xfrm>
          <a:prstGeom prst="rect">
            <a:avLst/>
          </a:prstGeom>
          <a:noFill/>
          <a:ln>
            <a:noFill/>
          </a:ln>
        </p:spPr>
        <p:txBody>
          <a:bodyPr spcFirstLastPara="1" wrap="square" lIns="23999" tIns="11996" rIns="23999" bIns="11996" anchor="t" anchorCtr="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Ở nơi này thăm thẳm biển khơi xa</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Những giàn khoan vẫn nở hoa trên sóng nước</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Giữa chớp bể - mưa nguồn, giữa dòng xuôi – luồng ngược. </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Lửa vẫn bừng lên một sức sống diệu kì.</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defTabSz="914400" eaLnBrk="1" fontAlgn="auto" latinLnBrk="0" hangingPunct="1">
              <a:lnSpc>
                <a:spcPct val="20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Những chàng trai vội vã từ bước đi</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Vội vã cả cái bắt tay lúc giao ca gặp mặt ….</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Nhưng nụ cười cứ ngời lên trong ánh mắt </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Gắn bó bên nhau gần trọn nửa cuộc đời…</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defTabSz="914400" eaLnBrk="1" fontAlgn="auto" latinLnBrk="0" hangingPunct="1">
              <a:lnSpc>
                <a:spcPct val="20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Những con người mang dòng máu cuộn sôi</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Của cha Lạc Long Quân từ nghìn xưa cưỡi sóng</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Đại dương mênh mông trở nên bé bỏng</a:t>
            </a:r>
            <a:endParaRPr kumimoji="0" sz="700" b="0" i="0" u="none" strike="noStrike" kern="0" cap="none" spc="0" normalizeH="0" baseline="0" noProof="0">
              <a:ln>
                <a:noFill/>
              </a:ln>
              <a:solidFill>
                <a:sysClr val="windowText" lastClr="000000"/>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vi-VN" sz="700" b="0" i="0" u="none" strike="noStrike" kern="0" cap="none" spc="0" normalizeH="0" baseline="0" noProof="0">
                <a:ln>
                  <a:noFill/>
                </a:ln>
                <a:solidFill>
                  <a:sysClr val="windowText" lastClr="000000"/>
                </a:solidFill>
                <a:effectLst/>
                <a:uLnTx/>
                <a:uFillTx/>
                <a:latin typeface="+mn-lt"/>
              </a:rPr>
              <a:t>Trước con tim chỉ biết nhịp kiêu hùng!</a:t>
            </a:r>
            <a:endParaRPr kumimoji="0" sz="700" b="0" i="0" u="none" strike="noStrike" kern="0" cap="none" spc="0" normalizeH="0" baseline="0" noProof="0">
              <a:ln>
                <a:noFill/>
              </a:ln>
              <a:solidFill>
                <a:sysClr val="windowText" lastClr="000000"/>
              </a:solidFill>
              <a:effectLst/>
              <a:uLnTx/>
              <a:uFillTx/>
              <a:latin typeface="+mn-lt"/>
            </a:endParaRPr>
          </a:p>
        </p:txBody>
      </p:sp>
      <p:pic>
        <p:nvPicPr>
          <p:cNvPr id="5" name="Google Shape;143;p5" descr="Chuyện ít người biết trên giàn khoan">
            <a:extLst>
              <a:ext uri="{FF2B5EF4-FFF2-40B4-BE49-F238E27FC236}">
                <a16:creationId xmlns:a16="http://schemas.microsoft.com/office/drawing/2014/main" id="{9734A13D-ADBA-4344-8435-369034409518}"/>
              </a:ext>
            </a:extLst>
          </p:cNvPr>
          <p:cNvPicPr preferRelativeResize="0"/>
          <p:nvPr/>
        </p:nvPicPr>
        <p:blipFill rotWithShape="1">
          <a:blip r:embed="rId4">
            <a:alphaModFix/>
          </a:blip>
          <a:srcRect l="26032" r="26032"/>
          <a:stretch/>
        </p:blipFill>
        <p:spPr>
          <a:xfrm>
            <a:off x="578336" y="1045350"/>
            <a:ext cx="1175485" cy="151005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78025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48;p6">
            <a:extLst>
              <a:ext uri="{FF2B5EF4-FFF2-40B4-BE49-F238E27FC236}">
                <a16:creationId xmlns:a16="http://schemas.microsoft.com/office/drawing/2014/main" id="{EAF8CBB9-3888-4964-8D86-E1B9DA39D6A2}"/>
              </a:ext>
            </a:extLst>
          </p:cNvPr>
          <p:cNvSpPr/>
          <p:nvPr/>
        </p:nvSpPr>
        <p:spPr>
          <a:xfrm>
            <a:off x="412683" y="755656"/>
            <a:ext cx="1127359" cy="250873"/>
          </a:xfrm>
          <a:custGeom>
            <a:avLst/>
            <a:gdLst/>
            <a:ahLst/>
            <a:cxnLst/>
            <a:rect l="l" t="t" r="r" b="b"/>
            <a:pathLst>
              <a:path w="5137837" h="294562" extrusionOk="0">
                <a:moveTo>
                  <a:pt x="0" y="0"/>
                </a:moveTo>
                <a:lnTo>
                  <a:pt x="5137837" y="0"/>
                </a:lnTo>
                <a:lnTo>
                  <a:pt x="5137837" y="294562"/>
                </a:lnTo>
                <a:lnTo>
                  <a:pt x="0" y="294562"/>
                </a:lnTo>
                <a:close/>
              </a:path>
            </a:pathLst>
          </a:custGeom>
          <a:solidFill>
            <a:srgbClr val="FFFFFF"/>
          </a:solidFill>
          <a:ln w="38100" cap="sq" cmpd="sng">
            <a:solidFill>
              <a:srgbClr val="320B01"/>
            </a:solidFill>
            <a:prstDash val="solid"/>
            <a:miter lim="8000"/>
            <a:headEnd type="none" w="sm" len="sm"/>
            <a:tailEnd type="none" w="sm" len="sm"/>
          </a:ln>
        </p:spPr>
        <p:txBody>
          <a:bodyPr spcFirstLastPara="1" wrap="square" lIns="23999" tIns="11996" rIns="23999" bIns="47250"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800" b="1" i="1" u="none" strike="noStrike" kern="0" cap="none" spc="0" normalizeH="0" baseline="0" noProof="0">
                <a:ln>
                  <a:noFill/>
                </a:ln>
                <a:solidFill>
                  <a:sysClr val="windowText" lastClr="000000"/>
                </a:solidFill>
                <a:effectLst/>
                <a:uLnTx/>
                <a:uFillTx/>
                <a:latin typeface="+mn-lt"/>
              </a:rPr>
              <a:t>Món quà</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3" name="Google Shape;149;p6">
            <a:extLst>
              <a:ext uri="{FF2B5EF4-FFF2-40B4-BE49-F238E27FC236}">
                <a16:creationId xmlns:a16="http://schemas.microsoft.com/office/drawing/2014/main" id="{408EC275-791C-4941-9B42-18D8130C756D}"/>
              </a:ext>
            </a:extLst>
          </p:cNvPr>
          <p:cNvSpPr/>
          <p:nvPr/>
        </p:nvSpPr>
        <p:spPr>
          <a:xfrm>
            <a:off x="250031" y="741348"/>
            <a:ext cx="278594" cy="265181"/>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000" b="1" i="0" u="none" strike="noStrike" kern="0" cap="none" spc="0" normalizeH="0" baseline="0" noProof="0">
                <a:ln>
                  <a:noFill/>
                </a:ln>
                <a:solidFill>
                  <a:schemeClr val="tx1"/>
                </a:solidFill>
                <a:effectLst/>
                <a:uLnTx/>
                <a:uFillTx/>
                <a:latin typeface="+mn-lt"/>
              </a:rPr>
              <a:t>2</a:t>
            </a:r>
            <a:endParaRPr kumimoji="0" sz="1000" b="0" i="0" u="none" strike="noStrike" kern="0" cap="none" spc="0" normalizeH="0" baseline="0" noProof="0">
              <a:ln>
                <a:noFill/>
              </a:ln>
              <a:solidFill>
                <a:schemeClr val="tx1"/>
              </a:solidFill>
              <a:effectLst/>
              <a:uLnTx/>
              <a:uFillTx/>
              <a:latin typeface="+mn-lt"/>
            </a:endParaRPr>
          </a:p>
        </p:txBody>
      </p:sp>
      <p:pic>
        <p:nvPicPr>
          <p:cNvPr id="4" name="Google Shape;150;p6">
            <a:extLst>
              <a:ext uri="{FF2B5EF4-FFF2-40B4-BE49-F238E27FC236}">
                <a16:creationId xmlns:a16="http://schemas.microsoft.com/office/drawing/2014/main" id="{F385C4C4-F4B9-41B8-AC9B-98FC51C9BDA5}"/>
              </a:ext>
            </a:extLst>
          </p:cNvPr>
          <p:cNvPicPr preferRelativeResize="0"/>
          <p:nvPr/>
        </p:nvPicPr>
        <p:blipFill rotWithShape="1">
          <a:blip r:embed="rId4">
            <a:alphaModFix/>
          </a:blip>
          <a:srcRect/>
          <a:stretch/>
        </p:blipFill>
        <p:spPr>
          <a:xfrm>
            <a:off x="1870234" y="503342"/>
            <a:ext cx="2680335" cy="2196996"/>
          </a:xfrm>
          <a:prstGeom prst="rect">
            <a:avLst/>
          </a:prstGeom>
          <a:noFill/>
          <a:ln>
            <a:noFill/>
          </a:ln>
        </p:spPr>
      </p:pic>
      <p:pic>
        <p:nvPicPr>
          <p:cNvPr id="5" name="Google Shape;151;p6">
            <a:extLst>
              <a:ext uri="{FF2B5EF4-FFF2-40B4-BE49-F238E27FC236}">
                <a16:creationId xmlns:a16="http://schemas.microsoft.com/office/drawing/2014/main" id="{230F6A1F-4805-4E82-90F3-C16E211543E7}"/>
              </a:ext>
            </a:extLst>
          </p:cNvPr>
          <p:cNvPicPr preferRelativeResize="0"/>
          <p:nvPr/>
        </p:nvPicPr>
        <p:blipFill rotWithShape="1">
          <a:blip r:embed="rId5">
            <a:alphaModFix/>
          </a:blip>
          <a:srcRect/>
          <a:stretch/>
        </p:blipFill>
        <p:spPr>
          <a:xfrm>
            <a:off x="181209" y="1189566"/>
            <a:ext cx="1590306" cy="1008487"/>
          </a:xfrm>
          <a:prstGeom prst="rect">
            <a:avLst/>
          </a:prstGeom>
          <a:noFill/>
          <a:ln>
            <a:noFill/>
          </a:ln>
        </p:spPr>
      </p:pic>
    </p:spTree>
    <p:extLst>
      <p:ext uri="{BB962C8B-B14F-4D97-AF65-F5344CB8AC3E}">
        <p14:creationId xmlns:p14="http://schemas.microsoft.com/office/powerpoint/2010/main" val="25378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56;p7">
            <a:extLst>
              <a:ext uri="{FF2B5EF4-FFF2-40B4-BE49-F238E27FC236}">
                <a16:creationId xmlns:a16="http://schemas.microsoft.com/office/drawing/2014/main" id="{37954593-1A4B-4CC6-A4AE-644D9B704925}"/>
              </a:ext>
            </a:extLst>
          </p:cNvPr>
          <p:cNvSpPr/>
          <p:nvPr/>
        </p:nvSpPr>
        <p:spPr>
          <a:xfrm>
            <a:off x="257144" y="771492"/>
            <a:ext cx="1551560" cy="248417"/>
          </a:xfrm>
          <a:custGeom>
            <a:avLst/>
            <a:gdLst/>
            <a:ahLst/>
            <a:cxnLst/>
            <a:rect l="l" t="t" r="r" b="b"/>
            <a:pathLst>
              <a:path w="5137837" h="294562" extrusionOk="0">
                <a:moveTo>
                  <a:pt x="0" y="0"/>
                </a:moveTo>
                <a:lnTo>
                  <a:pt x="5137837" y="0"/>
                </a:lnTo>
                <a:lnTo>
                  <a:pt x="5137837" y="294562"/>
                </a:lnTo>
                <a:lnTo>
                  <a:pt x="0" y="294562"/>
                </a:lnTo>
                <a:close/>
              </a:path>
            </a:pathLst>
          </a:custGeom>
          <a:solidFill>
            <a:srgbClr val="FFFFFF"/>
          </a:solidFill>
          <a:ln w="38100" cap="sq" cmpd="sng">
            <a:solidFill>
              <a:srgbClr val="320B01"/>
            </a:solidFill>
            <a:prstDash val="solid"/>
            <a:miter lim="8000"/>
            <a:headEnd type="none" w="sm" len="sm"/>
            <a:tailEnd type="none" w="sm" len="sm"/>
          </a:ln>
        </p:spPr>
        <p:txBody>
          <a:bodyPr spcFirstLastPara="1" wrap="square" lIns="23999" tIns="11996" rIns="23999" bIns="47250"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800" b="1" i="1" u="none" strike="noStrike" kern="0" cap="none" spc="0" normalizeH="0" baseline="0" noProof="0">
                <a:ln>
                  <a:noFill/>
                </a:ln>
                <a:solidFill>
                  <a:sysClr val="windowText" lastClr="000000"/>
                </a:solidFill>
                <a:effectLst/>
                <a:uLnTx/>
                <a:uFillTx/>
                <a:latin typeface="+mn-lt"/>
              </a:rPr>
              <a:t>Những hạt gạo ân tình</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3" name="Google Shape;157;p7">
            <a:extLst>
              <a:ext uri="{FF2B5EF4-FFF2-40B4-BE49-F238E27FC236}">
                <a16:creationId xmlns:a16="http://schemas.microsoft.com/office/drawing/2014/main" id="{6F2533FD-8B97-43D9-B7D4-D681861CB1B9}"/>
              </a:ext>
            </a:extLst>
          </p:cNvPr>
          <p:cNvSpPr/>
          <p:nvPr/>
        </p:nvSpPr>
        <p:spPr>
          <a:xfrm>
            <a:off x="68586" y="746752"/>
            <a:ext cx="293222" cy="29789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000" b="1" i="0" u="none" strike="noStrike" kern="0" cap="none" spc="0" normalizeH="0" baseline="0" noProof="0">
                <a:ln>
                  <a:noFill/>
                </a:ln>
                <a:solidFill>
                  <a:schemeClr val="tx1"/>
                </a:solidFill>
                <a:effectLst/>
                <a:uLnTx/>
                <a:uFillTx/>
                <a:latin typeface="+mn-lt"/>
              </a:rPr>
              <a:t>3</a:t>
            </a:r>
            <a:endParaRPr kumimoji="0" sz="1000" b="0" i="0" u="none" strike="noStrike" kern="0" cap="none" spc="0" normalizeH="0" baseline="0" noProof="0">
              <a:ln>
                <a:noFill/>
              </a:ln>
              <a:solidFill>
                <a:schemeClr val="tx1"/>
              </a:solidFill>
              <a:effectLst/>
              <a:uLnTx/>
              <a:uFillTx/>
              <a:latin typeface="+mn-lt"/>
            </a:endParaRPr>
          </a:p>
        </p:txBody>
      </p:sp>
      <p:pic>
        <p:nvPicPr>
          <p:cNvPr id="4" name="Google Shape;158;p7">
            <a:extLst>
              <a:ext uri="{FF2B5EF4-FFF2-40B4-BE49-F238E27FC236}">
                <a16:creationId xmlns:a16="http://schemas.microsoft.com/office/drawing/2014/main" id="{2E0B006D-95D9-4B0D-854E-AB0E4ABA6B79}"/>
              </a:ext>
            </a:extLst>
          </p:cNvPr>
          <p:cNvPicPr preferRelativeResize="0"/>
          <p:nvPr/>
        </p:nvPicPr>
        <p:blipFill rotWithShape="1">
          <a:blip r:embed="rId4">
            <a:alphaModFix/>
          </a:blip>
          <a:srcRect/>
          <a:stretch/>
        </p:blipFill>
        <p:spPr>
          <a:xfrm>
            <a:off x="1908154" y="524258"/>
            <a:ext cx="2819102" cy="2176080"/>
          </a:xfrm>
          <a:prstGeom prst="rect">
            <a:avLst/>
          </a:prstGeom>
          <a:noFill/>
          <a:ln>
            <a:noFill/>
          </a:ln>
        </p:spPr>
      </p:pic>
      <p:pic>
        <p:nvPicPr>
          <p:cNvPr id="5" name="Google Shape;159;p7">
            <a:extLst>
              <a:ext uri="{FF2B5EF4-FFF2-40B4-BE49-F238E27FC236}">
                <a16:creationId xmlns:a16="http://schemas.microsoft.com/office/drawing/2014/main" id="{2614123E-8635-462B-922B-3E09EC46C0D8}"/>
              </a:ext>
            </a:extLst>
          </p:cNvPr>
          <p:cNvPicPr preferRelativeResize="0"/>
          <p:nvPr/>
        </p:nvPicPr>
        <p:blipFill rotWithShape="1">
          <a:blip r:embed="rId5">
            <a:alphaModFix/>
          </a:blip>
          <a:srcRect/>
          <a:stretch/>
        </p:blipFill>
        <p:spPr>
          <a:xfrm>
            <a:off x="73344" y="1286833"/>
            <a:ext cx="1787219" cy="920115"/>
          </a:xfrm>
          <a:prstGeom prst="rect">
            <a:avLst/>
          </a:prstGeom>
          <a:noFill/>
          <a:ln>
            <a:noFill/>
          </a:ln>
        </p:spPr>
      </p:pic>
    </p:spTree>
    <p:extLst>
      <p:ext uri="{BB962C8B-B14F-4D97-AF65-F5344CB8AC3E}">
        <p14:creationId xmlns:p14="http://schemas.microsoft.com/office/powerpoint/2010/main" val="369692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73</TotalTime>
  <Words>618</Words>
  <Application>Microsoft Office PowerPoint</Application>
  <PresentationFormat>Custom</PresentationFormat>
  <Paragraphs>71</Paragraphs>
  <Slides>20</Slides>
  <Notes>20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Arial</vt:lpstr>
      <vt:lpstr>Calibri</vt:lpstr>
      <vt:lpstr>UTM Avo</vt:lpstr>
      <vt:lpstr>2_Office Theme</vt:lpstr>
      <vt:lpstr>Office Theme</vt:lpstr>
      <vt:lpstr>1_Office Theme</vt:lpstr>
      <vt:lpstr>TIẾNG VIỆT 4           Tập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4           Tập 1</dc:title>
  <dc:subject>9Slide.vn</dc:subject>
  <dc:creator>Monkey</dc:creator>
  <dc:description>9Slide.vn</dc:description>
  <cp:lastModifiedBy>OnePercent</cp:lastModifiedBy>
  <cp:revision>8</cp:revision>
  <dcterms:created xsi:type="dcterms:W3CDTF">2023-10-19T01:39:18Z</dcterms:created>
  <dcterms:modified xsi:type="dcterms:W3CDTF">2024-01-08T10:14:38Z</dcterms:modified>
  <cp:category>9Slide.vn</cp:category>
</cp:coreProperties>
</file>