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79" r:id="rId2"/>
    <p:sldId id="280" r:id="rId3"/>
    <p:sldId id="285" r:id="rId4"/>
    <p:sldId id="284" r:id="rId5"/>
    <p:sldId id="283" r:id="rId6"/>
    <p:sldId id="281" r:id="rId7"/>
    <p:sldId id="286" r:id="rId8"/>
    <p:sldId id="298" r:id="rId9"/>
    <p:sldId id="287" r:id="rId10"/>
    <p:sldId id="296" r:id="rId11"/>
    <p:sldId id="289" r:id="rId12"/>
    <p:sldId id="282" r:id="rId13"/>
    <p:sldId id="294" r:id="rId14"/>
    <p:sldId id="295" r:id="rId15"/>
    <p:sldId id="292" r:id="rId16"/>
    <p:sldId id="297"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2" d="100"/>
          <a:sy n="72" d="100"/>
        </p:scale>
        <p:origin x="660"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3D49FF-B71B-4456-92ED-2187C55071A5}" type="datetimeFigureOut">
              <a:rPr lang="en-US" smtClean="0"/>
              <a:t>25/3/2024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382010-440F-4727-887C-A87839F90C84}" type="slidenum">
              <a:rPr lang="en-US" smtClean="0"/>
              <a:t>‹#›</a:t>
            </a:fld>
            <a:endParaRPr lang="en-US"/>
          </a:p>
        </p:txBody>
      </p:sp>
    </p:spTree>
    <p:extLst>
      <p:ext uri="{BB962C8B-B14F-4D97-AF65-F5344CB8AC3E}">
        <p14:creationId xmlns:p14="http://schemas.microsoft.com/office/powerpoint/2010/main" val="17236474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76A0D62-D740-4225-9314-CAB8008EBD8E}" type="slidenum">
              <a:rPr kumimoji="0" lang="zh-CN" altLang="en-US" sz="1200" b="0" i="0" u="none" strike="noStrike" kern="1200" cap="none" spc="0" normalizeH="0" baseline="0" noProof="0" smtClean="0">
                <a:ln>
                  <a:noFill/>
                </a:ln>
                <a:solidFill>
                  <a:prstClr val="black"/>
                </a:solidFill>
                <a:effectLst/>
                <a:uLnTx/>
                <a:uFillTx/>
                <a:latin typeface="UTM Avo" panose="02040603050506020204" pitchFamily="18" charset="0"/>
                <a:ea typeface="字魂59号-创粗黑"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dirty="0">
              <a:ln>
                <a:noFill/>
              </a:ln>
              <a:solidFill>
                <a:prstClr val="black"/>
              </a:solidFill>
              <a:effectLst/>
              <a:uLnTx/>
              <a:uFillTx/>
              <a:latin typeface="UTM Avo" panose="02040603050506020204" pitchFamily="18" charset="0"/>
              <a:ea typeface="字魂59号-创粗黑" panose="00000500000000000000" pitchFamily="2" charset="-122"/>
              <a:cs typeface="+mn-cs"/>
            </a:endParaRPr>
          </a:p>
        </p:txBody>
      </p:sp>
    </p:spTree>
    <p:extLst>
      <p:ext uri="{BB962C8B-B14F-4D97-AF65-F5344CB8AC3E}">
        <p14:creationId xmlns:p14="http://schemas.microsoft.com/office/powerpoint/2010/main" val="41851908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76A0D62-D740-4225-9314-CAB8008EBD8E}" type="slidenum">
              <a:rPr kumimoji="0" lang="zh-CN" altLang="en-US" sz="1200" b="0" i="0" u="none" strike="noStrike" kern="1200" cap="none" spc="0" normalizeH="0" baseline="0" noProof="0" smtClean="0">
                <a:ln>
                  <a:noFill/>
                </a:ln>
                <a:solidFill>
                  <a:prstClr val="black"/>
                </a:solidFill>
                <a:effectLst/>
                <a:uLnTx/>
                <a:uFillTx/>
                <a:latin typeface="UTM Avo" panose="02040603050506020204" pitchFamily="18" charset="0"/>
                <a:ea typeface="字魂59号-创粗黑"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dirty="0">
              <a:ln>
                <a:noFill/>
              </a:ln>
              <a:solidFill>
                <a:prstClr val="black"/>
              </a:solidFill>
              <a:effectLst/>
              <a:uLnTx/>
              <a:uFillTx/>
              <a:latin typeface="UTM Avo" panose="02040603050506020204" pitchFamily="18" charset="0"/>
              <a:ea typeface="字魂59号-创粗黑" panose="00000500000000000000" pitchFamily="2" charset="-122"/>
              <a:cs typeface="+mn-cs"/>
            </a:endParaRPr>
          </a:p>
        </p:txBody>
      </p:sp>
    </p:spTree>
    <p:extLst>
      <p:ext uri="{BB962C8B-B14F-4D97-AF65-F5344CB8AC3E}">
        <p14:creationId xmlns:p14="http://schemas.microsoft.com/office/powerpoint/2010/main" val="7023879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76A0D62-D740-4225-9314-CAB8008EBD8E}" type="slidenum">
              <a:rPr kumimoji="0" lang="zh-CN" altLang="en-US" sz="1200" b="0" i="0" u="none" strike="noStrike" kern="1200" cap="none" spc="0" normalizeH="0" baseline="0" noProof="0" smtClean="0">
                <a:ln>
                  <a:noFill/>
                </a:ln>
                <a:solidFill>
                  <a:prstClr val="black"/>
                </a:solidFill>
                <a:effectLst/>
                <a:uLnTx/>
                <a:uFillTx/>
                <a:latin typeface="UTM Avo" panose="02040603050506020204" pitchFamily="18" charset="0"/>
                <a:ea typeface="字魂59号-创粗黑"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dirty="0">
              <a:ln>
                <a:noFill/>
              </a:ln>
              <a:solidFill>
                <a:prstClr val="black"/>
              </a:solidFill>
              <a:effectLst/>
              <a:uLnTx/>
              <a:uFillTx/>
              <a:latin typeface="UTM Avo" panose="02040603050506020204" pitchFamily="18" charset="0"/>
              <a:ea typeface="字魂59号-创粗黑" panose="00000500000000000000" pitchFamily="2" charset="-122"/>
              <a:cs typeface="+mn-cs"/>
            </a:endParaRPr>
          </a:p>
        </p:txBody>
      </p:sp>
    </p:spTree>
    <p:extLst>
      <p:ext uri="{BB962C8B-B14F-4D97-AF65-F5344CB8AC3E}">
        <p14:creationId xmlns:p14="http://schemas.microsoft.com/office/powerpoint/2010/main" val="41851908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76A0D62-D740-4225-9314-CAB8008EBD8E}" type="slidenum">
              <a:rPr kumimoji="0" lang="zh-CN" altLang="en-US" sz="1200" b="0" i="0" u="none" strike="noStrike" kern="1200" cap="none" spc="0" normalizeH="0" baseline="0" noProof="0" smtClean="0">
                <a:ln>
                  <a:noFill/>
                </a:ln>
                <a:solidFill>
                  <a:prstClr val="black"/>
                </a:solidFill>
                <a:effectLst/>
                <a:uLnTx/>
                <a:uFillTx/>
                <a:latin typeface="UTM Avo" panose="02040603050506020204" pitchFamily="18" charset="0"/>
                <a:ea typeface="字魂59号-创粗黑"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dirty="0">
              <a:ln>
                <a:noFill/>
              </a:ln>
              <a:solidFill>
                <a:prstClr val="black"/>
              </a:solidFill>
              <a:effectLst/>
              <a:uLnTx/>
              <a:uFillTx/>
              <a:latin typeface="UTM Avo" panose="02040603050506020204" pitchFamily="18" charset="0"/>
              <a:ea typeface="字魂59号-创粗黑" panose="00000500000000000000" pitchFamily="2" charset="-122"/>
              <a:cs typeface="+mn-cs"/>
            </a:endParaRPr>
          </a:p>
        </p:txBody>
      </p:sp>
    </p:spTree>
    <p:extLst>
      <p:ext uri="{BB962C8B-B14F-4D97-AF65-F5344CB8AC3E}">
        <p14:creationId xmlns:p14="http://schemas.microsoft.com/office/powerpoint/2010/main" val="5250132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76A0D62-D740-4225-9314-CAB8008EBD8E}" type="slidenum">
              <a:rPr kumimoji="0" lang="zh-CN" altLang="en-US" sz="1200" b="0" i="0" u="none" strike="noStrike" kern="1200" cap="none" spc="0" normalizeH="0" baseline="0" noProof="0" smtClean="0">
                <a:ln>
                  <a:noFill/>
                </a:ln>
                <a:solidFill>
                  <a:prstClr val="black"/>
                </a:solidFill>
                <a:effectLst/>
                <a:uLnTx/>
                <a:uFillTx/>
                <a:latin typeface="UTM Avo" panose="02040603050506020204" pitchFamily="18" charset="0"/>
                <a:ea typeface="字魂59号-创粗黑"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dirty="0">
              <a:ln>
                <a:noFill/>
              </a:ln>
              <a:solidFill>
                <a:prstClr val="black"/>
              </a:solidFill>
              <a:effectLst/>
              <a:uLnTx/>
              <a:uFillTx/>
              <a:latin typeface="UTM Avo" panose="02040603050506020204" pitchFamily="18" charset="0"/>
              <a:ea typeface="字魂59号-创粗黑" panose="00000500000000000000" pitchFamily="2" charset="-122"/>
              <a:cs typeface="+mn-cs"/>
            </a:endParaRPr>
          </a:p>
        </p:txBody>
      </p:sp>
    </p:spTree>
    <p:extLst>
      <p:ext uri="{BB962C8B-B14F-4D97-AF65-F5344CB8AC3E}">
        <p14:creationId xmlns:p14="http://schemas.microsoft.com/office/powerpoint/2010/main" val="36155774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76A0D62-D740-4225-9314-CAB8008EBD8E}" type="slidenum">
              <a:rPr kumimoji="0" lang="zh-CN" altLang="en-US" sz="1200" b="0" i="0" u="none" strike="noStrike" kern="1200" cap="none" spc="0" normalizeH="0" baseline="0" noProof="0" smtClean="0">
                <a:ln>
                  <a:noFill/>
                </a:ln>
                <a:solidFill>
                  <a:prstClr val="black"/>
                </a:solidFill>
                <a:effectLst/>
                <a:uLnTx/>
                <a:uFillTx/>
                <a:latin typeface="UTM Avo" panose="02040603050506020204" pitchFamily="18" charset="0"/>
                <a:ea typeface="字魂59号-创粗黑"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dirty="0">
              <a:ln>
                <a:noFill/>
              </a:ln>
              <a:solidFill>
                <a:prstClr val="black"/>
              </a:solidFill>
              <a:effectLst/>
              <a:uLnTx/>
              <a:uFillTx/>
              <a:latin typeface="UTM Avo" panose="02040603050506020204" pitchFamily="18" charset="0"/>
              <a:ea typeface="字魂59号-创粗黑" panose="00000500000000000000" pitchFamily="2" charset="-122"/>
              <a:cs typeface="+mn-cs"/>
            </a:endParaRPr>
          </a:p>
        </p:txBody>
      </p:sp>
    </p:spTree>
    <p:extLst>
      <p:ext uri="{BB962C8B-B14F-4D97-AF65-F5344CB8AC3E}">
        <p14:creationId xmlns:p14="http://schemas.microsoft.com/office/powerpoint/2010/main" val="6246808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76A0D62-D740-4225-9314-CAB8008EBD8E}" type="slidenum">
              <a:rPr kumimoji="0" lang="zh-CN" altLang="en-US" sz="1200" b="0" i="0" u="none" strike="noStrike" kern="1200" cap="none" spc="0" normalizeH="0" baseline="0" noProof="0" smtClean="0">
                <a:ln>
                  <a:noFill/>
                </a:ln>
                <a:solidFill>
                  <a:prstClr val="black"/>
                </a:solidFill>
                <a:effectLst/>
                <a:uLnTx/>
                <a:uFillTx/>
                <a:latin typeface="UTM Avo" panose="02040603050506020204" pitchFamily="18" charset="0"/>
                <a:ea typeface="字魂59号-创粗黑"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dirty="0">
              <a:ln>
                <a:noFill/>
              </a:ln>
              <a:solidFill>
                <a:prstClr val="black"/>
              </a:solidFill>
              <a:effectLst/>
              <a:uLnTx/>
              <a:uFillTx/>
              <a:latin typeface="UTM Avo" panose="02040603050506020204" pitchFamily="18" charset="0"/>
              <a:ea typeface="字魂59号-创粗黑" panose="00000500000000000000" pitchFamily="2" charset="-122"/>
              <a:cs typeface="+mn-cs"/>
            </a:endParaRPr>
          </a:p>
        </p:txBody>
      </p:sp>
    </p:spTree>
    <p:extLst>
      <p:ext uri="{BB962C8B-B14F-4D97-AF65-F5344CB8AC3E}">
        <p14:creationId xmlns:p14="http://schemas.microsoft.com/office/powerpoint/2010/main" val="21813603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76A0D62-D740-4225-9314-CAB8008EBD8E}" type="slidenum">
              <a:rPr kumimoji="0" lang="zh-CN" altLang="en-US" sz="1200" b="0" i="0" u="none" strike="noStrike" kern="1200" cap="none" spc="0" normalizeH="0" baseline="0" noProof="0" smtClean="0">
                <a:ln>
                  <a:noFill/>
                </a:ln>
                <a:solidFill>
                  <a:prstClr val="black"/>
                </a:solidFill>
                <a:effectLst/>
                <a:uLnTx/>
                <a:uFillTx/>
                <a:latin typeface="UTM Avo" panose="02040603050506020204" pitchFamily="18" charset="0"/>
                <a:ea typeface="字魂59号-创粗黑"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dirty="0">
              <a:ln>
                <a:noFill/>
              </a:ln>
              <a:solidFill>
                <a:prstClr val="black"/>
              </a:solidFill>
              <a:effectLst/>
              <a:uLnTx/>
              <a:uFillTx/>
              <a:latin typeface="UTM Avo" panose="02040603050506020204" pitchFamily="18" charset="0"/>
              <a:ea typeface="字魂59号-创粗黑" panose="00000500000000000000" pitchFamily="2" charset="-122"/>
              <a:cs typeface="+mn-cs"/>
            </a:endParaRPr>
          </a:p>
        </p:txBody>
      </p:sp>
    </p:spTree>
    <p:extLst>
      <p:ext uri="{BB962C8B-B14F-4D97-AF65-F5344CB8AC3E}">
        <p14:creationId xmlns:p14="http://schemas.microsoft.com/office/powerpoint/2010/main" val="28659883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76A0D62-D740-4225-9314-CAB8008EBD8E}" type="slidenum">
              <a:rPr kumimoji="0" lang="zh-CN" altLang="en-US" sz="1200" b="0" i="0" u="none" strike="noStrike" kern="1200" cap="none" spc="0" normalizeH="0" baseline="0" noProof="0" smtClean="0">
                <a:ln>
                  <a:noFill/>
                </a:ln>
                <a:solidFill>
                  <a:prstClr val="black"/>
                </a:solidFill>
                <a:effectLst/>
                <a:uLnTx/>
                <a:uFillTx/>
                <a:latin typeface="UTM Avo" panose="02040603050506020204" pitchFamily="18" charset="0"/>
                <a:ea typeface="字魂59号-创粗黑"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dirty="0">
              <a:ln>
                <a:noFill/>
              </a:ln>
              <a:solidFill>
                <a:prstClr val="black"/>
              </a:solidFill>
              <a:effectLst/>
              <a:uLnTx/>
              <a:uFillTx/>
              <a:latin typeface="UTM Avo" panose="02040603050506020204" pitchFamily="18" charset="0"/>
              <a:ea typeface="字魂59号-创粗黑" panose="00000500000000000000" pitchFamily="2" charset="-122"/>
              <a:cs typeface="+mn-cs"/>
            </a:endParaRPr>
          </a:p>
        </p:txBody>
      </p:sp>
    </p:spTree>
    <p:extLst>
      <p:ext uri="{BB962C8B-B14F-4D97-AF65-F5344CB8AC3E}">
        <p14:creationId xmlns:p14="http://schemas.microsoft.com/office/powerpoint/2010/main" val="8733068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76A0D62-D740-4225-9314-CAB8008EBD8E}" type="slidenum">
              <a:rPr kumimoji="0" lang="zh-CN" altLang="en-US" sz="1200" b="0" i="0" u="none" strike="noStrike" kern="1200" cap="none" spc="0" normalizeH="0" baseline="0" noProof="0" smtClean="0">
                <a:ln>
                  <a:noFill/>
                </a:ln>
                <a:solidFill>
                  <a:prstClr val="black"/>
                </a:solidFill>
                <a:effectLst/>
                <a:uLnTx/>
                <a:uFillTx/>
                <a:latin typeface="UTM Avo" panose="02040603050506020204" pitchFamily="18" charset="0"/>
                <a:ea typeface="字魂59号-创粗黑"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dirty="0">
              <a:ln>
                <a:noFill/>
              </a:ln>
              <a:solidFill>
                <a:prstClr val="black"/>
              </a:solidFill>
              <a:effectLst/>
              <a:uLnTx/>
              <a:uFillTx/>
              <a:latin typeface="UTM Avo" panose="02040603050506020204" pitchFamily="18" charset="0"/>
              <a:ea typeface="字魂59号-创粗黑" panose="00000500000000000000" pitchFamily="2" charset="-122"/>
              <a:cs typeface="+mn-cs"/>
            </a:endParaRPr>
          </a:p>
        </p:txBody>
      </p:sp>
    </p:spTree>
    <p:extLst>
      <p:ext uri="{BB962C8B-B14F-4D97-AF65-F5344CB8AC3E}">
        <p14:creationId xmlns:p14="http://schemas.microsoft.com/office/powerpoint/2010/main" val="38301216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E857E6-869A-4955-B84C-A145687AF2B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BE6D174-2139-4BB1-A55D-6B20E660776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FA885F4-9079-48FA-8FF0-452DD42D30F8}"/>
              </a:ext>
            </a:extLst>
          </p:cNvPr>
          <p:cNvSpPr>
            <a:spLocks noGrp="1"/>
          </p:cNvSpPr>
          <p:nvPr>
            <p:ph type="dt" sz="half" idx="10"/>
          </p:nvPr>
        </p:nvSpPr>
        <p:spPr/>
        <p:txBody>
          <a:bodyPr/>
          <a:lstStyle/>
          <a:p>
            <a:fld id="{BFE1B4AF-6270-42C6-A99F-7A4AE005474F}" type="datetimeFigureOut">
              <a:rPr lang="en-US" smtClean="0"/>
              <a:t>25/3/2024</a:t>
            </a:fld>
            <a:endParaRPr lang="en-US"/>
          </a:p>
        </p:txBody>
      </p:sp>
      <p:sp>
        <p:nvSpPr>
          <p:cNvPr id="5" name="Footer Placeholder 4">
            <a:extLst>
              <a:ext uri="{FF2B5EF4-FFF2-40B4-BE49-F238E27FC236}">
                <a16:creationId xmlns:a16="http://schemas.microsoft.com/office/drawing/2014/main" id="{0F6371B6-49C1-4EEB-A679-C483273CB7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9191B2-1B8B-4376-9929-B6C3298BBDEB}"/>
              </a:ext>
            </a:extLst>
          </p:cNvPr>
          <p:cNvSpPr>
            <a:spLocks noGrp="1"/>
          </p:cNvSpPr>
          <p:nvPr>
            <p:ph type="sldNum" sz="quarter" idx="12"/>
          </p:nvPr>
        </p:nvSpPr>
        <p:spPr/>
        <p:txBody>
          <a:bodyPr/>
          <a:lstStyle/>
          <a:p>
            <a:fld id="{3372D307-3A05-4EC7-9CAC-18B6F7E98BF0}" type="slidenum">
              <a:rPr lang="en-US" smtClean="0"/>
              <a:t>‹#›</a:t>
            </a:fld>
            <a:endParaRPr lang="en-US"/>
          </a:p>
        </p:txBody>
      </p:sp>
    </p:spTree>
    <p:extLst>
      <p:ext uri="{BB962C8B-B14F-4D97-AF65-F5344CB8AC3E}">
        <p14:creationId xmlns:p14="http://schemas.microsoft.com/office/powerpoint/2010/main" val="2278152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936F30-8C0E-41EA-A55C-DCE3A0BB570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5898F2-2481-4D19-B1B4-53FF6EFBECA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03377C-6910-4EC9-B9A0-559BCAFA4C97}"/>
              </a:ext>
            </a:extLst>
          </p:cNvPr>
          <p:cNvSpPr>
            <a:spLocks noGrp="1"/>
          </p:cNvSpPr>
          <p:nvPr>
            <p:ph type="dt" sz="half" idx="10"/>
          </p:nvPr>
        </p:nvSpPr>
        <p:spPr/>
        <p:txBody>
          <a:bodyPr/>
          <a:lstStyle/>
          <a:p>
            <a:fld id="{BFE1B4AF-6270-42C6-A99F-7A4AE005474F}" type="datetimeFigureOut">
              <a:rPr lang="en-US" smtClean="0"/>
              <a:t>25/3/2024</a:t>
            </a:fld>
            <a:endParaRPr lang="en-US"/>
          </a:p>
        </p:txBody>
      </p:sp>
      <p:sp>
        <p:nvSpPr>
          <p:cNvPr id="5" name="Footer Placeholder 4">
            <a:extLst>
              <a:ext uri="{FF2B5EF4-FFF2-40B4-BE49-F238E27FC236}">
                <a16:creationId xmlns:a16="http://schemas.microsoft.com/office/drawing/2014/main" id="{4D4D096B-C919-4762-A484-91EF0F6551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EC1FEE-1764-4053-84AF-0BFEABBED86D}"/>
              </a:ext>
            </a:extLst>
          </p:cNvPr>
          <p:cNvSpPr>
            <a:spLocks noGrp="1"/>
          </p:cNvSpPr>
          <p:nvPr>
            <p:ph type="sldNum" sz="quarter" idx="12"/>
          </p:nvPr>
        </p:nvSpPr>
        <p:spPr/>
        <p:txBody>
          <a:bodyPr/>
          <a:lstStyle/>
          <a:p>
            <a:fld id="{3372D307-3A05-4EC7-9CAC-18B6F7E98BF0}" type="slidenum">
              <a:rPr lang="en-US" smtClean="0"/>
              <a:t>‹#›</a:t>
            </a:fld>
            <a:endParaRPr lang="en-US"/>
          </a:p>
        </p:txBody>
      </p:sp>
    </p:spTree>
    <p:extLst>
      <p:ext uri="{BB962C8B-B14F-4D97-AF65-F5344CB8AC3E}">
        <p14:creationId xmlns:p14="http://schemas.microsoft.com/office/powerpoint/2010/main" val="919606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61D17FA-6DE6-48EF-9780-451BDD8FB54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03960E3-07FE-45CD-BD93-ABA87A0AA70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01082E-A73D-43D9-8AD7-339ABF95F79D}"/>
              </a:ext>
            </a:extLst>
          </p:cNvPr>
          <p:cNvSpPr>
            <a:spLocks noGrp="1"/>
          </p:cNvSpPr>
          <p:nvPr>
            <p:ph type="dt" sz="half" idx="10"/>
          </p:nvPr>
        </p:nvSpPr>
        <p:spPr/>
        <p:txBody>
          <a:bodyPr/>
          <a:lstStyle/>
          <a:p>
            <a:fld id="{BFE1B4AF-6270-42C6-A99F-7A4AE005474F}" type="datetimeFigureOut">
              <a:rPr lang="en-US" smtClean="0"/>
              <a:t>25/3/2024</a:t>
            </a:fld>
            <a:endParaRPr lang="en-US"/>
          </a:p>
        </p:txBody>
      </p:sp>
      <p:sp>
        <p:nvSpPr>
          <p:cNvPr id="5" name="Footer Placeholder 4">
            <a:extLst>
              <a:ext uri="{FF2B5EF4-FFF2-40B4-BE49-F238E27FC236}">
                <a16:creationId xmlns:a16="http://schemas.microsoft.com/office/drawing/2014/main" id="{52B27656-4810-40DF-B0FF-0D3A1E6A80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E14CCC-AC5A-43C7-93A7-3A28096C0F71}"/>
              </a:ext>
            </a:extLst>
          </p:cNvPr>
          <p:cNvSpPr>
            <a:spLocks noGrp="1"/>
          </p:cNvSpPr>
          <p:nvPr>
            <p:ph type="sldNum" sz="quarter" idx="12"/>
          </p:nvPr>
        </p:nvSpPr>
        <p:spPr/>
        <p:txBody>
          <a:bodyPr/>
          <a:lstStyle/>
          <a:p>
            <a:fld id="{3372D307-3A05-4EC7-9CAC-18B6F7E98BF0}" type="slidenum">
              <a:rPr lang="en-US" smtClean="0"/>
              <a:t>‹#›</a:t>
            </a:fld>
            <a:endParaRPr lang="en-US"/>
          </a:p>
        </p:txBody>
      </p:sp>
    </p:spTree>
    <p:extLst>
      <p:ext uri="{BB962C8B-B14F-4D97-AF65-F5344CB8AC3E}">
        <p14:creationId xmlns:p14="http://schemas.microsoft.com/office/powerpoint/2010/main" val="24266460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3535154"/>
      </p:ext>
    </p:extLst>
  </p:cSld>
  <p:clrMapOvr>
    <a:masterClrMapping/>
  </p:clrMapOvr>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AA44C-5215-453E-8C66-5AE44F5A620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B0A2930-07B3-42E2-9229-EF48D4CF36F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21C5E9-D543-47C4-B3B8-25B7C0B9FBC7}"/>
              </a:ext>
            </a:extLst>
          </p:cNvPr>
          <p:cNvSpPr>
            <a:spLocks noGrp="1"/>
          </p:cNvSpPr>
          <p:nvPr>
            <p:ph type="dt" sz="half" idx="10"/>
          </p:nvPr>
        </p:nvSpPr>
        <p:spPr/>
        <p:txBody>
          <a:bodyPr/>
          <a:lstStyle/>
          <a:p>
            <a:fld id="{BFE1B4AF-6270-42C6-A99F-7A4AE005474F}" type="datetimeFigureOut">
              <a:rPr lang="en-US" smtClean="0"/>
              <a:t>25/3/2024</a:t>
            </a:fld>
            <a:endParaRPr lang="en-US"/>
          </a:p>
        </p:txBody>
      </p:sp>
      <p:sp>
        <p:nvSpPr>
          <p:cNvPr id="5" name="Footer Placeholder 4">
            <a:extLst>
              <a:ext uri="{FF2B5EF4-FFF2-40B4-BE49-F238E27FC236}">
                <a16:creationId xmlns:a16="http://schemas.microsoft.com/office/drawing/2014/main" id="{27F2B6BA-C60E-492E-B4CF-114A20B75F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56F1F3-509E-457B-9B78-EECD9931633F}"/>
              </a:ext>
            </a:extLst>
          </p:cNvPr>
          <p:cNvSpPr>
            <a:spLocks noGrp="1"/>
          </p:cNvSpPr>
          <p:nvPr>
            <p:ph type="sldNum" sz="quarter" idx="12"/>
          </p:nvPr>
        </p:nvSpPr>
        <p:spPr/>
        <p:txBody>
          <a:bodyPr/>
          <a:lstStyle/>
          <a:p>
            <a:fld id="{3372D307-3A05-4EC7-9CAC-18B6F7E98BF0}" type="slidenum">
              <a:rPr lang="en-US" smtClean="0"/>
              <a:t>‹#›</a:t>
            </a:fld>
            <a:endParaRPr lang="en-US"/>
          </a:p>
        </p:txBody>
      </p:sp>
    </p:spTree>
    <p:extLst>
      <p:ext uri="{BB962C8B-B14F-4D97-AF65-F5344CB8AC3E}">
        <p14:creationId xmlns:p14="http://schemas.microsoft.com/office/powerpoint/2010/main" val="10864304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DA4C9E-16D5-44DC-B6B3-3B4A063F19E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C561801-7A8E-47D3-8642-FA58F008DDA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3096C0A-BF68-4A10-8B57-BF6368E31608}"/>
              </a:ext>
            </a:extLst>
          </p:cNvPr>
          <p:cNvSpPr>
            <a:spLocks noGrp="1"/>
          </p:cNvSpPr>
          <p:nvPr>
            <p:ph type="dt" sz="half" idx="10"/>
          </p:nvPr>
        </p:nvSpPr>
        <p:spPr/>
        <p:txBody>
          <a:bodyPr/>
          <a:lstStyle/>
          <a:p>
            <a:fld id="{BFE1B4AF-6270-42C6-A99F-7A4AE005474F}" type="datetimeFigureOut">
              <a:rPr lang="en-US" smtClean="0"/>
              <a:t>25/3/2024</a:t>
            </a:fld>
            <a:endParaRPr lang="en-US"/>
          </a:p>
        </p:txBody>
      </p:sp>
      <p:sp>
        <p:nvSpPr>
          <p:cNvPr id="5" name="Footer Placeholder 4">
            <a:extLst>
              <a:ext uri="{FF2B5EF4-FFF2-40B4-BE49-F238E27FC236}">
                <a16:creationId xmlns:a16="http://schemas.microsoft.com/office/drawing/2014/main" id="{934647BD-DA82-4054-9F19-D099670A48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198FC9-7270-46E0-81EF-65F628979225}"/>
              </a:ext>
            </a:extLst>
          </p:cNvPr>
          <p:cNvSpPr>
            <a:spLocks noGrp="1"/>
          </p:cNvSpPr>
          <p:nvPr>
            <p:ph type="sldNum" sz="quarter" idx="12"/>
          </p:nvPr>
        </p:nvSpPr>
        <p:spPr/>
        <p:txBody>
          <a:bodyPr/>
          <a:lstStyle/>
          <a:p>
            <a:fld id="{3372D307-3A05-4EC7-9CAC-18B6F7E98BF0}" type="slidenum">
              <a:rPr lang="en-US" smtClean="0"/>
              <a:t>‹#›</a:t>
            </a:fld>
            <a:endParaRPr lang="en-US"/>
          </a:p>
        </p:txBody>
      </p:sp>
    </p:spTree>
    <p:extLst>
      <p:ext uri="{BB962C8B-B14F-4D97-AF65-F5344CB8AC3E}">
        <p14:creationId xmlns:p14="http://schemas.microsoft.com/office/powerpoint/2010/main" val="10703180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0A20D2-CED6-47CB-803B-01F6005B9F5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7E8A9D-0CE7-464C-A370-625630ADD8D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A4C1A6F-932F-4031-A532-3A465F2B9FF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74AC6DA-819C-40DD-9E02-51F6CFBAA6B7}"/>
              </a:ext>
            </a:extLst>
          </p:cNvPr>
          <p:cNvSpPr>
            <a:spLocks noGrp="1"/>
          </p:cNvSpPr>
          <p:nvPr>
            <p:ph type="dt" sz="half" idx="10"/>
          </p:nvPr>
        </p:nvSpPr>
        <p:spPr/>
        <p:txBody>
          <a:bodyPr/>
          <a:lstStyle/>
          <a:p>
            <a:fld id="{BFE1B4AF-6270-42C6-A99F-7A4AE005474F}" type="datetimeFigureOut">
              <a:rPr lang="en-US" smtClean="0"/>
              <a:t>25/3/2024</a:t>
            </a:fld>
            <a:endParaRPr lang="en-US"/>
          </a:p>
        </p:txBody>
      </p:sp>
      <p:sp>
        <p:nvSpPr>
          <p:cNvPr id="6" name="Footer Placeholder 5">
            <a:extLst>
              <a:ext uri="{FF2B5EF4-FFF2-40B4-BE49-F238E27FC236}">
                <a16:creationId xmlns:a16="http://schemas.microsoft.com/office/drawing/2014/main" id="{CE986E8F-255A-4C49-834E-9B366B46721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BB69B64-C50C-437D-9005-58031D224048}"/>
              </a:ext>
            </a:extLst>
          </p:cNvPr>
          <p:cNvSpPr>
            <a:spLocks noGrp="1"/>
          </p:cNvSpPr>
          <p:nvPr>
            <p:ph type="sldNum" sz="quarter" idx="12"/>
          </p:nvPr>
        </p:nvSpPr>
        <p:spPr/>
        <p:txBody>
          <a:bodyPr/>
          <a:lstStyle/>
          <a:p>
            <a:fld id="{3372D307-3A05-4EC7-9CAC-18B6F7E98BF0}" type="slidenum">
              <a:rPr lang="en-US" smtClean="0"/>
              <a:t>‹#›</a:t>
            </a:fld>
            <a:endParaRPr lang="en-US"/>
          </a:p>
        </p:txBody>
      </p:sp>
    </p:spTree>
    <p:extLst>
      <p:ext uri="{BB962C8B-B14F-4D97-AF65-F5344CB8AC3E}">
        <p14:creationId xmlns:p14="http://schemas.microsoft.com/office/powerpoint/2010/main" val="37811929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DD9E3D-B6C0-408F-9410-0137705B7E0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300729A-F547-403E-9487-9C98380B8A3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A9D6106-854E-4D70-9265-A3F28BE2ED1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A4E9374-FC5E-441F-90CE-2011E6D274B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5FC4594-2506-485D-8DB1-C15AD68B120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9972BA5-E9D2-46E0-BC7C-AD80671A5C0D}"/>
              </a:ext>
            </a:extLst>
          </p:cNvPr>
          <p:cNvSpPr>
            <a:spLocks noGrp="1"/>
          </p:cNvSpPr>
          <p:nvPr>
            <p:ph type="dt" sz="half" idx="10"/>
          </p:nvPr>
        </p:nvSpPr>
        <p:spPr/>
        <p:txBody>
          <a:bodyPr/>
          <a:lstStyle/>
          <a:p>
            <a:fld id="{BFE1B4AF-6270-42C6-A99F-7A4AE005474F}" type="datetimeFigureOut">
              <a:rPr lang="en-US" smtClean="0"/>
              <a:t>25/3/2024</a:t>
            </a:fld>
            <a:endParaRPr lang="en-US"/>
          </a:p>
        </p:txBody>
      </p:sp>
      <p:sp>
        <p:nvSpPr>
          <p:cNvPr id="8" name="Footer Placeholder 7">
            <a:extLst>
              <a:ext uri="{FF2B5EF4-FFF2-40B4-BE49-F238E27FC236}">
                <a16:creationId xmlns:a16="http://schemas.microsoft.com/office/drawing/2014/main" id="{63792FFB-6EC3-4E58-ABDF-64C1A9BEECB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5345A73-E114-4A60-9E3B-7523167BC893}"/>
              </a:ext>
            </a:extLst>
          </p:cNvPr>
          <p:cNvSpPr>
            <a:spLocks noGrp="1"/>
          </p:cNvSpPr>
          <p:nvPr>
            <p:ph type="sldNum" sz="quarter" idx="12"/>
          </p:nvPr>
        </p:nvSpPr>
        <p:spPr/>
        <p:txBody>
          <a:bodyPr/>
          <a:lstStyle/>
          <a:p>
            <a:fld id="{3372D307-3A05-4EC7-9CAC-18B6F7E98BF0}" type="slidenum">
              <a:rPr lang="en-US" smtClean="0"/>
              <a:t>‹#›</a:t>
            </a:fld>
            <a:endParaRPr lang="en-US"/>
          </a:p>
        </p:txBody>
      </p:sp>
    </p:spTree>
    <p:extLst>
      <p:ext uri="{BB962C8B-B14F-4D97-AF65-F5344CB8AC3E}">
        <p14:creationId xmlns:p14="http://schemas.microsoft.com/office/powerpoint/2010/main" val="14285715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B97468-8994-4C9E-9938-904AD17F3A6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EEEE58F-B64A-4C78-A927-052E9F96981A}"/>
              </a:ext>
            </a:extLst>
          </p:cNvPr>
          <p:cNvSpPr>
            <a:spLocks noGrp="1"/>
          </p:cNvSpPr>
          <p:nvPr>
            <p:ph type="dt" sz="half" idx="10"/>
          </p:nvPr>
        </p:nvSpPr>
        <p:spPr/>
        <p:txBody>
          <a:bodyPr/>
          <a:lstStyle/>
          <a:p>
            <a:fld id="{BFE1B4AF-6270-42C6-A99F-7A4AE005474F}" type="datetimeFigureOut">
              <a:rPr lang="en-US" smtClean="0"/>
              <a:t>25/3/2024</a:t>
            </a:fld>
            <a:endParaRPr lang="en-US"/>
          </a:p>
        </p:txBody>
      </p:sp>
      <p:sp>
        <p:nvSpPr>
          <p:cNvPr id="4" name="Footer Placeholder 3">
            <a:extLst>
              <a:ext uri="{FF2B5EF4-FFF2-40B4-BE49-F238E27FC236}">
                <a16:creationId xmlns:a16="http://schemas.microsoft.com/office/drawing/2014/main" id="{704BE1D3-C2C1-4B53-8172-E17E09A19EE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58BB572-2CEB-4808-8F93-EFB82003D553}"/>
              </a:ext>
            </a:extLst>
          </p:cNvPr>
          <p:cNvSpPr>
            <a:spLocks noGrp="1"/>
          </p:cNvSpPr>
          <p:nvPr>
            <p:ph type="sldNum" sz="quarter" idx="12"/>
          </p:nvPr>
        </p:nvSpPr>
        <p:spPr/>
        <p:txBody>
          <a:bodyPr/>
          <a:lstStyle/>
          <a:p>
            <a:fld id="{3372D307-3A05-4EC7-9CAC-18B6F7E98BF0}" type="slidenum">
              <a:rPr lang="en-US" smtClean="0"/>
              <a:t>‹#›</a:t>
            </a:fld>
            <a:endParaRPr lang="en-US"/>
          </a:p>
        </p:txBody>
      </p:sp>
    </p:spTree>
    <p:extLst>
      <p:ext uri="{BB962C8B-B14F-4D97-AF65-F5344CB8AC3E}">
        <p14:creationId xmlns:p14="http://schemas.microsoft.com/office/powerpoint/2010/main" val="32306396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3B4E1-FF0D-4654-9599-9B020BE6A450}"/>
              </a:ext>
            </a:extLst>
          </p:cNvPr>
          <p:cNvSpPr>
            <a:spLocks noGrp="1"/>
          </p:cNvSpPr>
          <p:nvPr>
            <p:ph type="dt" sz="half" idx="10"/>
          </p:nvPr>
        </p:nvSpPr>
        <p:spPr/>
        <p:txBody>
          <a:bodyPr/>
          <a:lstStyle/>
          <a:p>
            <a:fld id="{BFE1B4AF-6270-42C6-A99F-7A4AE005474F}" type="datetimeFigureOut">
              <a:rPr lang="en-US" smtClean="0"/>
              <a:t>25/3/2024</a:t>
            </a:fld>
            <a:endParaRPr lang="en-US"/>
          </a:p>
        </p:txBody>
      </p:sp>
      <p:sp>
        <p:nvSpPr>
          <p:cNvPr id="3" name="Footer Placeholder 2">
            <a:extLst>
              <a:ext uri="{FF2B5EF4-FFF2-40B4-BE49-F238E27FC236}">
                <a16:creationId xmlns:a16="http://schemas.microsoft.com/office/drawing/2014/main" id="{D346B15E-0EBF-484F-8096-673DC77D980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101FEE6-0EC1-4F1C-AEF3-32EED8A27FCF}"/>
              </a:ext>
            </a:extLst>
          </p:cNvPr>
          <p:cNvSpPr>
            <a:spLocks noGrp="1"/>
          </p:cNvSpPr>
          <p:nvPr>
            <p:ph type="sldNum" sz="quarter" idx="12"/>
          </p:nvPr>
        </p:nvSpPr>
        <p:spPr/>
        <p:txBody>
          <a:bodyPr/>
          <a:lstStyle/>
          <a:p>
            <a:fld id="{3372D307-3A05-4EC7-9CAC-18B6F7E98BF0}" type="slidenum">
              <a:rPr lang="en-US" smtClean="0"/>
              <a:t>‹#›</a:t>
            </a:fld>
            <a:endParaRPr lang="en-US"/>
          </a:p>
        </p:txBody>
      </p:sp>
    </p:spTree>
    <p:extLst>
      <p:ext uri="{BB962C8B-B14F-4D97-AF65-F5344CB8AC3E}">
        <p14:creationId xmlns:p14="http://schemas.microsoft.com/office/powerpoint/2010/main" val="36680806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EDCF02-46DB-4808-A85F-264C891A589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905AF88-F326-4BE3-BF72-7A549E2E8E0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9310BE2-D6FA-4BC4-9D33-2DF57E7878D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934AC86-FAB2-4833-8EED-F9F739A75AB5}"/>
              </a:ext>
            </a:extLst>
          </p:cNvPr>
          <p:cNvSpPr>
            <a:spLocks noGrp="1"/>
          </p:cNvSpPr>
          <p:nvPr>
            <p:ph type="dt" sz="half" idx="10"/>
          </p:nvPr>
        </p:nvSpPr>
        <p:spPr/>
        <p:txBody>
          <a:bodyPr/>
          <a:lstStyle/>
          <a:p>
            <a:fld id="{BFE1B4AF-6270-42C6-A99F-7A4AE005474F}" type="datetimeFigureOut">
              <a:rPr lang="en-US" smtClean="0"/>
              <a:t>25/3/2024</a:t>
            </a:fld>
            <a:endParaRPr lang="en-US"/>
          </a:p>
        </p:txBody>
      </p:sp>
      <p:sp>
        <p:nvSpPr>
          <p:cNvPr id="6" name="Footer Placeholder 5">
            <a:extLst>
              <a:ext uri="{FF2B5EF4-FFF2-40B4-BE49-F238E27FC236}">
                <a16:creationId xmlns:a16="http://schemas.microsoft.com/office/drawing/2014/main" id="{FBC432A8-0359-4C6D-9B34-2EB4B2E1C31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BE75C06-E282-49AB-8907-75B7759D8E45}"/>
              </a:ext>
            </a:extLst>
          </p:cNvPr>
          <p:cNvSpPr>
            <a:spLocks noGrp="1"/>
          </p:cNvSpPr>
          <p:nvPr>
            <p:ph type="sldNum" sz="quarter" idx="12"/>
          </p:nvPr>
        </p:nvSpPr>
        <p:spPr/>
        <p:txBody>
          <a:bodyPr/>
          <a:lstStyle/>
          <a:p>
            <a:fld id="{3372D307-3A05-4EC7-9CAC-18B6F7E98BF0}" type="slidenum">
              <a:rPr lang="en-US" smtClean="0"/>
              <a:t>‹#›</a:t>
            </a:fld>
            <a:endParaRPr lang="en-US"/>
          </a:p>
        </p:txBody>
      </p:sp>
    </p:spTree>
    <p:extLst>
      <p:ext uri="{BB962C8B-B14F-4D97-AF65-F5344CB8AC3E}">
        <p14:creationId xmlns:p14="http://schemas.microsoft.com/office/powerpoint/2010/main" val="2368291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2FDA5-0216-43A5-BB26-A539B7EE37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2978AA1-47CC-4713-A87B-0A91538D4F9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5E1D751-CF39-41E7-9479-8A44041F65D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DD54006-1075-444F-A8EC-2ED5FA056010}"/>
              </a:ext>
            </a:extLst>
          </p:cNvPr>
          <p:cNvSpPr>
            <a:spLocks noGrp="1"/>
          </p:cNvSpPr>
          <p:nvPr>
            <p:ph type="dt" sz="half" idx="10"/>
          </p:nvPr>
        </p:nvSpPr>
        <p:spPr/>
        <p:txBody>
          <a:bodyPr/>
          <a:lstStyle/>
          <a:p>
            <a:fld id="{BFE1B4AF-6270-42C6-A99F-7A4AE005474F}" type="datetimeFigureOut">
              <a:rPr lang="en-US" smtClean="0"/>
              <a:t>25/3/2024</a:t>
            </a:fld>
            <a:endParaRPr lang="en-US"/>
          </a:p>
        </p:txBody>
      </p:sp>
      <p:sp>
        <p:nvSpPr>
          <p:cNvPr id="6" name="Footer Placeholder 5">
            <a:extLst>
              <a:ext uri="{FF2B5EF4-FFF2-40B4-BE49-F238E27FC236}">
                <a16:creationId xmlns:a16="http://schemas.microsoft.com/office/drawing/2014/main" id="{8F06C399-EB11-4D41-93D9-1388347FC6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FEC8907-197D-4EDF-9419-02882449418B}"/>
              </a:ext>
            </a:extLst>
          </p:cNvPr>
          <p:cNvSpPr>
            <a:spLocks noGrp="1"/>
          </p:cNvSpPr>
          <p:nvPr>
            <p:ph type="sldNum" sz="quarter" idx="12"/>
          </p:nvPr>
        </p:nvSpPr>
        <p:spPr/>
        <p:txBody>
          <a:bodyPr/>
          <a:lstStyle/>
          <a:p>
            <a:fld id="{3372D307-3A05-4EC7-9CAC-18B6F7E98BF0}" type="slidenum">
              <a:rPr lang="en-US" smtClean="0"/>
              <a:t>‹#›</a:t>
            </a:fld>
            <a:endParaRPr lang="en-US"/>
          </a:p>
        </p:txBody>
      </p:sp>
    </p:spTree>
    <p:extLst>
      <p:ext uri="{BB962C8B-B14F-4D97-AF65-F5344CB8AC3E}">
        <p14:creationId xmlns:p14="http://schemas.microsoft.com/office/powerpoint/2010/main" val="12042459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4A8276F-D349-4D94-BD2A-98220A28968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6983528-3D98-42B7-A1DD-CE2695A1AC1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67C3FF-3F71-4CA5-9B56-329D002A9A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E1B4AF-6270-42C6-A99F-7A4AE005474F}" type="datetimeFigureOut">
              <a:rPr lang="en-US" smtClean="0"/>
              <a:t>25/3/2024</a:t>
            </a:fld>
            <a:endParaRPr lang="en-US"/>
          </a:p>
        </p:txBody>
      </p:sp>
      <p:sp>
        <p:nvSpPr>
          <p:cNvPr id="5" name="Footer Placeholder 4">
            <a:extLst>
              <a:ext uri="{FF2B5EF4-FFF2-40B4-BE49-F238E27FC236}">
                <a16:creationId xmlns:a16="http://schemas.microsoft.com/office/drawing/2014/main" id="{471ABA66-807A-4B1C-AE65-A452D8BC206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C14CE17-1E75-4417-A0DD-C4443A654DA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72D307-3A05-4EC7-9CAC-18B6F7E98BF0}" type="slidenum">
              <a:rPr lang="en-US" smtClean="0"/>
              <a:t>‹#›</a:t>
            </a:fld>
            <a:endParaRPr lang="en-US"/>
          </a:p>
        </p:txBody>
      </p:sp>
    </p:spTree>
    <p:extLst>
      <p:ext uri="{BB962C8B-B14F-4D97-AF65-F5344CB8AC3E}">
        <p14:creationId xmlns:p14="http://schemas.microsoft.com/office/powerpoint/2010/main" val="38463571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png"/><Relationship Id="rId7"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4.png"/><Relationship Id="rId9" Type="http://schemas.openxmlformats.org/officeDocument/2006/relationships/image" Target="../media/image22.png"/></Relationships>
</file>

<file path=ppt/slides/_rels/slide1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png"/><Relationship Id="rId7"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9.png"/><Relationship Id="rId4" Type="http://schemas.openxmlformats.org/officeDocument/2006/relationships/image" Target="../media/image2.png"/><Relationship Id="rId9"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23.png"/><Relationship Id="rId5" Type="http://schemas.openxmlformats.org/officeDocument/2006/relationships/image" Target="../media/image4.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png"/><Relationship Id="rId7"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9.png"/><Relationship Id="rId4" Type="http://schemas.openxmlformats.org/officeDocument/2006/relationships/image" Target="../media/image2.png"/><Relationship Id="rId9" Type="http://schemas.openxmlformats.org/officeDocument/2006/relationships/image" Target="../media/image8.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9.png"/><Relationship Id="rId4" Type="http://schemas.openxmlformats.org/officeDocument/2006/relationships/image" Target="../media/image2.png"/><Relationship Id="rId9"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10.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png"/><Relationship Id="rId7"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9.png"/><Relationship Id="rId4" Type="http://schemas.openxmlformats.org/officeDocument/2006/relationships/image" Target="../media/image2.png"/><Relationship Id="rId9"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image" Target="../media/image4.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png"/><Relationship Id="rId7"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9.png"/><Relationship Id="rId4" Type="http://schemas.openxmlformats.org/officeDocument/2006/relationships/image" Target="../media/image2.png"/><Relationship Id="rId9"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 33">
            <a:extLst>
              <a:ext uri="{FF2B5EF4-FFF2-40B4-BE49-F238E27FC236}">
                <a16:creationId xmlns:a16="http://schemas.microsoft.com/office/drawing/2014/main" id="{2FD968FE-3E52-46A1-A9F9-0B70BBFE0956}"/>
              </a:ext>
            </a:extLst>
          </p:cNvPr>
          <p:cNvPicPr>
            <a:picLocks noChangeAspect="1"/>
          </p:cNvPicPr>
          <p:nvPr/>
        </p:nvPicPr>
        <p:blipFill rotWithShape="1">
          <a:blip r:embed="rId3">
            <a:extLst>
              <a:ext uri="{28A0092B-C50C-407E-A947-70E740481C1C}">
                <a14:useLocalDpi xmlns:a14="http://schemas.microsoft.com/office/drawing/2010/main" val="0"/>
              </a:ext>
            </a:extLst>
          </a:blip>
          <a:srcRect b="16416"/>
          <a:stretch/>
        </p:blipFill>
        <p:spPr>
          <a:xfrm rot="5400000">
            <a:off x="2663424" y="-2679379"/>
            <a:ext cx="6865153" cy="12192001"/>
          </a:xfrm>
          <a:prstGeom prst="rect">
            <a:avLst/>
          </a:prstGeom>
        </p:spPr>
      </p:pic>
      <p:pic>
        <p:nvPicPr>
          <p:cNvPr id="11" name="图片 10">
            <a:extLst>
              <a:ext uri="{FF2B5EF4-FFF2-40B4-BE49-F238E27FC236}">
                <a16:creationId xmlns:a16="http://schemas.microsoft.com/office/drawing/2014/main" id="{EB8C6C50-E3FC-49E6-9ACA-66E6FFBD20C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4629" t="10530" r="45608" b="78939"/>
          <a:stretch/>
        </p:blipFill>
        <p:spPr>
          <a:xfrm>
            <a:off x="774752" y="201934"/>
            <a:ext cx="904009" cy="722168"/>
          </a:xfrm>
          <a:prstGeom prst="rect">
            <a:avLst/>
          </a:prstGeom>
        </p:spPr>
      </p:pic>
      <p:pic>
        <p:nvPicPr>
          <p:cNvPr id="12" name="图片 11">
            <a:extLst>
              <a:ext uri="{FF2B5EF4-FFF2-40B4-BE49-F238E27FC236}">
                <a16:creationId xmlns:a16="http://schemas.microsoft.com/office/drawing/2014/main" id="{E1B29EA4-2B7B-4B69-A57F-4E407C9CF15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4629" t="10530" r="45608" b="78939"/>
          <a:stretch/>
        </p:blipFill>
        <p:spPr>
          <a:xfrm>
            <a:off x="11038394" y="96981"/>
            <a:ext cx="904009" cy="722168"/>
          </a:xfrm>
          <a:prstGeom prst="rect">
            <a:avLst/>
          </a:prstGeom>
        </p:spPr>
      </p:pic>
      <p:pic>
        <p:nvPicPr>
          <p:cNvPr id="15" name="图片 14">
            <a:extLst>
              <a:ext uri="{FF2B5EF4-FFF2-40B4-BE49-F238E27FC236}">
                <a16:creationId xmlns:a16="http://schemas.microsoft.com/office/drawing/2014/main" id="{8C5EEAFA-43A5-468C-85D1-2BC9540FEE8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0771" t="13030" r="66558" b="77879"/>
          <a:stretch/>
        </p:blipFill>
        <p:spPr>
          <a:xfrm>
            <a:off x="546312" y="1254176"/>
            <a:ext cx="546749" cy="623455"/>
          </a:xfrm>
          <a:prstGeom prst="rect">
            <a:avLst/>
          </a:prstGeom>
        </p:spPr>
      </p:pic>
      <p:pic>
        <p:nvPicPr>
          <p:cNvPr id="16" name="图片 15">
            <a:extLst>
              <a:ext uri="{FF2B5EF4-FFF2-40B4-BE49-F238E27FC236}">
                <a16:creationId xmlns:a16="http://schemas.microsoft.com/office/drawing/2014/main" id="{C797455C-489A-4131-AF76-33F3EFC82B18}"/>
              </a:ext>
            </a:extLst>
          </p:cNvPr>
          <p:cNvPicPr>
            <a:picLocks noChangeAspect="1"/>
          </p:cNvPicPr>
          <p:nvPr/>
        </p:nvPicPr>
        <p:blipFill rotWithShape="1">
          <a:blip r:embed="rId6">
            <a:extLst>
              <a:ext uri="{28A0092B-C50C-407E-A947-70E740481C1C}">
                <a14:useLocalDpi xmlns:a14="http://schemas.microsoft.com/office/drawing/2010/main" val="0"/>
              </a:ext>
            </a:extLst>
          </a:blip>
          <a:srcRect l="19484" t="41971" r="44170" b="50000"/>
          <a:stretch/>
        </p:blipFill>
        <p:spPr>
          <a:xfrm>
            <a:off x="3813031" y="3198954"/>
            <a:ext cx="4280183" cy="1417810"/>
          </a:xfrm>
          <a:prstGeom prst="rect">
            <a:avLst/>
          </a:prstGeom>
        </p:spPr>
      </p:pic>
      <p:pic>
        <p:nvPicPr>
          <p:cNvPr id="17" name="图片 16">
            <a:extLst>
              <a:ext uri="{FF2B5EF4-FFF2-40B4-BE49-F238E27FC236}">
                <a16:creationId xmlns:a16="http://schemas.microsoft.com/office/drawing/2014/main" id="{599BDDCF-1118-487F-854A-92658E46A318}"/>
              </a:ext>
            </a:extLst>
          </p:cNvPr>
          <p:cNvPicPr>
            <a:picLocks noChangeAspect="1"/>
          </p:cNvPicPr>
          <p:nvPr/>
        </p:nvPicPr>
        <p:blipFill rotWithShape="1">
          <a:blip r:embed="rId6">
            <a:extLst>
              <a:ext uri="{28A0092B-C50C-407E-A947-70E740481C1C}">
                <a14:useLocalDpi xmlns:a14="http://schemas.microsoft.com/office/drawing/2010/main" val="0"/>
              </a:ext>
            </a:extLst>
          </a:blip>
          <a:srcRect l="65826" t="63081" r="15319" b="23737"/>
          <a:stretch/>
        </p:blipFill>
        <p:spPr>
          <a:xfrm>
            <a:off x="10272800" y="2648858"/>
            <a:ext cx="1919200" cy="2011695"/>
          </a:xfrm>
          <a:prstGeom prst="rect">
            <a:avLst/>
          </a:prstGeom>
        </p:spPr>
      </p:pic>
      <p:pic>
        <p:nvPicPr>
          <p:cNvPr id="18" name="图片 17">
            <a:extLst>
              <a:ext uri="{FF2B5EF4-FFF2-40B4-BE49-F238E27FC236}">
                <a16:creationId xmlns:a16="http://schemas.microsoft.com/office/drawing/2014/main" id="{397B9202-A90E-44DC-B2EA-DA12EC7F2C2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61510" t="13839" r="16909" b="68434"/>
          <a:stretch/>
        </p:blipFill>
        <p:spPr>
          <a:xfrm rot="1121413">
            <a:off x="2942231" y="3563484"/>
            <a:ext cx="796177" cy="980555"/>
          </a:xfrm>
          <a:prstGeom prst="rect">
            <a:avLst/>
          </a:prstGeom>
        </p:spPr>
      </p:pic>
      <p:grpSp>
        <p:nvGrpSpPr>
          <p:cNvPr id="36" name="组合 35">
            <a:extLst>
              <a:ext uri="{FF2B5EF4-FFF2-40B4-BE49-F238E27FC236}">
                <a16:creationId xmlns:a16="http://schemas.microsoft.com/office/drawing/2014/main" id="{FEE337F4-7147-4BFF-8706-B4DAD93FF512}"/>
              </a:ext>
            </a:extLst>
          </p:cNvPr>
          <p:cNvGrpSpPr/>
          <p:nvPr/>
        </p:nvGrpSpPr>
        <p:grpSpPr>
          <a:xfrm>
            <a:off x="0" y="4404304"/>
            <a:ext cx="12344401" cy="2883807"/>
            <a:chOff x="0" y="4404304"/>
            <a:chExt cx="12344401" cy="2883807"/>
          </a:xfrm>
        </p:grpSpPr>
        <p:pic>
          <p:nvPicPr>
            <p:cNvPr id="29" name="图片 28">
              <a:extLst>
                <a:ext uri="{FF2B5EF4-FFF2-40B4-BE49-F238E27FC236}">
                  <a16:creationId xmlns:a16="http://schemas.microsoft.com/office/drawing/2014/main" id="{E2FEF7BE-C77C-4A7B-846B-366DA6A297F4}"/>
                </a:ext>
              </a:extLst>
            </p:cNvPr>
            <p:cNvPicPr>
              <a:picLocks noChangeAspect="1"/>
            </p:cNvPicPr>
            <p:nvPr/>
          </p:nvPicPr>
          <p:blipFill rotWithShape="1">
            <a:blip r:embed="rId6">
              <a:extLst>
                <a:ext uri="{28A0092B-C50C-407E-A947-70E740481C1C}">
                  <a14:useLocalDpi xmlns:a14="http://schemas.microsoft.com/office/drawing/2010/main" val="0"/>
                </a:ext>
              </a:extLst>
            </a:blip>
            <a:srcRect l="57194" t="32323" r="11231" b="50707"/>
            <a:stretch/>
          </p:blipFill>
          <p:spPr>
            <a:xfrm>
              <a:off x="7394143" y="4404304"/>
              <a:ext cx="3401640" cy="2740889"/>
            </a:xfrm>
            <a:prstGeom prst="rect">
              <a:avLst/>
            </a:prstGeom>
          </p:spPr>
        </p:pic>
        <p:grpSp>
          <p:nvGrpSpPr>
            <p:cNvPr id="35" name="组合 34">
              <a:extLst>
                <a:ext uri="{FF2B5EF4-FFF2-40B4-BE49-F238E27FC236}">
                  <a16:creationId xmlns:a16="http://schemas.microsoft.com/office/drawing/2014/main" id="{926D4E6E-DD54-48BC-8397-EF52D39A3C34}"/>
                </a:ext>
              </a:extLst>
            </p:cNvPr>
            <p:cNvGrpSpPr/>
            <p:nvPr/>
          </p:nvGrpSpPr>
          <p:grpSpPr>
            <a:xfrm>
              <a:off x="0" y="4691499"/>
              <a:ext cx="12344401" cy="2596612"/>
              <a:chOff x="0" y="4691499"/>
              <a:chExt cx="12344401" cy="2596612"/>
            </a:xfrm>
          </p:grpSpPr>
          <p:pic>
            <p:nvPicPr>
              <p:cNvPr id="31" name="图片 30">
                <a:extLst>
                  <a:ext uri="{FF2B5EF4-FFF2-40B4-BE49-F238E27FC236}">
                    <a16:creationId xmlns:a16="http://schemas.microsoft.com/office/drawing/2014/main" id="{DDC9AC2F-004F-40E0-898F-917C7A93506C}"/>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60505" r="64160" b="9192"/>
              <a:stretch/>
            </p:blipFill>
            <p:spPr>
              <a:xfrm>
                <a:off x="10070610" y="4691499"/>
                <a:ext cx="1238173" cy="2166501"/>
              </a:xfrm>
              <a:prstGeom prst="rect">
                <a:avLst/>
              </a:prstGeom>
            </p:spPr>
          </p:pic>
          <p:pic>
            <p:nvPicPr>
              <p:cNvPr id="19" name="图片 18">
                <a:extLst>
                  <a:ext uri="{FF2B5EF4-FFF2-40B4-BE49-F238E27FC236}">
                    <a16:creationId xmlns:a16="http://schemas.microsoft.com/office/drawing/2014/main" id="{67B1AC0A-D340-44A2-9A83-F1305489E761}"/>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60828" t="83232" r="12103" b="2677"/>
              <a:stretch/>
            </p:blipFill>
            <p:spPr>
              <a:xfrm>
                <a:off x="10953829" y="5642264"/>
                <a:ext cx="1238172" cy="966355"/>
              </a:xfrm>
              <a:prstGeom prst="rect">
                <a:avLst/>
              </a:prstGeom>
            </p:spPr>
          </p:pic>
          <p:pic>
            <p:nvPicPr>
              <p:cNvPr id="20" name="图片 19">
                <a:extLst>
                  <a:ext uri="{FF2B5EF4-FFF2-40B4-BE49-F238E27FC236}">
                    <a16:creationId xmlns:a16="http://schemas.microsoft.com/office/drawing/2014/main" id="{D8AAF451-9525-49A1-A615-80AF7594687C}"/>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60828" t="83232" r="12103" b="2677"/>
              <a:stretch/>
            </p:blipFill>
            <p:spPr>
              <a:xfrm>
                <a:off x="11106229" y="5794664"/>
                <a:ext cx="1238172" cy="966355"/>
              </a:xfrm>
              <a:prstGeom prst="rect">
                <a:avLst/>
              </a:prstGeom>
            </p:spPr>
          </p:pic>
          <p:grpSp>
            <p:nvGrpSpPr>
              <p:cNvPr id="27" name="组合 26">
                <a:extLst>
                  <a:ext uri="{FF2B5EF4-FFF2-40B4-BE49-F238E27FC236}">
                    <a16:creationId xmlns:a16="http://schemas.microsoft.com/office/drawing/2014/main" id="{EA77B95B-2476-42F0-871D-7A89346DEA0C}"/>
                  </a:ext>
                </a:extLst>
              </p:cNvPr>
              <p:cNvGrpSpPr/>
              <p:nvPr/>
            </p:nvGrpSpPr>
            <p:grpSpPr>
              <a:xfrm>
                <a:off x="0" y="5004262"/>
                <a:ext cx="5085153" cy="2283849"/>
                <a:chOff x="0" y="4516892"/>
                <a:chExt cx="5085153" cy="2771220"/>
              </a:xfrm>
            </p:grpSpPr>
            <p:pic>
              <p:nvPicPr>
                <p:cNvPr id="21" name="图片 20">
                  <a:extLst>
                    <a:ext uri="{FF2B5EF4-FFF2-40B4-BE49-F238E27FC236}">
                      <a16:creationId xmlns:a16="http://schemas.microsoft.com/office/drawing/2014/main" id="{3AC466CA-BD73-4FC1-A7A2-2B97C1AF11D3}"/>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60505" r="64160" b="9192"/>
                <a:stretch/>
              </p:blipFill>
              <p:spPr>
                <a:xfrm>
                  <a:off x="0" y="4588764"/>
                  <a:ext cx="1639375" cy="2078182"/>
                </a:xfrm>
                <a:prstGeom prst="rect">
                  <a:avLst/>
                </a:prstGeom>
              </p:spPr>
            </p:pic>
            <p:pic>
              <p:nvPicPr>
                <p:cNvPr id="23" name="图片 22">
                  <a:extLst>
                    <a:ext uri="{FF2B5EF4-FFF2-40B4-BE49-F238E27FC236}">
                      <a16:creationId xmlns:a16="http://schemas.microsoft.com/office/drawing/2014/main" id="{CF955CB9-31A7-4D60-8E9C-4AB17CD48EE9}"/>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34704" t="69697" r="34629" b="11515"/>
                <a:stretch/>
              </p:blipFill>
              <p:spPr>
                <a:xfrm>
                  <a:off x="2121390" y="5728300"/>
                  <a:ext cx="1402773" cy="1288473"/>
                </a:xfrm>
                <a:prstGeom prst="rect">
                  <a:avLst/>
                </a:prstGeom>
              </p:spPr>
            </p:pic>
            <p:pic>
              <p:nvPicPr>
                <p:cNvPr id="24" name="图片 23">
                  <a:extLst>
                    <a:ext uri="{FF2B5EF4-FFF2-40B4-BE49-F238E27FC236}">
                      <a16:creationId xmlns:a16="http://schemas.microsoft.com/office/drawing/2014/main" id="{815671FA-884D-4AFD-8FCD-0E4EB3BDF198}"/>
                    </a:ext>
                  </a:extLst>
                </p:cNvPr>
                <p:cNvPicPr>
                  <a:picLocks noChangeAspect="1"/>
                </p:cNvPicPr>
                <p:nvPr/>
              </p:nvPicPr>
              <p:blipFill rotWithShape="1">
                <a:blip r:embed="rId6">
                  <a:extLst>
                    <a:ext uri="{28A0092B-C50C-407E-A947-70E740481C1C}">
                      <a14:useLocalDpi xmlns:a14="http://schemas.microsoft.com/office/drawing/2010/main" val="0"/>
                    </a:ext>
                  </a:extLst>
                </a:blip>
                <a:srcRect l="34704" t="69697" r="34629" b="11515"/>
                <a:stretch/>
              </p:blipFill>
              <p:spPr>
                <a:xfrm>
                  <a:off x="2999684" y="4516892"/>
                  <a:ext cx="1402773" cy="2771220"/>
                </a:xfrm>
                <a:prstGeom prst="rect">
                  <a:avLst/>
                </a:prstGeom>
              </p:spPr>
            </p:pic>
            <p:pic>
              <p:nvPicPr>
                <p:cNvPr id="26" name="图片 25">
                  <a:extLst>
                    <a:ext uri="{FF2B5EF4-FFF2-40B4-BE49-F238E27FC236}">
                      <a16:creationId xmlns:a16="http://schemas.microsoft.com/office/drawing/2014/main" id="{C4D5EAB6-B49F-40EF-8237-E28543CC3B51}"/>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t="60505" r="64160" b="9192"/>
                <a:stretch/>
              </p:blipFill>
              <p:spPr>
                <a:xfrm>
                  <a:off x="3846980" y="5340645"/>
                  <a:ext cx="1238173" cy="1569591"/>
                </a:xfrm>
                <a:prstGeom prst="rect">
                  <a:avLst/>
                </a:prstGeom>
              </p:spPr>
            </p:pic>
          </p:grpSp>
          <p:pic>
            <p:nvPicPr>
              <p:cNvPr id="28" name="图片 27">
                <a:extLst>
                  <a:ext uri="{FF2B5EF4-FFF2-40B4-BE49-F238E27FC236}">
                    <a16:creationId xmlns:a16="http://schemas.microsoft.com/office/drawing/2014/main" id="{6355B9DD-4EC8-4C95-8BB6-5079B4C99BFD}"/>
                  </a:ext>
                </a:extLst>
              </p:cNvPr>
              <p:cNvPicPr>
                <a:picLocks noChangeAspect="1"/>
              </p:cNvPicPr>
              <p:nvPr/>
            </p:nvPicPr>
            <p:blipFill rotWithShape="1">
              <a:blip r:embed="rId6">
                <a:extLst>
                  <a:ext uri="{28A0092B-C50C-407E-A947-70E740481C1C}">
                    <a14:useLocalDpi xmlns:a14="http://schemas.microsoft.com/office/drawing/2010/main" val="0"/>
                  </a:ext>
                </a:extLst>
              </a:blip>
              <a:srcRect l="10397" t="21717" r="43942" b="61162"/>
              <a:stretch/>
            </p:blipFill>
            <p:spPr>
              <a:xfrm>
                <a:off x="4709235" y="4938833"/>
                <a:ext cx="3481512" cy="1957267"/>
              </a:xfrm>
              <a:prstGeom prst="rect">
                <a:avLst/>
              </a:prstGeom>
            </p:spPr>
          </p:pic>
          <p:pic>
            <p:nvPicPr>
              <p:cNvPr id="30" name="图片 29">
                <a:extLst>
                  <a:ext uri="{FF2B5EF4-FFF2-40B4-BE49-F238E27FC236}">
                    <a16:creationId xmlns:a16="http://schemas.microsoft.com/office/drawing/2014/main" id="{A866C5CC-C8CD-4A74-85BB-01B52E191461}"/>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t="60505" r="64160" b="9192"/>
              <a:stretch/>
            </p:blipFill>
            <p:spPr>
              <a:xfrm>
                <a:off x="1270946" y="5577302"/>
                <a:ext cx="1238173" cy="1293549"/>
              </a:xfrm>
              <a:prstGeom prst="rect">
                <a:avLst/>
              </a:prstGeom>
            </p:spPr>
          </p:pic>
        </p:grpSp>
      </p:grpSp>
      <p:pic>
        <p:nvPicPr>
          <p:cNvPr id="32" name="图片 31">
            <a:extLst>
              <a:ext uri="{FF2B5EF4-FFF2-40B4-BE49-F238E27FC236}">
                <a16:creationId xmlns:a16="http://schemas.microsoft.com/office/drawing/2014/main" id="{388446E4-D1B9-45D7-92B8-F3618BCBE968}"/>
              </a:ext>
            </a:extLst>
          </p:cNvPr>
          <p:cNvPicPr>
            <a:picLocks noChangeAspect="1"/>
          </p:cNvPicPr>
          <p:nvPr/>
        </p:nvPicPr>
        <p:blipFill rotWithShape="1">
          <a:blip r:embed="rId6">
            <a:extLst>
              <a:ext uri="{28A0092B-C50C-407E-A947-70E740481C1C}">
                <a14:useLocalDpi xmlns:a14="http://schemas.microsoft.com/office/drawing/2010/main" val="0"/>
              </a:ext>
            </a:extLst>
          </a:blip>
          <a:srcRect t="16061" r="84605" b="75454"/>
          <a:stretch/>
        </p:blipFill>
        <p:spPr>
          <a:xfrm>
            <a:off x="8966361" y="1429402"/>
            <a:ext cx="1084876" cy="896458"/>
          </a:xfrm>
          <a:prstGeom prst="rect">
            <a:avLst/>
          </a:prstGeom>
        </p:spPr>
      </p:pic>
      <p:pic>
        <p:nvPicPr>
          <p:cNvPr id="33" name="图片 32">
            <a:extLst>
              <a:ext uri="{FF2B5EF4-FFF2-40B4-BE49-F238E27FC236}">
                <a16:creationId xmlns:a16="http://schemas.microsoft.com/office/drawing/2014/main" id="{041C6EAB-E2E5-4B58-87CF-EC4528A5AE34}"/>
              </a:ext>
            </a:extLst>
          </p:cNvPr>
          <p:cNvPicPr>
            <a:picLocks noChangeAspect="1"/>
          </p:cNvPicPr>
          <p:nvPr/>
        </p:nvPicPr>
        <p:blipFill rotWithShape="1">
          <a:blip r:embed="rId6">
            <a:extLst>
              <a:ext uri="{28A0092B-C50C-407E-A947-70E740481C1C}">
                <a14:useLocalDpi xmlns:a14="http://schemas.microsoft.com/office/drawing/2010/main" val="0"/>
              </a:ext>
            </a:extLst>
          </a:blip>
          <a:srcRect l="81272" t="26060" r="100" b="62879"/>
          <a:stretch/>
        </p:blipFill>
        <p:spPr>
          <a:xfrm flipH="1">
            <a:off x="1491912" y="4125617"/>
            <a:ext cx="1565534" cy="1393709"/>
          </a:xfrm>
          <a:prstGeom prst="rect">
            <a:avLst/>
          </a:prstGeom>
        </p:spPr>
      </p:pic>
      <p:sp>
        <p:nvSpPr>
          <p:cNvPr id="3" name="TextBox 2">
            <a:extLst>
              <a:ext uri="{FF2B5EF4-FFF2-40B4-BE49-F238E27FC236}">
                <a16:creationId xmlns:a16="http://schemas.microsoft.com/office/drawing/2014/main" id="{21A51AB4-DCD6-425D-8B76-EB271EE99521}"/>
              </a:ext>
            </a:extLst>
          </p:cNvPr>
          <p:cNvSpPr txBox="1"/>
          <p:nvPr/>
        </p:nvSpPr>
        <p:spPr>
          <a:xfrm>
            <a:off x="1290053" y="760575"/>
            <a:ext cx="8262008" cy="1654748"/>
          </a:xfrm>
          <a:prstGeom prst="rect">
            <a:avLst/>
          </a:prstGeom>
          <a:noFill/>
        </p:spPr>
        <p:txBody>
          <a:bodyPr wrap="square" rtlCol="0">
            <a:spAutoFit/>
          </a:bodyPr>
          <a:lstStyle/>
          <a:p>
            <a:pPr algn="ctr">
              <a:lnSpc>
                <a:spcPct val="150000"/>
              </a:lnSpc>
            </a:pPr>
            <a:r>
              <a:rPr lang="en-US" sz="3600" b="1" u="sng" dirty="0" err="1">
                <a:solidFill>
                  <a:schemeClr val="bg1"/>
                </a:solidFill>
                <a:latin typeface="Times New Roman" panose="02020603050405020304" pitchFamily="18" charset="0"/>
                <a:cs typeface="Times New Roman" panose="02020603050405020304" pitchFamily="18" charset="0"/>
              </a:rPr>
              <a:t>Tự</a:t>
            </a:r>
            <a:r>
              <a:rPr lang="en-US" sz="3600" b="1" u="sng" dirty="0">
                <a:solidFill>
                  <a:schemeClr val="bg1"/>
                </a:solidFill>
                <a:latin typeface="Times New Roman" panose="02020603050405020304" pitchFamily="18" charset="0"/>
                <a:cs typeface="Times New Roman" panose="02020603050405020304" pitchFamily="18" charset="0"/>
              </a:rPr>
              <a:t> </a:t>
            </a:r>
            <a:r>
              <a:rPr lang="en-US" sz="3600" b="1" u="sng" dirty="0" err="1">
                <a:solidFill>
                  <a:schemeClr val="bg1"/>
                </a:solidFill>
                <a:latin typeface="Times New Roman" panose="02020603050405020304" pitchFamily="18" charset="0"/>
                <a:cs typeface="Times New Roman" panose="02020603050405020304" pitchFamily="18" charset="0"/>
              </a:rPr>
              <a:t>nhiên</a:t>
            </a:r>
            <a:r>
              <a:rPr lang="en-US" sz="3600" b="1" u="sng" dirty="0">
                <a:solidFill>
                  <a:schemeClr val="bg1"/>
                </a:solidFill>
                <a:latin typeface="Times New Roman" panose="02020603050405020304" pitchFamily="18" charset="0"/>
                <a:cs typeface="Times New Roman" panose="02020603050405020304" pitchFamily="18" charset="0"/>
              </a:rPr>
              <a:t> </a:t>
            </a:r>
            <a:r>
              <a:rPr lang="en-US" sz="3600" b="1" u="sng" dirty="0" err="1">
                <a:solidFill>
                  <a:schemeClr val="bg1"/>
                </a:solidFill>
                <a:latin typeface="Times New Roman" panose="02020603050405020304" pitchFamily="18" charset="0"/>
                <a:cs typeface="Times New Roman" panose="02020603050405020304" pitchFamily="18" charset="0"/>
              </a:rPr>
              <a:t>và</a:t>
            </a:r>
            <a:r>
              <a:rPr lang="en-US" sz="3600" b="1" u="sng" dirty="0">
                <a:solidFill>
                  <a:schemeClr val="bg1"/>
                </a:solidFill>
                <a:latin typeface="Times New Roman" panose="02020603050405020304" pitchFamily="18" charset="0"/>
                <a:cs typeface="Times New Roman" panose="02020603050405020304" pitchFamily="18" charset="0"/>
              </a:rPr>
              <a:t> </a:t>
            </a:r>
            <a:r>
              <a:rPr lang="en-US" sz="3600" b="1" u="sng" dirty="0" err="1">
                <a:solidFill>
                  <a:schemeClr val="bg1"/>
                </a:solidFill>
                <a:latin typeface="Times New Roman" panose="02020603050405020304" pitchFamily="18" charset="0"/>
                <a:cs typeface="Times New Roman" panose="02020603050405020304" pitchFamily="18" charset="0"/>
              </a:rPr>
              <a:t>xã</a:t>
            </a:r>
            <a:r>
              <a:rPr lang="en-US" sz="3600" b="1" u="sng" dirty="0">
                <a:solidFill>
                  <a:schemeClr val="bg1"/>
                </a:solidFill>
                <a:latin typeface="Times New Roman" panose="02020603050405020304" pitchFamily="18" charset="0"/>
                <a:cs typeface="Times New Roman" panose="02020603050405020304" pitchFamily="18" charset="0"/>
              </a:rPr>
              <a:t> </a:t>
            </a:r>
            <a:r>
              <a:rPr lang="en-US" sz="3600" b="1" u="sng" dirty="0" err="1">
                <a:solidFill>
                  <a:schemeClr val="bg1"/>
                </a:solidFill>
                <a:latin typeface="Times New Roman" panose="02020603050405020304" pitchFamily="18" charset="0"/>
                <a:cs typeface="Times New Roman" panose="02020603050405020304" pitchFamily="18" charset="0"/>
              </a:rPr>
              <a:t>hội</a:t>
            </a:r>
            <a:endParaRPr lang="en-US" sz="3600" b="1" u="sng" dirty="0">
              <a:solidFill>
                <a:schemeClr val="bg1"/>
              </a:solidFill>
              <a:latin typeface="Times New Roman" panose="02020603050405020304" pitchFamily="18" charset="0"/>
              <a:cs typeface="Times New Roman" panose="02020603050405020304" pitchFamily="18" charset="0"/>
            </a:endParaRPr>
          </a:p>
          <a:p>
            <a:pPr algn="ctr">
              <a:lnSpc>
                <a:spcPct val="150000"/>
              </a:lnSpc>
            </a:pPr>
            <a:r>
              <a:rPr lang="en-US" sz="3600" b="1" dirty="0" err="1">
                <a:solidFill>
                  <a:schemeClr val="bg1"/>
                </a:solidFill>
                <a:latin typeface="Times New Roman" panose="02020603050405020304" pitchFamily="18" charset="0"/>
                <a:cs typeface="Times New Roman" panose="02020603050405020304" pitchFamily="18" charset="0"/>
              </a:rPr>
              <a:t>Phòng</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tránh</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cong</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vẹo</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cột</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sống</a:t>
            </a:r>
            <a:endParaRPr lang="en-US" sz="36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8342024"/>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randombar(horizontal)">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par>
                                <p:cTn id="13" presetID="2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par>
                                <p:cTn id="16" presetID="22" presetClass="entr" presetSubtype="4" fill="hold"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wipe(down)">
                                      <p:cBhvr>
                                        <p:cTn id="18" dur="500"/>
                                        <p:tgtEl>
                                          <p:spTgt spid="32"/>
                                        </p:tgtEl>
                                      </p:cBhvr>
                                    </p:animEffect>
                                  </p:childTnLst>
                                </p:cTn>
                              </p:par>
                              <p:par>
                                <p:cTn id="19" presetID="22" presetClass="entr" presetSubtype="4"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down)">
                                      <p:cBhvr>
                                        <p:cTn id="21" dur="500"/>
                                        <p:tgtEl>
                                          <p:spTgt spid="17"/>
                                        </p:tgtEl>
                                      </p:cBhvr>
                                    </p:animEffect>
                                  </p:childTnLst>
                                </p:cTn>
                              </p:par>
                              <p:par>
                                <p:cTn id="22" presetID="22" presetClass="entr" presetSubtype="4" fill="hold" nodeType="with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wipe(down)">
                                      <p:cBhvr>
                                        <p:cTn id="24" dur="500"/>
                                        <p:tgtEl>
                                          <p:spTgt spid="33"/>
                                        </p:tgtEl>
                                      </p:cBhvr>
                                    </p:animEffect>
                                  </p:childTnLst>
                                </p:cTn>
                              </p:par>
                              <p:par>
                                <p:cTn id="25" presetID="22" presetClass="entr" presetSubtype="4"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down)">
                                      <p:cBhvr>
                                        <p:cTn id="27" dur="500"/>
                                        <p:tgtEl>
                                          <p:spTgt spid="18"/>
                                        </p:tgtEl>
                                      </p:cBhvr>
                                    </p:animEffect>
                                  </p:childTnLst>
                                </p:cTn>
                              </p:par>
                              <p:par>
                                <p:cTn id="28" presetID="22" presetClass="entr" presetSubtype="4" fill="hold"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ipe(down)">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wipe(left)">
                                      <p:cBhvr>
                                        <p:cTn id="3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2AD822D-ED74-4633-8949-223788C7DBCA}"/>
              </a:ext>
            </a:extLst>
          </p:cNvPr>
          <p:cNvPicPr>
            <a:picLocks noChangeAspect="1"/>
          </p:cNvPicPr>
          <p:nvPr/>
        </p:nvPicPr>
        <p:blipFill>
          <a:blip r:embed="rId2"/>
          <a:stretch>
            <a:fillRect/>
          </a:stretch>
        </p:blipFill>
        <p:spPr>
          <a:xfrm>
            <a:off x="2974848" y="0"/>
            <a:ext cx="6242304" cy="6858000"/>
          </a:xfrm>
          <a:prstGeom prst="rect">
            <a:avLst/>
          </a:prstGeom>
        </p:spPr>
      </p:pic>
    </p:spTree>
    <p:extLst>
      <p:ext uri="{BB962C8B-B14F-4D97-AF65-F5344CB8AC3E}">
        <p14:creationId xmlns:p14="http://schemas.microsoft.com/office/powerpoint/2010/main" val="890121306"/>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B699297-4EF4-408E-9FAF-0213E5801DB3}"/>
              </a:ext>
            </a:extLst>
          </p:cNvPr>
          <p:cNvPicPr>
            <a:picLocks noChangeAspect="1"/>
          </p:cNvPicPr>
          <p:nvPr/>
        </p:nvPicPr>
        <p:blipFill>
          <a:blip r:embed="rId2"/>
          <a:stretch>
            <a:fillRect/>
          </a:stretch>
        </p:blipFill>
        <p:spPr>
          <a:xfrm>
            <a:off x="5950226" y="0"/>
            <a:ext cx="6241774" cy="6858000"/>
          </a:xfrm>
          <a:prstGeom prst="rect">
            <a:avLst/>
          </a:prstGeom>
        </p:spPr>
      </p:pic>
      <p:sp>
        <p:nvSpPr>
          <p:cNvPr id="4" name="TextBox 3">
            <a:extLst>
              <a:ext uri="{FF2B5EF4-FFF2-40B4-BE49-F238E27FC236}">
                <a16:creationId xmlns:a16="http://schemas.microsoft.com/office/drawing/2014/main" id="{A0CC3D4E-43D5-4578-89CE-EDAE2C5AB0B6}"/>
              </a:ext>
            </a:extLst>
          </p:cNvPr>
          <p:cNvSpPr txBox="1"/>
          <p:nvPr/>
        </p:nvSpPr>
        <p:spPr>
          <a:xfrm>
            <a:off x="212035" y="285062"/>
            <a:ext cx="5618922" cy="6287875"/>
          </a:xfrm>
          <a:prstGeom prst="rect">
            <a:avLst/>
          </a:prstGeom>
          <a:noFill/>
        </p:spPr>
        <p:txBody>
          <a:bodyPr wrap="square">
            <a:spAutoFit/>
          </a:bodyPr>
          <a:lstStyle/>
          <a:p>
            <a:pPr algn="just">
              <a:lnSpc>
                <a:spcPct val="141000"/>
              </a:lnSpc>
              <a:spcBef>
                <a:spcPts val="700"/>
              </a:spcBef>
              <a:spcAft>
                <a:spcPts val="700"/>
              </a:spcAft>
            </a:pPr>
            <a:r>
              <a:rPr lang="nl-NL" sz="2800" i="1" dirty="0">
                <a:solidFill>
                  <a:srgbClr val="000000"/>
                </a:solidFill>
                <a:effectLst/>
                <a:latin typeface="Times New Roman" panose="02020603050405020304" pitchFamily="18" charset="0"/>
                <a:ea typeface="Times New Roman" panose="02020603050405020304" pitchFamily="18" charset="0"/>
              </a:rPr>
              <a:t>+ </a:t>
            </a:r>
            <a:r>
              <a:rPr lang="nl-NL" sz="2800" i="1" dirty="0">
                <a:solidFill>
                  <a:srgbClr val="000000"/>
                </a:solidFill>
                <a:latin typeface="Times New Roman" panose="02020603050405020304" pitchFamily="18" charset="0"/>
                <a:ea typeface="Times New Roman" panose="02020603050405020304" pitchFamily="18" charset="0"/>
              </a:rPr>
              <a:t>C</a:t>
            </a:r>
            <a:r>
              <a:rPr lang="nl-NL" sz="2800" i="1" dirty="0">
                <a:solidFill>
                  <a:srgbClr val="000000"/>
                </a:solidFill>
                <a:effectLst/>
                <a:latin typeface="Times New Roman" panose="02020603050405020304" pitchFamily="18" charset="0"/>
                <a:ea typeface="Times New Roman" panose="02020603050405020304" pitchFamily="18" charset="0"/>
              </a:rPr>
              <a:t>ách</a:t>
            </a:r>
            <a:r>
              <a:rPr lang="nl-NL" sz="2800" dirty="0">
                <a:solidFill>
                  <a:srgbClr val="000000"/>
                </a:solidFill>
                <a:effectLst/>
                <a:latin typeface="Times New Roman" panose="02020603050405020304" pitchFamily="18" charset="0"/>
                <a:ea typeface="Times New Roman" panose="02020603050405020304" pitchFamily="18" charset="0"/>
              </a:rPr>
              <a:t> </a:t>
            </a:r>
            <a:r>
              <a:rPr lang="nl-NL" sz="2800" i="1" dirty="0">
                <a:solidFill>
                  <a:srgbClr val="000000"/>
                </a:solidFill>
                <a:effectLst/>
                <a:latin typeface="Times New Roman" panose="02020603050405020304" pitchFamily="18" charset="0"/>
                <a:ea typeface="Times New Roman" panose="02020603050405020304" pitchFamily="18" charset="0"/>
              </a:rPr>
              <a:t>đi, đứng, ngồi và đeo cặp sách của các bạn ở hình </a:t>
            </a:r>
            <a:r>
              <a:rPr lang="nl-NL" sz="2800" b="1" i="1" dirty="0">
                <a:solidFill>
                  <a:srgbClr val="000000"/>
                </a:solidFill>
                <a:effectLst/>
                <a:latin typeface="Times New Roman" panose="02020603050405020304" pitchFamily="18" charset="0"/>
                <a:ea typeface="Times New Roman" panose="02020603050405020304" pitchFamily="18" charset="0"/>
              </a:rPr>
              <a:t>1b, 2b, 3a, 4a </a:t>
            </a:r>
            <a:r>
              <a:rPr lang="nl-NL" sz="2800" i="1" dirty="0">
                <a:solidFill>
                  <a:srgbClr val="000000"/>
                </a:solidFill>
                <a:effectLst/>
                <a:latin typeface="Times New Roman" panose="02020603050405020304" pitchFamily="18" charset="0"/>
                <a:ea typeface="Times New Roman" panose="02020603050405020304" pitchFamily="18" charset="0"/>
              </a:rPr>
              <a:t>có thể dẫn đến bị cong vẹo cột sống</a:t>
            </a:r>
            <a:endParaRPr lang="nl-NL" sz="2800" i="1" dirty="0">
              <a:solidFill>
                <a:srgbClr val="000000"/>
              </a:solidFill>
              <a:latin typeface="Times New Roman" panose="02020603050405020304" pitchFamily="18" charset="0"/>
              <a:ea typeface="Times New Roman" panose="02020603050405020304" pitchFamily="18" charset="0"/>
            </a:endParaRPr>
          </a:p>
          <a:p>
            <a:pPr algn="just">
              <a:lnSpc>
                <a:spcPct val="141000"/>
              </a:lnSpc>
              <a:spcBef>
                <a:spcPts val="700"/>
              </a:spcBef>
              <a:spcAft>
                <a:spcPts val="700"/>
              </a:spcAft>
            </a:pPr>
            <a:r>
              <a:rPr lang="nl-NL" sz="2800" i="1" dirty="0">
                <a:solidFill>
                  <a:srgbClr val="000000"/>
                </a:solidFill>
                <a:effectLst/>
                <a:latin typeface="Times New Roman" panose="02020603050405020304" pitchFamily="18" charset="0"/>
                <a:ea typeface="Times New Roman" panose="02020603050405020304" pitchFamily="18" charset="0"/>
              </a:rPr>
              <a:t>+ Cách đi, đứng, ngồi, đeo cặp sách như vậy có thể dẫn đến cong vẹo cột sống vì nếu đi, đứng, ngồi sai tư thế lâu như cúi gập, ườn, vẹo sang phải hoặc trái sẽ dẫn đến cong lưng; vẹo lưng.</a:t>
            </a:r>
            <a:endParaRPr lang="en-US" sz="2800" dirty="0"/>
          </a:p>
        </p:txBody>
      </p:sp>
    </p:spTree>
    <p:extLst>
      <p:ext uri="{BB962C8B-B14F-4D97-AF65-F5344CB8AC3E}">
        <p14:creationId xmlns:p14="http://schemas.microsoft.com/office/powerpoint/2010/main" val="2687635724"/>
      </p:ext>
    </p:extLst>
  </p:cSld>
  <p:clrMapOvr>
    <a:masterClrMapping/>
  </p:clrMapOvr>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1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EB8C6C50-E3FC-49E6-9ACA-66E6FFBD20C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4629" t="10530" r="45608" b="78939"/>
          <a:stretch/>
        </p:blipFill>
        <p:spPr>
          <a:xfrm>
            <a:off x="819687" y="155335"/>
            <a:ext cx="904009" cy="722168"/>
          </a:xfrm>
          <a:prstGeom prst="rect">
            <a:avLst/>
          </a:prstGeom>
        </p:spPr>
      </p:pic>
      <p:pic>
        <p:nvPicPr>
          <p:cNvPr id="12" name="图片 11">
            <a:extLst>
              <a:ext uri="{FF2B5EF4-FFF2-40B4-BE49-F238E27FC236}">
                <a16:creationId xmlns:a16="http://schemas.microsoft.com/office/drawing/2014/main" id="{E1B29EA4-2B7B-4B69-A57F-4E407C9CF15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4629" t="10530" r="45608" b="78939"/>
          <a:stretch/>
        </p:blipFill>
        <p:spPr>
          <a:xfrm>
            <a:off x="11147873" y="96981"/>
            <a:ext cx="904009" cy="722168"/>
          </a:xfrm>
          <a:prstGeom prst="rect">
            <a:avLst/>
          </a:prstGeom>
        </p:spPr>
      </p:pic>
      <p:pic>
        <p:nvPicPr>
          <p:cNvPr id="32" name="图片 31">
            <a:extLst>
              <a:ext uri="{FF2B5EF4-FFF2-40B4-BE49-F238E27FC236}">
                <a16:creationId xmlns:a16="http://schemas.microsoft.com/office/drawing/2014/main" id="{388446E4-D1B9-45D7-92B8-F3618BCBE968}"/>
              </a:ext>
            </a:extLst>
          </p:cNvPr>
          <p:cNvPicPr>
            <a:picLocks noChangeAspect="1"/>
          </p:cNvPicPr>
          <p:nvPr/>
        </p:nvPicPr>
        <p:blipFill rotWithShape="1">
          <a:blip r:embed="rId4">
            <a:extLst>
              <a:ext uri="{28A0092B-C50C-407E-A947-70E740481C1C}">
                <a14:useLocalDpi xmlns:a14="http://schemas.microsoft.com/office/drawing/2010/main" val="0"/>
              </a:ext>
            </a:extLst>
          </a:blip>
          <a:srcRect t="16061" r="84605" b="75454"/>
          <a:stretch/>
        </p:blipFill>
        <p:spPr>
          <a:xfrm>
            <a:off x="214022" y="584608"/>
            <a:ext cx="1084876" cy="896458"/>
          </a:xfrm>
          <a:prstGeom prst="rect">
            <a:avLst/>
          </a:prstGeom>
        </p:spPr>
      </p:pic>
      <p:sp>
        <p:nvSpPr>
          <p:cNvPr id="5" name="TextBox 4">
            <a:extLst>
              <a:ext uri="{FF2B5EF4-FFF2-40B4-BE49-F238E27FC236}">
                <a16:creationId xmlns:a16="http://schemas.microsoft.com/office/drawing/2014/main" id="{325E1657-145A-424D-B6E7-A697A425779B}"/>
              </a:ext>
            </a:extLst>
          </p:cNvPr>
          <p:cNvSpPr txBox="1"/>
          <p:nvPr/>
        </p:nvSpPr>
        <p:spPr>
          <a:xfrm>
            <a:off x="1224428" y="565598"/>
            <a:ext cx="9743143" cy="1077218"/>
          </a:xfrm>
          <a:prstGeom prst="rect">
            <a:avLst/>
          </a:prstGeom>
          <a:noFill/>
        </p:spPr>
        <p:txBody>
          <a:bodyPr wrap="square" rtlCol="0">
            <a:spAutoFit/>
          </a:bodyPr>
          <a:lstStyle/>
          <a:p>
            <a:r>
              <a:rPr lang="en-US" sz="3200" dirty="0" err="1">
                <a:latin typeface="Times New Roman" panose="02020603050405020304" pitchFamily="18" charset="0"/>
                <a:cs typeface="Times New Roman" panose="02020603050405020304" pitchFamily="18" charset="0"/>
              </a:rPr>
              <a:t>Em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cần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rèn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luyện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thói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quen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đứng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ngồi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đeo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cặp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sách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như</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thế</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nào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phòng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tránh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vẹo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cột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sống</a:t>
            </a:r>
            <a:r>
              <a:rPr lang="en-US" sz="3200" dirty="0">
                <a:latin typeface="Times New Roman" panose="02020603050405020304" pitchFamily="18" charset="0"/>
                <a:cs typeface="Times New Roman" panose="02020603050405020304" pitchFamily="18" charset="0"/>
              </a:rPr>
              <a:t>? </a:t>
            </a:r>
          </a:p>
        </p:txBody>
      </p:sp>
      <p:pic>
        <p:nvPicPr>
          <p:cNvPr id="7" name="Picture 6">
            <a:extLst>
              <a:ext uri="{FF2B5EF4-FFF2-40B4-BE49-F238E27FC236}">
                <a16:creationId xmlns:a16="http://schemas.microsoft.com/office/drawing/2014/main" id="{A0283944-A533-43DC-8393-94A90C935D08}"/>
              </a:ext>
            </a:extLst>
          </p:cNvPr>
          <p:cNvPicPr>
            <a:picLocks noChangeAspect="1"/>
          </p:cNvPicPr>
          <p:nvPr/>
        </p:nvPicPr>
        <p:blipFill>
          <a:blip r:embed="rId5"/>
          <a:stretch>
            <a:fillRect/>
          </a:stretch>
        </p:blipFill>
        <p:spPr>
          <a:xfrm>
            <a:off x="1512807" y="1839384"/>
            <a:ext cx="1276350" cy="2552700"/>
          </a:xfrm>
          <a:prstGeom prst="rect">
            <a:avLst/>
          </a:prstGeom>
        </p:spPr>
      </p:pic>
      <p:pic>
        <p:nvPicPr>
          <p:cNvPr id="9" name="Picture 8">
            <a:extLst>
              <a:ext uri="{FF2B5EF4-FFF2-40B4-BE49-F238E27FC236}">
                <a16:creationId xmlns:a16="http://schemas.microsoft.com/office/drawing/2014/main" id="{9939D951-6252-4FED-98D8-611714AE212B}"/>
              </a:ext>
            </a:extLst>
          </p:cNvPr>
          <p:cNvPicPr>
            <a:picLocks noChangeAspect="1"/>
          </p:cNvPicPr>
          <p:nvPr/>
        </p:nvPicPr>
        <p:blipFill>
          <a:blip r:embed="rId6"/>
          <a:stretch>
            <a:fillRect/>
          </a:stretch>
        </p:blipFill>
        <p:spPr>
          <a:xfrm>
            <a:off x="3431067" y="1835541"/>
            <a:ext cx="1266825" cy="2571750"/>
          </a:xfrm>
          <a:prstGeom prst="rect">
            <a:avLst/>
          </a:prstGeom>
        </p:spPr>
      </p:pic>
      <p:pic>
        <p:nvPicPr>
          <p:cNvPr id="13" name="Picture 12">
            <a:extLst>
              <a:ext uri="{FF2B5EF4-FFF2-40B4-BE49-F238E27FC236}">
                <a16:creationId xmlns:a16="http://schemas.microsoft.com/office/drawing/2014/main" id="{65F422C5-9514-4B70-B38A-7395FB617817}"/>
              </a:ext>
            </a:extLst>
          </p:cNvPr>
          <p:cNvPicPr>
            <a:picLocks noChangeAspect="1"/>
          </p:cNvPicPr>
          <p:nvPr/>
        </p:nvPicPr>
        <p:blipFill>
          <a:blip r:embed="rId7"/>
          <a:stretch>
            <a:fillRect/>
          </a:stretch>
        </p:blipFill>
        <p:spPr>
          <a:xfrm>
            <a:off x="5557425" y="1871984"/>
            <a:ext cx="1238250" cy="2571750"/>
          </a:xfrm>
          <a:prstGeom prst="rect">
            <a:avLst/>
          </a:prstGeom>
        </p:spPr>
      </p:pic>
      <p:pic>
        <p:nvPicPr>
          <p:cNvPr id="16" name="Picture 15">
            <a:extLst>
              <a:ext uri="{FF2B5EF4-FFF2-40B4-BE49-F238E27FC236}">
                <a16:creationId xmlns:a16="http://schemas.microsoft.com/office/drawing/2014/main" id="{AE82C2E0-54DA-4BE1-8F98-D80664795E84}"/>
              </a:ext>
            </a:extLst>
          </p:cNvPr>
          <p:cNvPicPr>
            <a:picLocks noChangeAspect="1"/>
          </p:cNvPicPr>
          <p:nvPr/>
        </p:nvPicPr>
        <p:blipFill>
          <a:blip r:embed="rId8"/>
          <a:stretch>
            <a:fillRect/>
          </a:stretch>
        </p:blipFill>
        <p:spPr>
          <a:xfrm>
            <a:off x="8019024" y="1821332"/>
            <a:ext cx="1162050" cy="2476500"/>
          </a:xfrm>
          <a:prstGeom prst="rect">
            <a:avLst/>
          </a:prstGeom>
        </p:spPr>
      </p:pic>
      <p:pic>
        <p:nvPicPr>
          <p:cNvPr id="18" name="Picture 17">
            <a:extLst>
              <a:ext uri="{FF2B5EF4-FFF2-40B4-BE49-F238E27FC236}">
                <a16:creationId xmlns:a16="http://schemas.microsoft.com/office/drawing/2014/main" id="{4D7777EB-165F-4BE2-B841-DAC5F33C7A11}"/>
              </a:ext>
            </a:extLst>
          </p:cNvPr>
          <p:cNvPicPr>
            <a:picLocks noChangeAspect="1"/>
          </p:cNvPicPr>
          <p:nvPr/>
        </p:nvPicPr>
        <p:blipFill>
          <a:blip r:embed="rId9"/>
          <a:stretch>
            <a:fillRect/>
          </a:stretch>
        </p:blipFill>
        <p:spPr>
          <a:xfrm>
            <a:off x="1298898" y="4600017"/>
            <a:ext cx="7619815" cy="2350749"/>
          </a:xfrm>
          <a:prstGeom prst="rect">
            <a:avLst/>
          </a:prstGeom>
        </p:spPr>
      </p:pic>
    </p:spTree>
    <p:extLst>
      <p:ext uri="{BB962C8B-B14F-4D97-AF65-F5344CB8AC3E}">
        <p14:creationId xmlns:p14="http://schemas.microsoft.com/office/powerpoint/2010/main" val="4120308673"/>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par>
                                <p:cTn id="11" presetID="22" presetClass="entr" presetSubtype="4" fill="hold"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wipe(down)">
                                      <p:cBhvr>
                                        <p:cTn id="13" dur="500"/>
                                        <p:tgtEl>
                                          <p:spTgt spid="32"/>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anim calcmode="lin" valueType="num">
                                      <p:cBhvr>
                                        <p:cTn id="26" dur="1000" fill="hold"/>
                                        <p:tgtEl>
                                          <p:spTgt spid="7"/>
                                        </p:tgtEl>
                                        <p:attrNameLst>
                                          <p:attrName>ppt_x</p:attrName>
                                        </p:attrNameLst>
                                      </p:cBhvr>
                                      <p:tavLst>
                                        <p:tav tm="0">
                                          <p:val>
                                            <p:strVal val="#ppt_x"/>
                                          </p:val>
                                        </p:tav>
                                        <p:tav tm="100000">
                                          <p:val>
                                            <p:strVal val="#ppt_x"/>
                                          </p:val>
                                        </p:tav>
                                      </p:tavLst>
                                    </p:anim>
                                    <p:anim calcmode="lin" valueType="num">
                                      <p:cBhvr>
                                        <p:cTn id="2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1000"/>
                                        <p:tgtEl>
                                          <p:spTgt spid="9"/>
                                        </p:tgtEl>
                                      </p:cBhvr>
                                    </p:animEffect>
                                    <p:anim calcmode="lin" valueType="num">
                                      <p:cBhvr>
                                        <p:cTn id="33" dur="1000" fill="hold"/>
                                        <p:tgtEl>
                                          <p:spTgt spid="9"/>
                                        </p:tgtEl>
                                        <p:attrNameLst>
                                          <p:attrName>ppt_x</p:attrName>
                                        </p:attrNameLst>
                                      </p:cBhvr>
                                      <p:tavLst>
                                        <p:tav tm="0">
                                          <p:val>
                                            <p:strVal val="#ppt_x"/>
                                          </p:val>
                                        </p:tav>
                                        <p:tav tm="100000">
                                          <p:val>
                                            <p:strVal val="#ppt_x"/>
                                          </p:val>
                                        </p:tav>
                                      </p:tavLst>
                                    </p:anim>
                                    <p:anim calcmode="lin" valueType="num">
                                      <p:cBhvr>
                                        <p:cTn id="3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250"/>
                                        <p:tgtEl>
                                          <p:spTgt spid="13"/>
                                        </p:tgtEl>
                                      </p:cBhvr>
                                    </p:animEffect>
                                    <p:anim calcmode="lin" valueType="num">
                                      <p:cBhvr>
                                        <p:cTn id="40" dur="250" fill="hold"/>
                                        <p:tgtEl>
                                          <p:spTgt spid="13"/>
                                        </p:tgtEl>
                                        <p:attrNameLst>
                                          <p:attrName>ppt_x</p:attrName>
                                        </p:attrNameLst>
                                      </p:cBhvr>
                                      <p:tavLst>
                                        <p:tav tm="0">
                                          <p:val>
                                            <p:strVal val="#ppt_x"/>
                                          </p:val>
                                        </p:tav>
                                        <p:tav tm="100000">
                                          <p:val>
                                            <p:strVal val="#ppt_x"/>
                                          </p:val>
                                        </p:tav>
                                      </p:tavLst>
                                    </p:anim>
                                    <p:anim calcmode="lin" valueType="num">
                                      <p:cBhvr>
                                        <p:cTn id="41" dur="25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1000"/>
                                        <p:tgtEl>
                                          <p:spTgt spid="16"/>
                                        </p:tgtEl>
                                      </p:cBhvr>
                                    </p:animEffect>
                                    <p:anim calcmode="lin" valueType="num">
                                      <p:cBhvr>
                                        <p:cTn id="47" dur="1000" fill="hold"/>
                                        <p:tgtEl>
                                          <p:spTgt spid="16"/>
                                        </p:tgtEl>
                                        <p:attrNameLst>
                                          <p:attrName>ppt_x</p:attrName>
                                        </p:attrNameLst>
                                      </p:cBhvr>
                                      <p:tavLst>
                                        <p:tav tm="0">
                                          <p:val>
                                            <p:strVal val="#ppt_x"/>
                                          </p:val>
                                        </p:tav>
                                        <p:tav tm="100000">
                                          <p:val>
                                            <p:strVal val="#ppt_x"/>
                                          </p:val>
                                        </p:tav>
                                      </p:tavLst>
                                    </p:anim>
                                    <p:anim calcmode="lin" valueType="num">
                                      <p:cBhvr>
                                        <p:cTn id="4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barn(inVertical)">
                                      <p:cBhvr>
                                        <p:cTn id="5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 33">
            <a:extLst>
              <a:ext uri="{FF2B5EF4-FFF2-40B4-BE49-F238E27FC236}">
                <a16:creationId xmlns:a16="http://schemas.microsoft.com/office/drawing/2014/main" id="{2FD968FE-3E52-46A1-A9F9-0B70BBFE0956}"/>
              </a:ext>
            </a:extLst>
          </p:cNvPr>
          <p:cNvPicPr>
            <a:picLocks noChangeAspect="1"/>
          </p:cNvPicPr>
          <p:nvPr/>
        </p:nvPicPr>
        <p:blipFill rotWithShape="1">
          <a:blip r:embed="rId3">
            <a:extLst>
              <a:ext uri="{28A0092B-C50C-407E-A947-70E740481C1C}">
                <a14:useLocalDpi xmlns:a14="http://schemas.microsoft.com/office/drawing/2010/main" val="0"/>
              </a:ext>
            </a:extLst>
          </a:blip>
          <a:srcRect b="16416"/>
          <a:stretch/>
        </p:blipFill>
        <p:spPr>
          <a:xfrm rot="5400000">
            <a:off x="2663422" y="-2663423"/>
            <a:ext cx="6865153" cy="12192001"/>
          </a:xfrm>
          <a:prstGeom prst="rect">
            <a:avLst/>
          </a:prstGeom>
        </p:spPr>
      </p:pic>
      <p:pic>
        <p:nvPicPr>
          <p:cNvPr id="11" name="图片 10">
            <a:extLst>
              <a:ext uri="{FF2B5EF4-FFF2-40B4-BE49-F238E27FC236}">
                <a16:creationId xmlns:a16="http://schemas.microsoft.com/office/drawing/2014/main" id="{EB8C6C50-E3FC-49E6-9ACA-66E6FFBD20C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4629" t="10530" r="45608" b="78939"/>
          <a:stretch/>
        </p:blipFill>
        <p:spPr>
          <a:xfrm>
            <a:off x="819687" y="155335"/>
            <a:ext cx="904009" cy="722168"/>
          </a:xfrm>
          <a:prstGeom prst="rect">
            <a:avLst/>
          </a:prstGeom>
        </p:spPr>
      </p:pic>
      <p:pic>
        <p:nvPicPr>
          <p:cNvPr id="12" name="图片 11">
            <a:extLst>
              <a:ext uri="{FF2B5EF4-FFF2-40B4-BE49-F238E27FC236}">
                <a16:creationId xmlns:a16="http://schemas.microsoft.com/office/drawing/2014/main" id="{E1B29EA4-2B7B-4B69-A57F-4E407C9CF15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4629" t="10530" r="45608" b="78939"/>
          <a:stretch/>
        </p:blipFill>
        <p:spPr>
          <a:xfrm>
            <a:off x="11147873" y="96981"/>
            <a:ext cx="904009" cy="722168"/>
          </a:xfrm>
          <a:prstGeom prst="rect">
            <a:avLst/>
          </a:prstGeom>
        </p:spPr>
      </p:pic>
      <p:pic>
        <p:nvPicPr>
          <p:cNvPr id="15" name="图片 14">
            <a:extLst>
              <a:ext uri="{FF2B5EF4-FFF2-40B4-BE49-F238E27FC236}">
                <a16:creationId xmlns:a16="http://schemas.microsoft.com/office/drawing/2014/main" id="{8C5EEAFA-43A5-468C-85D1-2BC9540FEE8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0771" t="13030" r="66558" b="77879"/>
          <a:stretch/>
        </p:blipFill>
        <p:spPr>
          <a:xfrm>
            <a:off x="121810" y="877503"/>
            <a:ext cx="579569" cy="623455"/>
          </a:xfrm>
          <a:prstGeom prst="rect">
            <a:avLst/>
          </a:prstGeom>
        </p:spPr>
      </p:pic>
      <p:pic>
        <p:nvPicPr>
          <p:cNvPr id="17" name="图片 16">
            <a:extLst>
              <a:ext uri="{FF2B5EF4-FFF2-40B4-BE49-F238E27FC236}">
                <a16:creationId xmlns:a16="http://schemas.microsoft.com/office/drawing/2014/main" id="{599BDDCF-1118-487F-854A-92658E46A318}"/>
              </a:ext>
            </a:extLst>
          </p:cNvPr>
          <p:cNvPicPr>
            <a:picLocks noChangeAspect="1"/>
          </p:cNvPicPr>
          <p:nvPr/>
        </p:nvPicPr>
        <p:blipFill rotWithShape="1">
          <a:blip r:embed="rId6">
            <a:extLst>
              <a:ext uri="{28A0092B-C50C-407E-A947-70E740481C1C}">
                <a14:useLocalDpi xmlns:a14="http://schemas.microsoft.com/office/drawing/2010/main" val="0"/>
              </a:ext>
            </a:extLst>
          </a:blip>
          <a:srcRect l="65826" t="63081" r="15319" b="23737"/>
          <a:stretch/>
        </p:blipFill>
        <p:spPr>
          <a:xfrm>
            <a:off x="10585445" y="2898535"/>
            <a:ext cx="1919200" cy="2011695"/>
          </a:xfrm>
          <a:prstGeom prst="rect">
            <a:avLst/>
          </a:prstGeom>
        </p:spPr>
      </p:pic>
      <p:grpSp>
        <p:nvGrpSpPr>
          <p:cNvPr id="36" name="组合 35">
            <a:extLst>
              <a:ext uri="{FF2B5EF4-FFF2-40B4-BE49-F238E27FC236}">
                <a16:creationId xmlns:a16="http://schemas.microsoft.com/office/drawing/2014/main" id="{FEE337F4-7147-4BFF-8706-B4DAD93FF512}"/>
              </a:ext>
            </a:extLst>
          </p:cNvPr>
          <p:cNvGrpSpPr/>
          <p:nvPr/>
        </p:nvGrpSpPr>
        <p:grpSpPr>
          <a:xfrm>
            <a:off x="0" y="4404304"/>
            <a:ext cx="12344401" cy="2883807"/>
            <a:chOff x="0" y="4404304"/>
            <a:chExt cx="12344401" cy="2883807"/>
          </a:xfrm>
        </p:grpSpPr>
        <p:pic>
          <p:nvPicPr>
            <p:cNvPr id="29" name="图片 28">
              <a:extLst>
                <a:ext uri="{FF2B5EF4-FFF2-40B4-BE49-F238E27FC236}">
                  <a16:creationId xmlns:a16="http://schemas.microsoft.com/office/drawing/2014/main" id="{E2FEF7BE-C77C-4A7B-846B-366DA6A297F4}"/>
                </a:ext>
              </a:extLst>
            </p:cNvPr>
            <p:cNvPicPr>
              <a:picLocks noChangeAspect="1"/>
            </p:cNvPicPr>
            <p:nvPr/>
          </p:nvPicPr>
          <p:blipFill rotWithShape="1">
            <a:blip r:embed="rId6">
              <a:extLst>
                <a:ext uri="{28A0092B-C50C-407E-A947-70E740481C1C}">
                  <a14:useLocalDpi xmlns:a14="http://schemas.microsoft.com/office/drawing/2010/main" val="0"/>
                </a:ext>
              </a:extLst>
            </a:blip>
            <a:srcRect l="57194" t="32323" r="11231" b="50707"/>
            <a:stretch/>
          </p:blipFill>
          <p:spPr>
            <a:xfrm>
              <a:off x="7394143" y="4404304"/>
              <a:ext cx="3401640" cy="2740889"/>
            </a:xfrm>
            <a:prstGeom prst="rect">
              <a:avLst/>
            </a:prstGeom>
          </p:spPr>
        </p:pic>
        <p:grpSp>
          <p:nvGrpSpPr>
            <p:cNvPr id="35" name="组合 34">
              <a:extLst>
                <a:ext uri="{FF2B5EF4-FFF2-40B4-BE49-F238E27FC236}">
                  <a16:creationId xmlns:a16="http://schemas.microsoft.com/office/drawing/2014/main" id="{926D4E6E-DD54-48BC-8397-EF52D39A3C34}"/>
                </a:ext>
              </a:extLst>
            </p:cNvPr>
            <p:cNvGrpSpPr/>
            <p:nvPr/>
          </p:nvGrpSpPr>
          <p:grpSpPr>
            <a:xfrm>
              <a:off x="0" y="4631488"/>
              <a:ext cx="12344401" cy="2656623"/>
              <a:chOff x="0" y="4631488"/>
              <a:chExt cx="12344401" cy="2656623"/>
            </a:xfrm>
          </p:grpSpPr>
          <p:pic>
            <p:nvPicPr>
              <p:cNvPr id="31" name="图片 30">
                <a:extLst>
                  <a:ext uri="{FF2B5EF4-FFF2-40B4-BE49-F238E27FC236}">
                    <a16:creationId xmlns:a16="http://schemas.microsoft.com/office/drawing/2014/main" id="{DDC9AC2F-004F-40E0-898F-917C7A93506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60505" r="64160" b="9192"/>
              <a:stretch/>
            </p:blipFill>
            <p:spPr>
              <a:xfrm>
                <a:off x="10948183" y="4631488"/>
                <a:ext cx="1238173" cy="2166501"/>
              </a:xfrm>
              <a:prstGeom prst="rect">
                <a:avLst/>
              </a:prstGeom>
            </p:spPr>
          </p:pic>
          <p:pic>
            <p:nvPicPr>
              <p:cNvPr id="19" name="图片 18">
                <a:extLst>
                  <a:ext uri="{FF2B5EF4-FFF2-40B4-BE49-F238E27FC236}">
                    <a16:creationId xmlns:a16="http://schemas.microsoft.com/office/drawing/2014/main" id="{67B1AC0A-D340-44A2-9A83-F1305489E76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60828" t="83232" r="12103" b="2677"/>
              <a:stretch/>
            </p:blipFill>
            <p:spPr>
              <a:xfrm>
                <a:off x="10953829" y="5642264"/>
                <a:ext cx="1238172" cy="966355"/>
              </a:xfrm>
              <a:prstGeom prst="rect">
                <a:avLst/>
              </a:prstGeom>
            </p:spPr>
          </p:pic>
          <p:pic>
            <p:nvPicPr>
              <p:cNvPr id="20" name="图片 19">
                <a:extLst>
                  <a:ext uri="{FF2B5EF4-FFF2-40B4-BE49-F238E27FC236}">
                    <a16:creationId xmlns:a16="http://schemas.microsoft.com/office/drawing/2014/main" id="{D8AAF451-9525-49A1-A615-80AF7594687C}"/>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60828" t="83232" r="12103" b="2677"/>
              <a:stretch/>
            </p:blipFill>
            <p:spPr>
              <a:xfrm>
                <a:off x="11106229" y="5794664"/>
                <a:ext cx="1238172" cy="966355"/>
              </a:xfrm>
              <a:prstGeom prst="rect">
                <a:avLst/>
              </a:prstGeom>
            </p:spPr>
          </p:pic>
          <p:grpSp>
            <p:nvGrpSpPr>
              <p:cNvPr id="27" name="组合 26">
                <a:extLst>
                  <a:ext uri="{FF2B5EF4-FFF2-40B4-BE49-F238E27FC236}">
                    <a16:creationId xmlns:a16="http://schemas.microsoft.com/office/drawing/2014/main" id="{EA77B95B-2476-42F0-871D-7A89346DEA0C}"/>
                  </a:ext>
                </a:extLst>
              </p:cNvPr>
              <p:cNvGrpSpPr/>
              <p:nvPr/>
            </p:nvGrpSpPr>
            <p:grpSpPr>
              <a:xfrm>
                <a:off x="0" y="5004262"/>
                <a:ext cx="5085153" cy="2283849"/>
                <a:chOff x="0" y="4516892"/>
                <a:chExt cx="5085153" cy="2771220"/>
              </a:xfrm>
            </p:grpSpPr>
            <p:pic>
              <p:nvPicPr>
                <p:cNvPr id="21" name="图片 20">
                  <a:extLst>
                    <a:ext uri="{FF2B5EF4-FFF2-40B4-BE49-F238E27FC236}">
                      <a16:creationId xmlns:a16="http://schemas.microsoft.com/office/drawing/2014/main" id="{3AC466CA-BD73-4FC1-A7A2-2B97C1AF11D3}"/>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60505" r="64160" b="9192"/>
                <a:stretch/>
              </p:blipFill>
              <p:spPr>
                <a:xfrm>
                  <a:off x="0" y="4588764"/>
                  <a:ext cx="1639375" cy="2078182"/>
                </a:xfrm>
                <a:prstGeom prst="rect">
                  <a:avLst/>
                </a:prstGeom>
              </p:spPr>
            </p:pic>
            <p:pic>
              <p:nvPicPr>
                <p:cNvPr id="23" name="图片 22">
                  <a:extLst>
                    <a:ext uri="{FF2B5EF4-FFF2-40B4-BE49-F238E27FC236}">
                      <a16:creationId xmlns:a16="http://schemas.microsoft.com/office/drawing/2014/main" id="{CF955CB9-31A7-4D60-8E9C-4AB17CD48EE9}"/>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4704" t="69697" r="34629" b="11515"/>
                <a:stretch/>
              </p:blipFill>
              <p:spPr>
                <a:xfrm>
                  <a:off x="2121390" y="5728300"/>
                  <a:ext cx="1402773" cy="1288473"/>
                </a:xfrm>
                <a:prstGeom prst="rect">
                  <a:avLst/>
                </a:prstGeom>
              </p:spPr>
            </p:pic>
            <p:pic>
              <p:nvPicPr>
                <p:cNvPr id="24" name="图片 23">
                  <a:extLst>
                    <a:ext uri="{FF2B5EF4-FFF2-40B4-BE49-F238E27FC236}">
                      <a16:creationId xmlns:a16="http://schemas.microsoft.com/office/drawing/2014/main" id="{815671FA-884D-4AFD-8FCD-0E4EB3BDF198}"/>
                    </a:ext>
                  </a:extLst>
                </p:cNvPr>
                <p:cNvPicPr>
                  <a:picLocks noChangeAspect="1"/>
                </p:cNvPicPr>
                <p:nvPr/>
              </p:nvPicPr>
              <p:blipFill rotWithShape="1">
                <a:blip r:embed="rId6">
                  <a:extLst>
                    <a:ext uri="{28A0092B-C50C-407E-A947-70E740481C1C}">
                      <a14:useLocalDpi xmlns:a14="http://schemas.microsoft.com/office/drawing/2010/main" val="0"/>
                    </a:ext>
                  </a:extLst>
                </a:blip>
                <a:srcRect l="34704" t="69697" r="34629" b="11515"/>
                <a:stretch/>
              </p:blipFill>
              <p:spPr>
                <a:xfrm>
                  <a:off x="2999684" y="4516892"/>
                  <a:ext cx="1402773" cy="2771220"/>
                </a:xfrm>
                <a:prstGeom prst="rect">
                  <a:avLst/>
                </a:prstGeom>
              </p:spPr>
            </p:pic>
            <p:pic>
              <p:nvPicPr>
                <p:cNvPr id="26" name="图片 25">
                  <a:extLst>
                    <a:ext uri="{FF2B5EF4-FFF2-40B4-BE49-F238E27FC236}">
                      <a16:creationId xmlns:a16="http://schemas.microsoft.com/office/drawing/2014/main" id="{C4D5EAB6-B49F-40EF-8237-E28543CC3B51}"/>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60505" r="64160" b="9192"/>
                <a:stretch/>
              </p:blipFill>
              <p:spPr>
                <a:xfrm>
                  <a:off x="3846980" y="5340645"/>
                  <a:ext cx="1238173" cy="1569591"/>
                </a:xfrm>
                <a:prstGeom prst="rect">
                  <a:avLst/>
                </a:prstGeom>
              </p:spPr>
            </p:pic>
          </p:grpSp>
          <p:pic>
            <p:nvPicPr>
              <p:cNvPr id="28" name="图片 27">
                <a:extLst>
                  <a:ext uri="{FF2B5EF4-FFF2-40B4-BE49-F238E27FC236}">
                    <a16:creationId xmlns:a16="http://schemas.microsoft.com/office/drawing/2014/main" id="{6355B9DD-4EC8-4C95-8BB6-5079B4C99BFD}"/>
                  </a:ext>
                </a:extLst>
              </p:cNvPr>
              <p:cNvPicPr>
                <a:picLocks noChangeAspect="1"/>
              </p:cNvPicPr>
              <p:nvPr/>
            </p:nvPicPr>
            <p:blipFill rotWithShape="1">
              <a:blip r:embed="rId6">
                <a:extLst>
                  <a:ext uri="{28A0092B-C50C-407E-A947-70E740481C1C}">
                    <a14:useLocalDpi xmlns:a14="http://schemas.microsoft.com/office/drawing/2010/main" val="0"/>
                  </a:ext>
                </a:extLst>
              </a:blip>
              <a:srcRect l="10397" t="21717" r="43942" b="61162"/>
              <a:stretch/>
            </p:blipFill>
            <p:spPr>
              <a:xfrm>
                <a:off x="4709235" y="4938833"/>
                <a:ext cx="3481512" cy="1957267"/>
              </a:xfrm>
              <a:prstGeom prst="rect">
                <a:avLst/>
              </a:prstGeom>
            </p:spPr>
          </p:pic>
          <p:pic>
            <p:nvPicPr>
              <p:cNvPr id="30" name="图片 29">
                <a:extLst>
                  <a:ext uri="{FF2B5EF4-FFF2-40B4-BE49-F238E27FC236}">
                    <a16:creationId xmlns:a16="http://schemas.microsoft.com/office/drawing/2014/main" id="{A866C5CC-C8CD-4A74-85BB-01B52E191461}"/>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60505" r="64160" b="9192"/>
              <a:stretch/>
            </p:blipFill>
            <p:spPr>
              <a:xfrm>
                <a:off x="1270946" y="5577302"/>
                <a:ext cx="1238173" cy="1293549"/>
              </a:xfrm>
              <a:prstGeom prst="rect">
                <a:avLst/>
              </a:prstGeom>
            </p:spPr>
          </p:pic>
        </p:grpSp>
      </p:grpSp>
      <p:pic>
        <p:nvPicPr>
          <p:cNvPr id="32" name="图片 31">
            <a:extLst>
              <a:ext uri="{FF2B5EF4-FFF2-40B4-BE49-F238E27FC236}">
                <a16:creationId xmlns:a16="http://schemas.microsoft.com/office/drawing/2014/main" id="{388446E4-D1B9-45D7-92B8-F3618BCBE968}"/>
              </a:ext>
            </a:extLst>
          </p:cNvPr>
          <p:cNvPicPr>
            <a:picLocks noChangeAspect="1"/>
          </p:cNvPicPr>
          <p:nvPr/>
        </p:nvPicPr>
        <p:blipFill rotWithShape="1">
          <a:blip r:embed="rId6">
            <a:extLst>
              <a:ext uri="{28A0092B-C50C-407E-A947-70E740481C1C}">
                <a14:useLocalDpi xmlns:a14="http://schemas.microsoft.com/office/drawing/2010/main" val="0"/>
              </a:ext>
            </a:extLst>
          </a:blip>
          <a:srcRect t="16061" r="84605" b="75454"/>
          <a:stretch/>
        </p:blipFill>
        <p:spPr>
          <a:xfrm>
            <a:off x="10405745" y="687372"/>
            <a:ext cx="1084876" cy="896458"/>
          </a:xfrm>
          <a:prstGeom prst="rect">
            <a:avLst/>
          </a:prstGeom>
        </p:spPr>
      </p:pic>
      <p:sp>
        <p:nvSpPr>
          <p:cNvPr id="22" name="Rectangle 21">
            <a:extLst>
              <a:ext uri="{FF2B5EF4-FFF2-40B4-BE49-F238E27FC236}">
                <a16:creationId xmlns:a16="http://schemas.microsoft.com/office/drawing/2014/main" id="{A35A6773-80C6-44CF-8C76-AAD69F9E0515}"/>
              </a:ext>
            </a:extLst>
          </p:cNvPr>
          <p:cNvSpPr/>
          <p:nvPr/>
        </p:nvSpPr>
        <p:spPr>
          <a:xfrm>
            <a:off x="1497496" y="1351722"/>
            <a:ext cx="9087947" cy="2740889"/>
          </a:xfrm>
          <a:prstGeom prst="rect">
            <a:avLst/>
          </a:prstGeom>
          <a:solidFill>
            <a:schemeClr val="accent1">
              <a:lumMod val="60000"/>
              <a:lumOff val="40000"/>
            </a:schemeClr>
          </a:solidFill>
          <a:ln w="76200">
            <a:solidFill>
              <a:schemeClr val="bg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4400" b="1" dirty="0">
                <a:solidFill>
                  <a:schemeClr val="bg1"/>
                </a:solidFill>
                <a:latin typeface="Times New Roman" panose="02020603050405020304" pitchFamily="18" charset="0"/>
                <a:cs typeface="Times New Roman" panose="02020603050405020304" pitchFamily="18" charset="0"/>
              </a:rPr>
              <a:t>THỰC HÀNH – VẬN DỤNG</a:t>
            </a:r>
            <a:endParaRPr lang="en-US" sz="44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36822935"/>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randombar(horizontal)">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par>
                                <p:cTn id="13" presetID="2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par>
                                <p:cTn id="16" presetID="22" presetClass="entr" presetSubtype="4" fill="hold"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wipe(down)">
                                      <p:cBhvr>
                                        <p:cTn id="18" dur="500"/>
                                        <p:tgtEl>
                                          <p:spTgt spid="32"/>
                                        </p:tgtEl>
                                      </p:cBhvr>
                                    </p:animEffect>
                                  </p:childTnLst>
                                </p:cTn>
                              </p:par>
                              <p:par>
                                <p:cTn id="19" presetID="22" presetClass="entr" presetSubtype="4"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down)">
                                      <p:cBhvr>
                                        <p:cTn id="21" dur="500"/>
                                        <p:tgtEl>
                                          <p:spTgt spid="17"/>
                                        </p:tgtEl>
                                      </p:cBhvr>
                                    </p:animEffect>
                                  </p:childTnLst>
                                </p:cTn>
                              </p:par>
                              <p:par>
                                <p:cTn id="22" presetID="22" presetClass="entr" presetSubtype="4"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down)">
                                      <p:cBhvr>
                                        <p:cTn id="2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EB8C6C50-E3FC-49E6-9ACA-66E6FFBD20C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4629" t="10530" r="45608" b="78939"/>
          <a:stretch/>
        </p:blipFill>
        <p:spPr>
          <a:xfrm>
            <a:off x="819687" y="155335"/>
            <a:ext cx="904009" cy="722168"/>
          </a:xfrm>
          <a:prstGeom prst="rect">
            <a:avLst/>
          </a:prstGeom>
        </p:spPr>
      </p:pic>
      <p:pic>
        <p:nvPicPr>
          <p:cNvPr id="12" name="图片 11">
            <a:extLst>
              <a:ext uri="{FF2B5EF4-FFF2-40B4-BE49-F238E27FC236}">
                <a16:creationId xmlns:a16="http://schemas.microsoft.com/office/drawing/2014/main" id="{E1B29EA4-2B7B-4B69-A57F-4E407C9CF15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4629" t="10530" r="45608" b="78939"/>
          <a:stretch/>
        </p:blipFill>
        <p:spPr>
          <a:xfrm>
            <a:off x="11147873" y="96981"/>
            <a:ext cx="904009" cy="722168"/>
          </a:xfrm>
          <a:prstGeom prst="rect">
            <a:avLst/>
          </a:prstGeom>
        </p:spPr>
      </p:pic>
      <p:pic>
        <p:nvPicPr>
          <p:cNvPr id="15" name="图片 14">
            <a:extLst>
              <a:ext uri="{FF2B5EF4-FFF2-40B4-BE49-F238E27FC236}">
                <a16:creationId xmlns:a16="http://schemas.microsoft.com/office/drawing/2014/main" id="{8C5EEAFA-43A5-468C-85D1-2BC9540FEE8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0771" t="13030" r="66558" b="77879"/>
          <a:stretch/>
        </p:blipFill>
        <p:spPr>
          <a:xfrm>
            <a:off x="121810" y="877503"/>
            <a:ext cx="579569" cy="623455"/>
          </a:xfrm>
          <a:prstGeom prst="rect">
            <a:avLst/>
          </a:prstGeom>
        </p:spPr>
      </p:pic>
      <p:pic>
        <p:nvPicPr>
          <p:cNvPr id="32" name="图片 31">
            <a:extLst>
              <a:ext uri="{FF2B5EF4-FFF2-40B4-BE49-F238E27FC236}">
                <a16:creationId xmlns:a16="http://schemas.microsoft.com/office/drawing/2014/main" id="{388446E4-D1B9-45D7-92B8-F3618BCBE968}"/>
              </a:ext>
            </a:extLst>
          </p:cNvPr>
          <p:cNvPicPr>
            <a:picLocks noChangeAspect="1"/>
          </p:cNvPicPr>
          <p:nvPr/>
        </p:nvPicPr>
        <p:blipFill rotWithShape="1">
          <a:blip r:embed="rId5">
            <a:extLst>
              <a:ext uri="{28A0092B-C50C-407E-A947-70E740481C1C}">
                <a14:useLocalDpi xmlns:a14="http://schemas.microsoft.com/office/drawing/2010/main" val="0"/>
              </a:ext>
            </a:extLst>
          </a:blip>
          <a:srcRect t="16061" r="84605" b="75454"/>
          <a:stretch/>
        </p:blipFill>
        <p:spPr>
          <a:xfrm>
            <a:off x="10405745" y="687372"/>
            <a:ext cx="1084876" cy="896458"/>
          </a:xfrm>
          <a:prstGeom prst="rect">
            <a:avLst/>
          </a:prstGeom>
        </p:spPr>
      </p:pic>
      <p:pic>
        <p:nvPicPr>
          <p:cNvPr id="2" name="Picture 1">
            <a:extLst>
              <a:ext uri="{FF2B5EF4-FFF2-40B4-BE49-F238E27FC236}">
                <a16:creationId xmlns:a16="http://schemas.microsoft.com/office/drawing/2014/main" id="{0CA2FB03-B64A-423F-A791-2FECF36D57DE}"/>
              </a:ext>
            </a:extLst>
          </p:cNvPr>
          <p:cNvPicPr>
            <a:picLocks noChangeAspect="1"/>
          </p:cNvPicPr>
          <p:nvPr/>
        </p:nvPicPr>
        <p:blipFill>
          <a:blip r:embed="rId6"/>
          <a:stretch>
            <a:fillRect/>
          </a:stretch>
        </p:blipFill>
        <p:spPr>
          <a:xfrm>
            <a:off x="1668867" y="2174221"/>
            <a:ext cx="9279316" cy="4340087"/>
          </a:xfrm>
          <a:prstGeom prst="rect">
            <a:avLst/>
          </a:prstGeom>
        </p:spPr>
      </p:pic>
      <p:sp>
        <p:nvSpPr>
          <p:cNvPr id="3" name="TextBox 2">
            <a:extLst>
              <a:ext uri="{FF2B5EF4-FFF2-40B4-BE49-F238E27FC236}">
                <a16:creationId xmlns:a16="http://schemas.microsoft.com/office/drawing/2014/main" id="{2D4AA0A4-8DEF-44B8-8CC9-0D2945943C37}"/>
              </a:ext>
            </a:extLst>
          </p:cNvPr>
          <p:cNvSpPr txBox="1"/>
          <p:nvPr/>
        </p:nvSpPr>
        <p:spPr>
          <a:xfrm>
            <a:off x="1948070" y="331304"/>
            <a:ext cx="6255026" cy="1384995"/>
          </a:xfrm>
          <a:prstGeom prst="rect">
            <a:avLst/>
          </a:prstGeom>
          <a:noFill/>
        </p:spPr>
        <p:txBody>
          <a:bodyPr wrap="square" rtlCol="0">
            <a:spAutoFit/>
          </a:bodyPr>
          <a:lstStyle/>
          <a:p>
            <a:pPr marL="342900" indent="-342900">
              <a:buAutoNum type="arabicPeriod"/>
            </a:pPr>
            <a:r>
              <a:rPr lang="vi-VN" sz="2800" dirty="0">
                <a:latin typeface="Times New Roman" panose="02020603050405020304" pitchFamily="18" charset="0"/>
                <a:cs typeface="Times New Roman" panose="02020603050405020304" pitchFamily="18" charset="0"/>
              </a:rPr>
              <a:t>Tư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đứng</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đứng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đúng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theo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mẫu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dưới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đây</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64652763"/>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par>
                                <p:cTn id="11" presetID="22" presetClass="entr" presetSubtype="4" fill="hold"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wipe(down)">
                                      <p:cBhvr>
                                        <p:cTn id="13" dur="500"/>
                                        <p:tgtEl>
                                          <p:spTgt spid="32"/>
                                        </p:tgtEl>
                                      </p:cBhvr>
                                    </p:animEffect>
                                  </p:childTnLst>
                                </p:cTn>
                              </p:par>
                              <p:par>
                                <p:cTn id="14" presetID="22" presetClass="entr" presetSubtype="4"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down)">
                                      <p:cBhvr>
                                        <p:cTn id="1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A216926-B20D-45A6-A52C-38703BE293EF}"/>
              </a:ext>
            </a:extLst>
          </p:cNvPr>
          <p:cNvPicPr>
            <a:picLocks noChangeAspect="1"/>
          </p:cNvPicPr>
          <p:nvPr/>
        </p:nvPicPr>
        <p:blipFill>
          <a:blip r:embed="rId2"/>
          <a:stretch>
            <a:fillRect/>
          </a:stretch>
        </p:blipFill>
        <p:spPr>
          <a:xfrm>
            <a:off x="2001078" y="2290762"/>
            <a:ext cx="8335618" cy="4043777"/>
          </a:xfrm>
          <a:prstGeom prst="rect">
            <a:avLst/>
          </a:prstGeom>
        </p:spPr>
      </p:pic>
      <p:sp>
        <p:nvSpPr>
          <p:cNvPr id="5" name="TextBox 4">
            <a:extLst>
              <a:ext uri="{FF2B5EF4-FFF2-40B4-BE49-F238E27FC236}">
                <a16:creationId xmlns:a16="http://schemas.microsoft.com/office/drawing/2014/main" id="{350D9C23-9EE9-426F-9E6C-E6FF3F239C3F}"/>
              </a:ext>
            </a:extLst>
          </p:cNvPr>
          <p:cNvSpPr txBox="1"/>
          <p:nvPr/>
        </p:nvSpPr>
        <p:spPr>
          <a:xfrm>
            <a:off x="1590261" y="364435"/>
            <a:ext cx="6175513" cy="1384995"/>
          </a:xfrm>
          <a:prstGeom prst="rect">
            <a:avLst/>
          </a:prstGeom>
          <a:no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rPr>
              <a:t>2. </a:t>
            </a:r>
            <a:r>
              <a:rPr lang="en-US" sz="2800" dirty="0" err="1">
                <a:latin typeface="Times New Roman" panose="02020603050405020304" pitchFamily="18" charset="0"/>
                <a:cs typeface="Times New Roman" panose="02020603050405020304" pitchFamily="18" charset="0"/>
              </a:rPr>
              <a:t>Tư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ngồi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đeo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cặp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sách</a:t>
            </a:r>
            <a:endParaRPr lang="en-US" sz="2800" dirty="0">
              <a:latin typeface="Times New Roman" panose="02020603050405020304" pitchFamily="18" charset="0"/>
              <a:cs typeface="Times New Roman" panose="02020603050405020304" pitchFamily="18" charset="0"/>
            </a:endParaRPr>
          </a:p>
          <a:p>
            <a:pPr algn="just"/>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ngồi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đeo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cặp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đúng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theo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mẫu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dưới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đây</a:t>
            </a:r>
            <a:r>
              <a:rPr lang="en-US" sz="2800" dirty="0">
                <a:latin typeface="Times New Roman" panose="02020603050405020304" pitchFamily="18" charset="0"/>
                <a:cs typeface="Times New Roman" panose="02020603050405020304" pitchFamily="18" charset="0"/>
              </a:rPr>
              <a:t> </a:t>
            </a:r>
          </a:p>
        </p:txBody>
      </p:sp>
      <p:pic>
        <p:nvPicPr>
          <p:cNvPr id="6" name="图片 31">
            <a:extLst>
              <a:ext uri="{FF2B5EF4-FFF2-40B4-BE49-F238E27FC236}">
                <a16:creationId xmlns:a16="http://schemas.microsoft.com/office/drawing/2014/main" id="{861F945C-AE26-4FD3-B4C5-C3CB389E2A42}"/>
              </a:ext>
            </a:extLst>
          </p:cNvPr>
          <p:cNvPicPr>
            <a:picLocks noChangeAspect="1"/>
          </p:cNvPicPr>
          <p:nvPr/>
        </p:nvPicPr>
        <p:blipFill rotWithShape="1">
          <a:blip r:embed="rId3">
            <a:extLst>
              <a:ext uri="{28A0092B-C50C-407E-A947-70E740481C1C}">
                <a14:useLocalDpi xmlns:a14="http://schemas.microsoft.com/office/drawing/2010/main" val="0"/>
              </a:ext>
            </a:extLst>
          </a:blip>
          <a:srcRect t="16061" r="84605" b="75454"/>
          <a:stretch/>
        </p:blipFill>
        <p:spPr>
          <a:xfrm>
            <a:off x="161814" y="160474"/>
            <a:ext cx="1084876" cy="896458"/>
          </a:xfrm>
          <a:prstGeom prst="rect">
            <a:avLst/>
          </a:prstGeom>
        </p:spPr>
      </p:pic>
    </p:spTree>
    <p:extLst>
      <p:ext uri="{BB962C8B-B14F-4D97-AF65-F5344CB8AC3E}">
        <p14:creationId xmlns:p14="http://schemas.microsoft.com/office/powerpoint/2010/main" val="3972753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 33">
            <a:extLst>
              <a:ext uri="{FF2B5EF4-FFF2-40B4-BE49-F238E27FC236}">
                <a16:creationId xmlns:a16="http://schemas.microsoft.com/office/drawing/2014/main" id="{2FD968FE-3E52-46A1-A9F9-0B70BBFE0956}"/>
              </a:ext>
            </a:extLst>
          </p:cNvPr>
          <p:cNvPicPr>
            <a:picLocks noChangeAspect="1"/>
          </p:cNvPicPr>
          <p:nvPr/>
        </p:nvPicPr>
        <p:blipFill rotWithShape="1">
          <a:blip r:embed="rId3">
            <a:extLst>
              <a:ext uri="{28A0092B-C50C-407E-A947-70E740481C1C}">
                <a14:useLocalDpi xmlns:a14="http://schemas.microsoft.com/office/drawing/2010/main" val="0"/>
              </a:ext>
            </a:extLst>
          </a:blip>
          <a:srcRect b="16416"/>
          <a:stretch/>
        </p:blipFill>
        <p:spPr>
          <a:xfrm rot="5400000">
            <a:off x="2663422" y="-2663423"/>
            <a:ext cx="6865153" cy="12192001"/>
          </a:xfrm>
          <a:prstGeom prst="rect">
            <a:avLst/>
          </a:prstGeom>
        </p:spPr>
      </p:pic>
      <p:pic>
        <p:nvPicPr>
          <p:cNvPr id="11" name="图片 10">
            <a:extLst>
              <a:ext uri="{FF2B5EF4-FFF2-40B4-BE49-F238E27FC236}">
                <a16:creationId xmlns:a16="http://schemas.microsoft.com/office/drawing/2014/main" id="{EB8C6C50-E3FC-49E6-9ACA-66E6FFBD20C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4629" t="10530" r="45608" b="78939"/>
          <a:stretch/>
        </p:blipFill>
        <p:spPr>
          <a:xfrm>
            <a:off x="819687" y="155335"/>
            <a:ext cx="904009" cy="722168"/>
          </a:xfrm>
          <a:prstGeom prst="rect">
            <a:avLst/>
          </a:prstGeom>
        </p:spPr>
      </p:pic>
      <p:pic>
        <p:nvPicPr>
          <p:cNvPr id="12" name="图片 11">
            <a:extLst>
              <a:ext uri="{FF2B5EF4-FFF2-40B4-BE49-F238E27FC236}">
                <a16:creationId xmlns:a16="http://schemas.microsoft.com/office/drawing/2014/main" id="{E1B29EA4-2B7B-4B69-A57F-4E407C9CF15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4629" t="10530" r="45608" b="78939"/>
          <a:stretch/>
        </p:blipFill>
        <p:spPr>
          <a:xfrm>
            <a:off x="11147873" y="96981"/>
            <a:ext cx="904009" cy="722168"/>
          </a:xfrm>
          <a:prstGeom prst="rect">
            <a:avLst/>
          </a:prstGeom>
        </p:spPr>
      </p:pic>
      <p:pic>
        <p:nvPicPr>
          <p:cNvPr id="15" name="图片 14">
            <a:extLst>
              <a:ext uri="{FF2B5EF4-FFF2-40B4-BE49-F238E27FC236}">
                <a16:creationId xmlns:a16="http://schemas.microsoft.com/office/drawing/2014/main" id="{8C5EEAFA-43A5-468C-85D1-2BC9540FEE8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0771" t="13030" r="66558" b="77879"/>
          <a:stretch/>
        </p:blipFill>
        <p:spPr>
          <a:xfrm>
            <a:off x="121810" y="877503"/>
            <a:ext cx="579569" cy="623455"/>
          </a:xfrm>
          <a:prstGeom prst="rect">
            <a:avLst/>
          </a:prstGeom>
        </p:spPr>
      </p:pic>
      <p:pic>
        <p:nvPicPr>
          <p:cNvPr id="17" name="图片 16">
            <a:extLst>
              <a:ext uri="{FF2B5EF4-FFF2-40B4-BE49-F238E27FC236}">
                <a16:creationId xmlns:a16="http://schemas.microsoft.com/office/drawing/2014/main" id="{599BDDCF-1118-487F-854A-92658E46A318}"/>
              </a:ext>
            </a:extLst>
          </p:cNvPr>
          <p:cNvPicPr>
            <a:picLocks noChangeAspect="1"/>
          </p:cNvPicPr>
          <p:nvPr/>
        </p:nvPicPr>
        <p:blipFill rotWithShape="1">
          <a:blip r:embed="rId6">
            <a:extLst>
              <a:ext uri="{28A0092B-C50C-407E-A947-70E740481C1C}">
                <a14:useLocalDpi xmlns:a14="http://schemas.microsoft.com/office/drawing/2010/main" val="0"/>
              </a:ext>
            </a:extLst>
          </a:blip>
          <a:srcRect l="65826" t="63081" r="15319" b="23737"/>
          <a:stretch/>
        </p:blipFill>
        <p:spPr>
          <a:xfrm>
            <a:off x="10531021" y="2860959"/>
            <a:ext cx="1919200" cy="2011695"/>
          </a:xfrm>
          <a:prstGeom prst="rect">
            <a:avLst/>
          </a:prstGeom>
        </p:spPr>
      </p:pic>
      <p:grpSp>
        <p:nvGrpSpPr>
          <p:cNvPr id="36" name="组合 35">
            <a:extLst>
              <a:ext uri="{FF2B5EF4-FFF2-40B4-BE49-F238E27FC236}">
                <a16:creationId xmlns:a16="http://schemas.microsoft.com/office/drawing/2014/main" id="{FEE337F4-7147-4BFF-8706-B4DAD93FF512}"/>
              </a:ext>
            </a:extLst>
          </p:cNvPr>
          <p:cNvGrpSpPr/>
          <p:nvPr/>
        </p:nvGrpSpPr>
        <p:grpSpPr>
          <a:xfrm>
            <a:off x="0" y="4404304"/>
            <a:ext cx="12344401" cy="2883807"/>
            <a:chOff x="0" y="4404304"/>
            <a:chExt cx="12344401" cy="2883807"/>
          </a:xfrm>
        </p:grpSpPr>
        <p:pic>
          <p:nvPicPr>
            <p:cNvPr id="29" name="图片 28">
              <a:extLst>
                <a:ext uri="{FF2B5EF4-FFF2-40B4-BE49-F238E27FC236}">
                  <a16:creationId xmlns:a16="http://schemas.microsoft.com/office/drawing/2014/main" id="{E2FEF7BE-C77C-4A7B-846B-366DA6A297F4}"/>
                </a:ext>
              </a:extLst>
            </p:cNvPr>
            <p:cNvPicPr>
              <a:picLocks noChangeAspect="1"/>
            </p:cNvPicPr>
            <p:nvPr/>
          </p:nvPicPr>
          <p:blipFill rotWithShape="1">
            <a:blip r:embed="rId6">
              <a:extLst>
                <a:ext uri="{28A0092B-C50C-407E-A947-70E740481C1C}">
                  <a14:useLocalDpi xmlns:a14="http://schemas.microsoft.com/office/drawing/2010/main" val="0"/>
                </a:ext>
              </a:extLst>
            </a:blip>
            <a:srcRect l="57194" t="32323" r="11231" b="50707"/>
            <a:stretch/>
          </p:blipFill>
          <p:spPr>
            <a:xfrm>
              <a:off x="7394143" y="4404304"/>
              <a:ext cx="3401640" cy="2740889"/>
            </a:xfrm>
            <a:prstGeom prst="rect">
              <a:avLst/>
            </a:prstGeom>
          </p:spPr>
        </p:pic>
        <p:grpSp>
          <p:nvGrpSpPr>
            <p:cNvPr id="35" name="组合 34">
              <a:extLst>
                <a:ext uri="{FF2B5EF4-FFF2-40B4-BE49-F238E27FC236}">
                  <a16:creationId xmlns:a16="http://schemas.microsoft.com/office/drawing/2014/main" id="{926D4E6E-DD54-48BC-8397-EF52D39A3C34}"/>
                </a:ext>
              </a:extLst>
            </p:cNvPr>
            <p:cNvGrpSpPr/>
            <p:nvPr/>
          </p:nvGrpSpPr>
          <p:grpSpPr>
            <a:xfrm>
              <a:off x="0" y="4631488"/>
              <a:ext cx="12344401" cy="2656623"/>
              <a:chOff x="0" y="4631488"/>
              <a:chExt cx="12344401" cy="2656623"/>
            </a:xfrm>
          </p:grpSpPr>
          <p:pic>
            <p:nvPicPr>
              <p:cNvPr id="31" name="图片 30">
                <a:extLst>
                  <a:ext uri="{FF2B5EF4-FFF2-40B4-BE49-F238E27FC236}">
                    <a16:creationId xmlns:a16="http://schemas.microsoft.com/office/drawing/2014/main" id="{DDC9AC2F-004F-40E0-898F-917C7A93506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60505" r="64160" b="9192"/>
              <a:stretch/>
            </p:blipFill>
            <p:spPr>
              <a:xfrm>
                <a:off x="10948183" y="4631488"/>
                <a:ext cx="1238173" cy="2166501"/>
              </a:xfrm>
              <a:prstGeom prst="rect">
                <a:avLst/>
              </a:prstGeom>
            </p:spPr>
          </p:pic>
          <p:pic>
            <p:nvPicPr>
              <p:cNvPr id="19" name="图片 18">
                <a:extLst>
                  <a:ext uri="{FF2B5EF4-FFF2-40B4-BE49-F238E27FC236}">
                    <a16:creationId xmlns:a16="http://schemas.microsoft.com/office/drawing/2014/main" id="{67B1AC0A-D340-44A2-9A83-F1305489E76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60828" t="83232" r="12103" b="2677"/>
              <a:stretch/>
            </p:blipFill>
            <p:spPr>
              <a:xfrm>
                <a:off x="10953829" y="5642264"/>
                <a:ext cx="1238172" cy="966355"/>
              </a:xfrm>
              <a:prstGeom prst="rect">
                <a:avLst/>
              </a:prstGeom>
            </p:spPr>
          </p:pic>
          <p:pic>
            <p:nvPicPr>
              <p:cNvPr id="20" name="图片 19">
                <a:extLst>
                  <a:ext uri="{FF2B5EF4-FFF2-40B4-BE49-F238E27FC236}">
                    <a16:creationId xmlns:a16="http://schemas.microsoft.com/office/drawing/2014/main" id="{D8AAF451-9525-49A1-A615-80AF7594687C}"/>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60828" t="83232" r="12103" b="2677"/>
              <a:stretch/>
            </p:blipFill>
            <p:spPr>
              <a:xfrm>
                <a:off x="11106229" y="5794664"/>
                <a:ext cx="1238172" cy="966355"/>
              </a:xfrm>
              <a:prstGeom prst="rect">
                <a:avLst/>
              </a:prstGeom>
            </p:spPr>
          </p:pic>
          <p:grpSp>
            <p:nvGrpSpPr>
              <p:cNvPr id="27" name="组合 26">
                <a:extLst>
                  <a:ext uri="{FF2B5EF4-FFF2-40B4-BE49-F238E27FC236}">
                    <a16:creationId xmlns:a16="http://schemas.microsoft.com/office/drawing/2014/main" id="{EA77B95B-2476-42F0-871D-7A89346DEA0C}"/>
                  </a:ext>
                </a:extLst>
              </p:cNvPr>
              <p:cNvGrpSpPr/>
              <p:nvPr/>
            </p:nvGrpSpPr>
            <p:grpSpPr>
              <a:xfrm>
                <a:off x="0" y="5004262"/>
                <a:ext cx="5085153" cy="2283849"/>
                <a:chOff x="0" y="4516892"/>
                <a:chExt cx="5085153" cy="2771220"/>
              </a:xfrm>
            </p:grpSpPr>
            <p:pic>
              <p:nvPicPr>
                <p:cNvPr id="21" name="图片 20">
                  <a:extLst>
                    <a:ext uri="{FF2B5EF4-FFF2-40B4-BE49-F238E27FC236}">
                      <a16:creationId xmlns:a16="http://schemas.microsoft.com/office/drawing/2014/main" id="{3AC466CA-BD73-4FC1-A7A2-2B97C1AF11D3}"/>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60505" r="64160" b="9192"/>
                <a:stretch/>
              </p:blipFill>
              <p:spPr>
                <a:xfrm>
                  <a:off x="0" y="4588764"/>
                  <a:ext cx="1639375" cy="2078182"/>
                </a:xfrm>
                <a:prstGeom prst="rect">
                  <a:avLst/>
                </a:prstGeom>
              </p:spPr>
            </p:pic>
            <p:pic>
              <p:nvPicPr>
                <p:cNvPr id="23" name="图片 22">
                  <a:extLst>
                    <a:ext uri="{FF2B5EF4-FFF2-40B4-BE49-F238E27FC236}">
                      <a16:creationId xmlns:a16="http://schemas.microsoft.com/office/drawing/2014/main" id="{CF955CB9-31A7-4D60-8E9C-4AB17CD48EE9}"/>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4704" t="69697" r="34629" b="11515"/>
                <a:stretch/>
              </p:blipFill>
              <p:spPr>
                <a:xfrm>
                  <a:off x="2121390" y="5728300"/>
                  <a:ext cx="1402773" cy="1288473"/>
                </a:xfrm>
                <a:prstGeom prst="rect">
                  <a:avLst/>
                </a:prstGeom>
              </p:spPr>
            </p:pic>
            <p:pic>
              <p:nvPicPr>
                <p:cNvPr id="24" name="图片 23">
                  <a:extLst>
                    <a:ext uri="{FF2B5EF4-FFF2-40B4-BE49-F238E27FC236}">
                      <a16:creationId xmlns:a16="http://schemas.microsoft.com/office/drawing/2014/main" id="{815671FA-884D-4AFD-8FCD-0E4EB3BDF198}"/>
                    </a:ext>
                  </a:extLst>
                </p:cNvPr>
                <p:cNvPicPr>
                  <a:picLocks noChangeAspect="1"/>
                </p:cNvPicPr>
                <p:nvPr/>
              </p:nvPicPr>
              <p:blipFill rotWithShape="1">
                <a:blip r:embed="rId6">
                  <a:extLst>
                    <a:ext uri="{28A0092B-C50C-407E-A947-70E740481C1C}">
                      <a14:useLocalDpi xmlns:a14="http://schemas.microsoft.com/office/drawing/2010/main" val="0"/>
                    </a:ext>
                  </a:extLst>
                </a:blip>
                <a:srcRect l="34704" t="69697" r="34629" b="11515"/>
                <a:stretch/>
              </p:blipFill>
              <p:spPr>
                <a:xfrm>
                  <a:off x="2999684" y="4516892"/>
                  <a:ext cx="1402773" cy="2771220"/>
                </a:xfrm>
                <a:prstGeom prst="rect">
                  <a:avLst/>
                </a:prstGeom>
              </p:spPr>
            </p:pic>
            <p:pic>
              <p:nvPicPr>
                <p:cNvPr id="26" name="图片 25">
                  <a:extLst>
                    <a:ext uri="{FF2B5EF4-FFF2-40B4-BE49-F238E27FC236}">
                      <a16:creationId xmlns:a16="http://schemas.microsoft.com/office/drawing/2014/main" id="{C4D5EAB6-B49F-40EF-8237-E28543CC3B51}"/>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60505" r="64160" b="9192"/>
                <a:stretch/>
              </p:blipFill>
              <p:spPr>
                <a:xfrm>
                  <a:off x="3846980" y="5340645"/>
                  <a:ext cx="1238173" cy="1569591"/>
                </a:xfrm>
                <a:prstGeom prst="rect">
                  <a:avLst/>
                </a:prstGeom>
              </p:spPr>
            </p:pic>
          </p:grpSp>
          <p:pic>
            <p:nvPicPr>
              <p:cNvPr id="28" name="图片 27">
                <a:extLst>
                  <a:ext uri="{FF2B5EF4-FFF2-40B4-BE49-F238E27FC236}">
                    <a16:creationId xmlns:a16="http://schemas.microsoft.com/office/drawing/2014/main" id="{6355B9DD-4EC8-4C95-8BB6-5079B4C99BFD}"/>
                  </a:ext>
                </a:extLst>
              </p:cNvPr>
              <p:cNvPicPr>
                <a:picLocks noChangeAspect="1"/>
              </p:cNvPicPr>
              <p:nvPr/>
            </p:nvPicPr>
            <p:blipFill rotWithShape="1">
              <a:blip r:embed="rId6">
                <a:extLst>
                  <a:ext uri="{28A0092B-C50C-407E-A947-70E740481C1C}">
                    <a14:useLocalDpi xmlns:a14="http://schemas.microsoft.com/office/drawing/2010/main" val="0"/>
                  </a:ext>
                </a:extLst>
              </a:blip>
              <a:srcRect l="10397" t="21717" r="43942" b="61162"/>
              <a:stretch/>
            </p:blipFill>
            <p:spPr>
              <a:xfrm>
                <a:off x="4709235" y="4938833"/>
                <a:ext cx="3481512" cy="1957267"/>
              </a:xfrm>
              <a:prstGeom prst="rect">
                <a:avLst/>
              </a:prstGeom>
            </p:spPr>
          </p:pic>
          <p:pic>
            <p:nvPicPr>
              <p:cNvPr id="30" name="图片 29">
                <a:extLst>
                  <a:ext uri="{FF2B5EF4-FFF2-40B4-BE49-F238E27FC236}">
                    <a16:creationId xmlns:a16="http://schemas.microsoft.com/office/drawing/2014/main" id="{A866C5CC-C8CD-4A74-85BB-01B52E191461}"/>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60505" r="64160" b="9192"/>
              <a:stretch/>
            </p:blipFill>
            <p:spPr>
              <a:xfrm>
                <a:off x="1270946" y="5577302"/>
                <a:ext cx="1238173" cy="1293549"/>
              </a:xfrm>
              <a:prstGeom prst="rect">
                <a:avLst/>
              </a:prstGeom>
            </p:spPr>
          </p:pic>
        </p:grpSp>
      </p:grpSp>
      <p:pic>
        <p:nvPicPr>
          <p:cNvPr id="32" name="图片 31">
            <a:extLst>
              <a:ext uri="{FF2B5EF4-FFF2-40B4-BE49-F238E27FC236}">
                <a16:creationId xmlns:a16="http://schemas.microsoft.com/office/drawing/2014/main" id="{388446E4-D1B9-45D7-92B8-F3618BCBE968}"/>
              </a:ext>
            </a:extLst>
          </p:cNvPr>
          <p:cNvPicPr>
            <a:picLocks noChangeAspect="1"/>
          </p:cNvPicPr>
          <p:nvPr/>
        </p:nvPicPr>
        <p:blipFill rotWithShape="1">
          <a:blip r:embed="rId6">
            <a:extLst>
              <a:ext uri="{28A0092B-C50C-407E-A947-70E740481C1C}">
                <a14:useLocalDpi xmlns:a14="http://schemas.microsoft.com/office/drawing/2010/main" val="0"/>
              </a:ext>
            </a:extLst>
          </a:blip>
          <a:srcRect t="16061" r="84605" b="75454"/>
          <a:stretch/>
        </p:blipFill>
        <p:spPr>
          <a:xfrm>
            <a:off x="10405745" y="687372"/>
            <a:ext cx="1084876" cy="896458"/>
          </a:xfrm>
          <a:prstGeom prst="rect">
            <a:avLst/>
          </a:prstGeom>
        </p:spPr>
      </p:pic>
      <p:sp>
        <p:nvSpPr>
          <p:cNvPr id="22" name="Rectangle 21">
            <a:extLst>
              <a:ext uri="{FF2B5EF4-FFF2-40B4-BE49-F238E27FC236}">
                <a16:creationId xmlns:a16="http://schemas.microsoft.com/office/drawing/2014/main" id="{A35A6773-80C6-44CF-8C76-AAD69F9E0515}"/>
              </a:ext>
            </a:extLst>
          </p:cNvPr>
          <p:cNvSpPr/>
          <p:nvPr/>
        </p:nvSpPr>
        <p:spPr>
          <a:xfrm>
            <a:off x="1497496" y="1351722"/>
            <a:ext cx="9087947" cy="2941043"/>
          </a:xfrm>
          <a:prstGeom prst="rect">
            <a:avLst/>
          </a:prstGeom>
          <a:solidFill>
            <a:schemeClr val="accent1">
              <a:lumMod val="60000"/>
              <a:lumOff val="40000"/>
            </a:schemeClr>
          </a:solidFill>
          <a:ln w="76200">
            <a:solidFill>
              <a:schemeClr val="bg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nl-NL" sz="3200" b="1" dirty="0">
                <a:solidFill>
                  <a:schemeClr val="bg1"/>
                </a:solidFill>
                <a:latin typeface="Times New Roman" panose="02020603050405020304" pitchFamily="18" charset="0"/>
                <a:cs typeface="Times New Roman" panose="02020603050405020304" pitchFamily="18" charset="0"/>
              </a:rPr>
              <a:t>Để phòng tránh cong vẹo cột sống , em cần đi, đứng, ngồi và đeo cặp sách đúng cách; không vang vác các vật nặng quá sức</a:t>
            </a:r>
            <a:endParaRPr lang="en-US" sz="32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20894817"/>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randombar(horizontal)">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par>
                                <p:cTn id="13" presetID="2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par>
                                <p:cTn id="16" presetID="22" presetClass="entr" presetSubtype="4" fill="hold"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wipe(down)">
                                      <p:cBhvr>
                                        <p:cTn id="18" dur="500"/>
                                        <p:tgtEl>
                                          <p:spTgt spid="32"/>
                                        </p:tgtEl>
                                      </p:cBhvr>
                                    </p:animEffect>
                                  </p:childTnLst>
                                </p:cTn>
                              </p:par>
                              <p:par>
                                <p:cTn id="19" presetID="22" presetClass="entr" presetSubtype="4"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down)">
                                      <p:cBhvr>
                                        <p:cTn id="21" dur="500"/>
                                        <p:tgtEl>
                                          <p:spTgt spid="17"/>
                                        </p:tgtEl>
                                      </p:cBhvr>
                                    </p:animEffect>
                                  </p:childTnLst>
                                </p:cTn>
                              </p:par>
                              <p:par>
                                <p:cTn id="22" presetID="22" presetClass="entr" presetSubtype="4"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down)">
                                      <p:cBhvr>
                                        <p:cTn id="2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 33">
            <a:extLst>
              <a:ext uri="{FF2B5EF4-FFF2-40B4-BE49-F238E27FC236}">
                <a16:creationId xmlns:a16="http://schemas.microsoft.com/office/drawing/2014/main" id="{2FD968FE-3E52-46A1-A9F9-0B70BBFE0956}"/>
              </a:ext>
            </a:extLst>
          </p:cNvPr>
          <p:cNvPicPr>
            <a:picLocks noChangeAspect="1"/>
          </p:cNvPicPr>
          <p:nvPr/>
        </p:nvPicPr>
        <p:blipFill rotWithShape="1">
          <a:blip r:embed="rId3">
            <a:extLst>
              <a:ext uri="{28A0092B-C50C-407E-A947-70E740481C1C}">
                <a14:useLocalDpi xmlns:a14="http://schemas.microsoft.com/office/drawing/2010/main" val="0"/>
              </a:ext>
            </a:extLst>
          </a:blip>
          <a:srcRect b="16416"/>
          <a:stretch/>
        </p:blipFill>
        <p:spPr>
          <a:xfrm rot="5400000">
            <a:off x="2663422" y="-2663423"/>
            <a:ext cx="6865153" cy="12192001"/>
          </a:xfrm>
          <a:prstGeom prst="rect">
            <a:avLst/>
          </a:prstGeom>
        </p:spPr>
      </p:pic>
      <p:pic>
        <p:nvPicPr>
          <p:cNvPr id="11" name="图片 10">
            <a:extLst>
              <a:ext uri="{FF2B5EF4-FFF2-40B4-BE49-F238E27FC236}">
                <a16:creationId xmlns:a16="http://schemas.microsoft.com/office/drawing/2014/main" id="{EB8C6C50-E3FC-49E6-9ACA-66E6FFBD20C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4629" t="10530" r="45608" b="78939"/>
          <a:stretch/>
        </p:blipFill>
        <p:spPr>
          <a:xfrm>
            <a:off x="819687" y="155335"/>
            <a:ext cx="904009" cy="722168"/>
          </a:xfrm>
          <a:prstGeom prst="rect">
            <a:avLst/>
          </a:prstGeom>
        </p:spPr>
      </p:pic>
      <p:pic>
        <p:nvPicPr>
          <p:cNvPr id="12" name="图片 11">
            <a:extLst>
              <a:ext uri="{FF2B5EF4-FFF2-40B4-BE49-F238E27FC236}">
                <a16:creationId xmlns:a16="http://schemas.microsoft.com/office/drawing/2014/main" id="{E1B29EA4-2B7B-4B69-A57F-4E407C9CF15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4629" t="10530" r="45608" b="78939"/>
          <a:stretch/>
        </p:blipFill>
        <p:spPr>
          <a:xfrm>
            <a:off x="11147873" y="96981"/>
            <a:ext cx="904009" cy="722168"/>
          </a:xfrm>
          <a:prstGeom prst="rect">
            <a:avLst/>
          </a:prstGeom>
        </p:spPr>
      </p:pic>
      <p:pic>
        <p:nvPicPr>
          <p:cNvPr id="15" name="图片 14">
            <a:extLst>
              <a:ext uri="{FF2B5EF4-FFF2-40B4-BE49-F238E27FC236}">
                <a16:creationId xmlns:a16="http://schemas.microsoft.com/office/drawing/2014/main" id="{8C5EEAFA-43A5-468C-85D1-2BC9540FEE8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0771" t="13030" r="66558" b="77879"/>
          <a:stretch/>
        </p:blipFill>
        <p:spPr>
          <a:xfrm>
            <a:off x="121810" y="877503"/>
            <a:ext cx="579569" cy="623455"/>
          </a:xfrm>
          <a:prstGeom prst="rect">
            <a:avLst/>
          </a:prstGeom>
        </p:spPr>
      </p:pic>
      <p:pic>
        <p:nvPicPr>
          <p:cNvPr id="17" name="图片 16">
            <a:extLst>
              <a:ext uri="{FF2B5EF4-FFF2-40B4-BE49-F238E27FC236}">
                <a16:creationId xmlns:a16="http://schemas.microsoft.com/office/drawing/2014/main" id="{599BDDCF-1118-487F-854A-92658E46A318}"/>
              </a:ext>
            </a:extLst>
          </p:cNvPr>
          <p:cNvPicPr>
            <a:picLocks noChangeAspect="1"/>
          </p:cNvPicPr>
          <p:nvPr/>
        </p:nvPicPr>
        <p:blipFill rotWithShape="1">
          <a:blip r:embed="rId6">
            <a:extLst>
              <a:ext uri="{28A0092B-C50C-407E-A947-70E740481C1C}">
                <a14:useLocalDpi xmlns:a14="http://schemas.microsoft.com/office/drawing/2010/main" val="0"/>
              </a:ext>
            </a:extLst>
          </a:blip>
          <a:srcRect l="65826" t="63081" r="15319" b="23737"/>
          <a:stretch/>
        </p:blipFill>
        <p:spPr>
          <a:xfrm>
            <a:off x="10585445" y="2898535"/>
            <a:ext cx="1919200" cy="2011695"/>
          </a:xfrm>
          <a:prstGeom prst="rect">
            <a:avLst/>
          </a:prstGeom>
        </p:spPr>
      </p:pic>
      <p:grpSp>
        <p:nvGrpSpPr>
          <p:cNvPr id="36" name="组合 35">
            <a:extLst>
              <a:ext uri="{FF2B5EF4-FFF2-40B4-BE49-F238E27FC236}">
                <a16:creationId xmlns:a16="http://schemas.microsoft.com/office/drawing/2014/main" id="{FEE337F4-7147-4BFF-8706-B4DAD93FF512}"/>
              </a:ext>
            </a:extLst>
          </p:cNvPr>
          <p:cNvGrpSpPr/>
          <p:nvPr/>
        </p:nvGrpSpPr>
        <p:grpSpPr>
          <a:xfrm>
            <a:off x="0" y="4404304"/>
            <a:ext cx="12344401" cy="2883807"/>
            <a:chOff x="0" y="4404304"/>
            <a:chExt cx="12344401" cy="2883807"/>
          </a:xfrm>
        </p:grpSpPr>
        <p:pic>
          <p:nvPicPr>
            <p:cNvPr id="29" name="图片 28">
              <a:extLst>
                <a:ext uri="{FF2B5EF4-FFF2-40B4-BE49-F238E27FC236}">
                  <a16:creationId xmlns:a16="http://schemas.microsoft.com/office/drawing/2014/main" id="{E2FEF7BE-C77C-4A7B-846B-366DA6A297F4}"/>
                </a:ext>
              </a:extLst>
            </p:cNvPr>
            <p:cNvPicPr>
              <a:picLocks noChangeAspect="1"/>
            </p:cNvPicPr>
            <p:nvPr/>
          </p:nvPicPr>
          <p:blipFill rotWithShape="1">
            <a:blip r:embed="rId6">
              <a:extLst>
                <a:ext uri="{28A0092B-C50C-407E-A947-70E740481C1C}">
                  <a14:useLocalDpi xmlns:a14="http://schemas.microsoft.com/office/drawing/2010/main" val="0"/>
                </a:ext>
              </a:extLst>
            </a:blip>
            <a:srcRect l="57194" t="32323" r="11231" b="50707"/>
            <a:stretch/>
          </p:blipFill>
          <p:spPr>
            <a:xfrm>
              <a:off x="7394143" y="4404304"/>
              <a:ext cx="3401640" cy="2740889"/>
            </a:xfrm>
            <a:prstGeom prst="rect">
              <a:avLst/>
            </a:prstGeom>
          </p:spPr>
        </p:pic>
        <p:grpSp>
          <p:nvGrpSpPr>
            <p:cNvPr id="35" name="组合 34">
              <a:extLst>
                <a:ext uri="{FF2B5EF4-FFF2-40B4-BE49-F238E27FC236}">
                  <a16:creationId xmlns:a16="http://schemas.microsoft.com/office/drawing/2014/main" id="{926D4E6E-DD54-48BC-8397-EF52D39A3C34}"/>
                </a:ext>
              </a:extLst>
            </p:cNvPr>
            <p:cNvGrpSpPr/>
            <p:nvPr/>
          </p:nvGrpSpPr>
          <p:grpSpPr>
            <a:xfrm>
              <a:off x="0" y="4631488"/>
              <a:ext cx="12344401" cy="2656623"/>
              <a:chOff x="0" y="4631488"/>
              <a:chExt cx="12344401" cy="2656623"/>
            </a:xfrm>
          </p:grpSpPr>
          <p:pic>
            <p:nvPicPr>
              <p:cNvPr id="31" name="图片 30">
                <a:extLst>
                  <a:ext uri="{FF2B5EF4-FFF2-40B4-BE49-F238E27FC236}">
                    <a16:creationId xmlns:a16="http://schemas.microsoft.com/office/drawing/2014/main" id="{DDC9AC2F-004F-40E0-898F-917C7A93506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60505" r="64160" b="9192"/>
              <a:stretch/>
            </p:blipFill>
            <p:spPr>
              <a:xfrm>
                <a:off x="10948183" y="4631488"/>
                <a:ext cx="1238173" cy="2166501"/>
              </a:xfrm>
              <a:prstGeom prst="rect">
                <a:avLst/>
              </a:prstGeom>
            </p:spPr>
          </p:pic>
          <p:pic>
            <p:nvPicPr>
              <p:cNvPr id="19" name="图片 18">
                <a:extLst>
                  <a:ext uri="{FF2B5EF4-FFF2-40B4-BE49-F238E27FC236}">
                    <a16:creationId xmlns:a16="http://schemas.microsoft.com/office/drawing/2014/main" id="{67B1AC0A-D340-44A2-9A83-F1305489E76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60828" t="83232" r="12103" b="2677"/>
              <a:stretch/>
            </p:blipFill>
            <p:spPr>
              <a:xfrm>
                <a:off x="10953829" y="5642264"/>
                <a:ext cx="1238172" cy="966355"/>
              </a:xfrm>
              <a:prstGeom prst="rect">
                <a:avLst/>
              </a:prstGeom>
            </p:spPr>
          </p:pic>
          <p:pic>
            <p:nvPicPr>
              <p:cNvPr id="20" name="图片 19">
                <a:extLst>
                  <a:ext uri="{FF2B5EF4-FFF2-40B4-BE49-F238E27FC236}">
                    <a16:creationId xmlns:a16="http://schemas.microsoft.com/office/drawing/2014/main" id="{D8AAF451-9525-49A1-A615-80AF7594687C}"/>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60828" t="83232" r="12103" b="2677"/>
              <a:stretch/>
            </p:blipFill>
            <p:spPr>
              <a:xfrm>
                <a:off x="11106229" y="5794664"/>
                <a:ext cx="1238172" cy="966355"/>
              </a:xfrm>
              <a:prstGeom prst="rect">
                <a:avLst/>
              </a:prstGeom>
            </p:spPr>
          </p:pic>
          <p:grpSp>
            <p:nvGrpSpPr>
              <p:cNvPr id="27" name="组合 26">
                <a:extLst>
                  <a:ext uri="{FF2B5EF4-FFF2-40B4-BE49-F238E27FC236}">
                    <a16:creationId xmlns:a16="http://schemas.microsoft.com/office/drawing/2014/main" id="{EA77B95B-2476-42F0-871D-7A89346DEA0C}"/>
                  </a:ext>
                </a:extLst>
              </p:cNvPr>
              <p:cNvGrpSpPr/>
              <p:nvPr/>
            </p:nvGrpSpPr>
            <p:grpSpPr>
              <a:xfrm>
                <a:off x="0" y="5004262"/>
                <a:ext cx="5085153" cy="2283849"/>
                <a:chOff x="0" y="4516892"/>
                <a:chExt cx="5085153" cy="2771220"/>
              </a:xfrm>
            </p:grpSpPr>
            <p:pic>
              <p:nvPicPr>
                <p:cNvPr id="21" name="图片 20">
                  <a:extLst>
                    <a:ext uri="{FF2B5EF4-FFF2-40B4-BE49-F238E27FC236}">
                      <a16:creationId xmlns:a16="http://schemas.microsoft.com/office/drawing/2014/main" id="{3AC466CA-BD73-4FC1-A7A2-2B97C1AF11D3}"/>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60505" r="64160" b="9192"/>
                <a:stretch/>
              </p:blipFill>
              <p:spPr>
                <a:xfrm>
                  <a:off x="0" y="4588764"/>
                  <a:ext cx="1639375" cy="2078182"/>
                </a:xfrm>
                <a:prstGeom prst="rect">
                  <a:avLst/>
                </a:prstGeom>
              </p:spPr>
            </p:pic>
            <p:pic>
              <p:nvPicPr>
                <p:cNvPr id="23" name="图片 22">
                  <a:extLst>
                    <a:ext uri="{FF2B5EF4-FFF2-40B4-BE49-F238E27FC236}">
                      <a16:creationId xmlns:a16="http://schemas.microsoft.com/office/drawing/2014/main" id="{CF955CB9-31A7-4D60-8E9C-4AB17CD48EE9}"/>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4704" t="69697" r="34629" b="11515"/>
                <a:stretch/>
              </p:blipFill>
              <p:spPr>
                <a:xfrm>
                  <a:off x="2121390" y="5728300"/>
                  <a:ext cx="1402773" cy="1288473"/>
                </a:xfrm>
                <a:prstGeom prst="rect">
                  <a:avLst/>
                </a:prstGeom>
              </p:spPr>
            </p:pic>
            <p:pic>
              <p:nvPicPr>
                <p:cNvPr id="24" name="图片 23">
                  <a:extLst>
                    <a:ext uri="{FF2B5EF4-FFF2-40B4-BE49-F238E27FC236}">
                      <a16:creationId xmlns:a16="http://schemas.microsoft.com/office/drawing/2014/main" id="{815671FA-884D-4AFD-8FCD-0E4EB3BDF198}"/>
                    </a:ext>
                  </a:extLst>
                </p:cNvPr>
                <p:cNvPicPr>
                  <a:picLocks noChangeAspect="1"/>
                </p:cNvPicPr>
                <p:nvPr/>
              </p:nvPicPr>
              <p:blipFill rotWithShape="1">
                <a:blip r:embed="rId6">
                  <a:extLst>
                    <a:ext uri="{28A0092B-C50C-407E-A947-70E740481C1C}">
                      <a14:useLocalDpi xmlns:a14="http://schemas.microsoft.com/office/drawing/2010/main" val="0"/>
                    </a:ext>
                  </a:extLst>
                </a:blip>
                <a:srcRect l="34704" t="69697" r="34629" b="11515"/>
                <a:stretch/>
              </p:blipFill>
              <p:spPr>
                <a:xfrm>
                  <a:off x="2999684" y="4516892"/>
                  <a:ext cx="1402773" cy="2771220"/>
                </a:xfrm>
                <a:prstGeom prst="rect">
                  <a:avLst/>
                </a:prstGeom>
              </p:spPr>
            </p:pic>
            <p:pic>
              <p:nvPicPr>
                <p:cNvPr id="26" name="图片 25">
                  <a:extLst>
                    <a:ext uri="{FF2B5EF4-FFF2-40B4-BE49-F238E27FC236}">
                      <a16:creationId xmlns:a16="http://schemas.microsoft.com/office/drawing/2014/main" id="{C4D5EAB6-B49F-40EF-8237-E28543CC3B51}"/>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60505" r="64160" b="9192"/>
                <a:stretch/>
              </p:blipFill>
              <p:spPr>
                <a:xfrm>
                  <a:off x="3846980" y="5340645"/>
                  <a:ext cx="1238173" cy="1569591"/>
                </a:xfrm>
                <a:prstGeom prst="rect">
                  <a:avLst/>
                </a:prstGeom>
              </p:spPr>
            </p:pic>
          </p:grpSp>
          <p:pic>
            <p:nvPicPr>
              <p:cNvPr id="28" name="图片 27">
                <a:extLst>
                  <a:ext uri="{FF2B5EF4-FFF2-40B4-BE49-F238E27FC236}">
                    <a16:creationId xmlns:a16="http://schemas.microsoft.com/office/drawing/2014/main" id="{6355B9DD-4EC8-4C95-8BB6-5079B4C99BFD}"/>
                  </a:ext>
                </a:extLst>
              </p:cNvPr>
              <p:cNvPicPr>
                <a:picLocks noChangeAspect="1"/>
              </p:cNvPicPr>
              <p:nvPr/>
            </p:nvPicPr>
            <p:blipFill rotWithShape="1">
              <a:blip r:embed="rId6">
                <a:extLst>
                  <a:ext uri="{28A0092B-C50C-407E-A947-70E740481C1C}">
                    <a14:useLocalDpi xmlns:a14="http://schemas.microsoft.com/office/drawing/2010/main" val="0"/>
                  </a:ext>
                </a:extLst>
              </a:blip>
              <a:srcRect l="10397" t="21717" r="43942" b="61162"/>
              <a:stretch/>
            </p:blipFill>
            <p:spPr>
              <a:xfrm>
                <a:off x="4709235" y="4938833"/>
                <a:ext cx="3481512" cy="1957267"/>
              </a:xfrm>
              <a:prstGeom prst="rect">
                <a:avLst/>
              </a:prstGeom>
            </p:spPr>
          </p:pic>
          <p:pic>
            <p:nvPicPr>
              <p:cNvPr id="30" name="图片 29">
                <a:extLst>
                  <a:ext uri="{FF2B5EF4-FFF2-40B4-BE49-F238E27FC236}">
                    <a16:creationId xmlns:a16="http://schemas.microsoft.com/office/drawing/2014/main" id="{A866C5CC-C8CD-4A74-85BB-01B52E191461}"/>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60505" r="64160" b="9192"/>
              <a:stretch/>
            </p:blipFill>
            <p:spPr>
              <a:xfrm>
                <a:off x="1270946" y="5577302"/>
                <a:ext cx="1238173" cy="1293549"/>
              </a:xfrm>
              <a:prstGeom prst="rect">
                <a:avLst/>
              </a:prstGeom>
            </p:spPr>
          </p:pic>
        </p:grpSp>
      </p:grpSp>
      <p:pic>
        <p:nvPicPr>
          <p:cNvPr id="32" name="图片 31">
            <a:extLst>
              <a:ext uri="{FF2B5EF4-FFF2-40B4-BE49-F238E27FC236}">
                <a16:creationId xmlns:a16="http://schemas.microsoft.com/office/drawing/2014/main" id="{388446E4-D1B9-45D7-92B8-F3618BCBE968}"/>
              </a:ext>
            </a:extLst>
          </p:cNvPr>
          <p:cNvPicPr>
            <a:picLocks noChangeAspect="1"/>
          </p:cNvPicPr>
          <p:nvPr/>
        </p:nvPicPr>
        <p:blipFill rotWithShape="1">
          <a:blip r:embed="rId6">
            <a:extLst>
              <a:ext uri="{28A0092B-C50C-407E-A947-70E740481C1C}">
                <a14:useLocalDpi xmlns:a14="http://schemas.microsoft.com/office/drawing/2010/main" val="0"/>
              </a:ext>
            </a:extLst>
          </a:blip>
          <a:srcRect t="16061" r="84605" b="75454"/>
          <a:stretch/>
        </p:blipFill>
        <p:spPr>
          <a:xfrm>
            <a:off x="10405745" y="687372"/>
            <a:ext cx="1084876" cy="896458"/>
          </a:xfrm>
          <a:prstGeom prst="rect">
            <a:avLst/>
          </a:prstGeom>
        </p:spPr>
      </p:pic>
      <p:sp>
        <p:nvSpPr>
          <p:cNvPr id="4" name="Rectangle 3">
            <a:extLst>
              <a:ext uri="{FF2B5EF4-FFF2-40B4-BE49-F238E27FC236}">
                <a16:creationId xmlns:a16="http://schemas.microsoft.com/office/drawing/2014/main" id="{2AE29875-24CA-4004-9002-6EC9B630C1F8}"/>
              </a:ext>
            </a:extLst>
          </p:cNvPr>
          <p:cNvSpPr/>
          <p:nvPr/>
        </p:nvSpPr>
        <p:spPr>
          <a:xfrm>
            <a:off x="1497496" y="1351722"/>
            <a:ext cx="9087947" cy="2740889"/>
          </a:xfrm>
          <a:prstGeom prst="rect">
            <a:avLst/>
          </a:prstGeom>
          <a:solidFill>
            <a:schemeClr val="accent1">
              <a:lumMod val="60000"/>
              <a:lumOff val="40000"/>
            </a:schemeClr>
          </a:solidFill>
          <a:ln w="76200">
            <a:solidFill>
              <a:schemeClr val="bg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dirty="0">
                <a:latin typeface="Times New Roman" panose="02020603050405020304" pitchFamily="18" charset="0"/>
                <a:cs typeface="Times New Roman" panose="02020603050405020304" pitchFamily="18" charset="0"/>
              </a:rPr>
              <a:t>KHỞI ĐỘNG</a:t>
            </a:r>
          </a:p>
        </p:txBody>
      </p:sp>
    </p:spTree>
    <p:extLst>
      <p:ext uri="{BB962C8B-B14F-4D97-AF65-F5344CB8AC3E}">
        <p14:creationId xmlns:p14="http://schemas.microsoft.com/office/powerpoint/2010/main" val="1102399922"/>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randombar(horizontal)">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par>
                                <p:cTn id="13" presetID="2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par>
                                <p:cTn id="16" presetID="22" presetClass="entr" presetSubtype="4" fill="hold"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wipe(down)">
                                      <p:cBhvr>
                                        <p:cTn id="18" dur="500"/>
                                        <p:tgtEl>
                                          <p:spTgt spid="32"/>
                                        </p:tgtEl>
                                      </p:cBhvr>
                                    </p:animEffect>
                                  </p:childTnLst>
                                </p:cTn>
                              </p:par>
                              <p:par>
                                <p:cTn id="19" presetID="22" presetClass="entr" presetSubtype="4"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down)">
                                      <p:cBhvr>
                                        <p:cTn id="21" dur="500"/>
                                        <p:tgtEl>
                                          <p:spTgt spid="17"/>
                                        </p:tgtEl>
                                      </p:cBhvr>
                                    </p:animEffect>
                                  </p:childTnLst>
                                </p:cTn>
                              </p:par>
                              <p:par>
                                <p:cTn id="22" presetID="22" presetClass="entr" presetSubtype="4"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down)">
                                      <p:cBhvr>
                                        <p:cTn id="2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EB8C6C50-E3FC-49E6-9ACA-66E6FFBD20C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4629" t="10530" r="45608" b="78939"/>
          <a:stretch/>
        </p:blipFill>
        <p:spPr>
          <a:xfrm>
            <a:off x="819687" y="155335"/>
            <a:ext cx="904009" cy="722168"/>
          </a:xfrm>
          <a:prstGeom prst="rect">
            <a:avLst/>
          </a:prstGeom>
        </p:spPr>
      </p:pic>
      <p:pic>
        <p:nvPicPr>
          <p:cNvPr id="12" name="图片 11">
            <a:extLst>
              <a:ext uri="{FF2B5EF4-FFF2-40B4-BE49-F238E27FC236}">
                <a16:creationId xmlns:a16="http://schemas.microsoft.com/office/drawing/2014/main" id="{E1B29EA4-2B7B-4B69-A57F-4E407C9CF15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4629" t="10530" r="45608" b="78939"/>
          <a:stretch/>
        </p:blipFill>
        <p:spPr>
          <a:xfrm>
            <a:off x="11147873" y="96981"/>
            <a:ext cx="904009" cy="722168"/>
          </a:xfrm>
          <a:prstGeom prst="rect">
            <a:avLst/>
          </a:prstGeom>
        </p:spPr>
      </p:pic>
      <p:pic>
        <p:nvPicPr>
          <p:cNvPr id="15" name="图片 14">
            <a:extLst>
              <a:ext uri="{FF2B5EF4-FFF2-40B4-BE49-F238E27FC236}">
                <a16:creationId xmlns:a16="http://schemas.microsoft.com/office/drawing/2014/main" id="{8C5EEAFA-43A5-468C-85D1-2BC9540FEE8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0771" t="13030" r="66558" b="77879"/>
          <a:stretch/>
        </p:blipFill>
        <p:spPr>
          <a:xfrm>
            <a:off x="121810" y="877503"/>
            <a:ext cx="579569" cy="623455"/>
          </a:xfrm>
          <a:prstGeom prst="rect">
            <a:avLst/>
          </a:prstGeom>
        </p:spPr>
      </p:pic>
      <p:pic>
        <p:nvPicPr>
          <p:cNvPr id="3" name="Picture 2">
            <a:extLst>
              <a:ext uri="{FF2B5EF4-FFF2-40B4-BE49-F238E27FC236}">
                <a16:creationId xmlns:a16="http://schemas.microsoft.com/office/drawing/2014/main" id="{10DFAC5A-070F-42A0-B7FF-2BE643BA21C7}"/>
              </a:ext>
            </a:extLst>
          </p:cNvPr>
          <p:cNvPicPr>
            <a:picLocks noChangeAspect="1"/>
          </p:cNvPicPr>
          <p:nvPr/>
        </p:nvPicPr>
        <p:blipFill>
          <a:blip r:embed="rId5"/>
          <a:stretch>
            <a:fillRect/>
          </a:stretch>
        </p:blipFill>
        <p:spPr>
          <a:xfrm>
            <a:off x="37239" y="-18184"/>
            <a:ext cx="5700952" cy="4837722"/>
          </a:xfrm>
          <a:prstGeom prst="rect">
            <a:avLst/>
          </a:prstGeom>
        </p:spPr>
      </p:pic>
      <p:sp>
        <p:nvSpPr>
          <p:cNvPr id="4" name="Rectangle: Rounded Corners 3">
            <a:extLst>
              <a:ext uri="{FF2B5EF4-FFF2-40B4-BE49-F238E27FC236}">
                <a16:creationId xmlns:a16="http://schemas.microsoft.com/office/drawing/2014/main" id="{FC77E65F-DDFB-4599-A69A-E924D02A9EF6}"/>
              </a:ext>
            </a:extLst>
          </p:cNvPr>
          <p:cNvSpPr/>
          <p:nvPr/>
        </p:nvSpPr>
        <p:spPr>
          <a:xfrm>
            <a:off x="5738191" y="1547736"/>
            <a:ext cx="6239550" cy="2000550"/>
          </a:xfrm>
          <a:prstGeom prst="roundRect">
            <a:avLst/>
          </a:prstGeom>
          <a:solidFill>
            <a:schemeClr val="accent6">
              <a:lumMod val="60000"/>
              <a:lumOff val="40000"/>
            </a:schemeClr>
          </a:solidFill>
          <a:ln w="38100">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dirty="0" err="1">
                <a:solidFill>
                  <a:schemeClr val="tx1"/>
                </a:solidFill>
                <a:latin typeface="Times New Roman" panose="02020603050405020304" pitchFamily="18" charset="0"/>
                <a:cs typeface="Times New Roman" panose="02020603050405020304" pitchFamily="18" charset="0"/>
              </a:rPr>
              <a:t>Các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em</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hãy</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đặt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một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quyển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vở</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trên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đầu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sau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đó</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bước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một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vòng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quanh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bàn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học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của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mình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Nếu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bạn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nào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không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làm</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rơi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quyển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vở</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thì</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bạn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đó</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sẽ</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là</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người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thắng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cuộc</a:t>
            </a:r>
            <a:r>
              <a:rPr lang="en-US" sz="2400" dirty="0">
                <a:solidFill>
                  <a:schemeClr val="tx1"/>
                </a:solidFill>
                <a:latin typeface="Times New Roman" panose="02020603050405020304" pitchFamily="18" charset="0"/>
                <a:cs typeface="Times New Roman" panose="02020603050405020304" pitchFamily="18" charset="0"/>
              </a:rPr>
              <a:t>.</a:t>
            </a:r>
          </a:p>
        </p:txBody>
      </p:sp>
      <p:sp>
        <p:nvSpPr>
          <p:cNvPr id="37" name="Rectangle: Rounded Corners 36">
            <a:extLst>
              <a:ext uri="{FF2B5EF4-FFF2-40B4-BE49-F238E27FC236}">
                <a16:creationId xmlns:a16="http://schemas.microsoft.com/office/drawing/2014/main" id="{86E5900E-7C2E-4B60-ABEE-6DD8D9AABD58}"/>
              </a:ext>
            </a:extLst>
          </p:cNvPr>
          <p:cNvSpPr/>
          <p:nvPr/>
        </p:nvSpPr>
        <p:spPr>
          <a:xfrm>
            <a:off x="5734386" y="1500958"/>
            <a:ext cx="6247161" cy="2196399"/>
          </a:xfrm>
          <a:prstGeom prst="roundRect">
            <a:avLst/>
          </a:prstGeom>
          <a:solidFill>
            <a:schemeClr val="accent6">
              <a:lumMod val="60000"/>
              <a:lumOff val="40000"/>
            </a:schemeClr>
          </a:solidFill>
          <a:ln w="38100">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err="1">
                <a:solidFill>
                  <a:schemeClr val="tx1"/>
                </a:solidFill>
                <a:latin typeface="Times New Roman" panose="02020603050405020304" pitchFamily="18" charset="0"/>
                <a:cs typeface="Times New Roman" panose="02020603050405020304" pitchFamily="18" charset="0"/>
              </a:rPr>
              <a:t>Hãy</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nhận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xét</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về</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dáng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đi</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của</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các</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bạn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trong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trò</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chơi</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vừa</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rồi</a:t>
            </a:r>
            <a:endParaRPr lang="en-US" sz="3200" dirty="0">
              <a:solidFill>
                <a:schemeClr val="tx1"/>
              </a:solidFill>
              <a:latin typeface="Times New Roman" panose="02020603050405020304" pitchFamily="18" charset="0"/>
              <a:cs typeface="Times New Roman" panose="02020603050405020304" pitchFamily="18" charset="0"/>
            </a:endParaRPr>
          </a:p>
        </p:txBody>
      </p:sp>
      <p:sp>
        <p:nvSpPr>
          <p:cNvPr id="38" name="TextBox 37">
            <a:extLst>
              <a:ext uri="{FF2B5EF4-FFF2-40B4-BE49-F238E27FC236}">
                <a16:creationId xmlns:a16="http://schemas.microsoft.com/office/drawing/2014/main" id="{E3BB7C37-C28F-4389-B150-F96B02C442CC}"/>
              </a:ext>
            </a:extLst>
          </p:cNvPr>
          <p:cNvSpPr txBox="1"/>
          <p:nvPr/>
        </p:nvSpPr>
        <p:spPr>
          <a:xfrm>
            <a:off x="65948" y="4740533"/>
            <a:ext cx="12107429" cy="2124621"/>
          </a:xfrm>
          <a:prstGeom prst="rect">
            <a:avLst/>
          </a:prstGeom>
          <a:noFill/>
        </p:spPr>
        <p:txBody>
          <a:bodyPr wrap="square">
            <a:spAutoFit/>
          </a:bodyPr>
          <a:lstStyle/>
          <a:p>
            <a:pPr algn="just">
              <a:lnSpc>
                <a:spcPct val="141000"/>
              </a:lnSpc>
              <a:spcBef>
                <a:spcPts val="700"/>
              </a:spcBef>
              <a:spcAft>
                <a:spcPts val="700"/>
              </a:spcAft>
              <a:tabLst>
                <a:tab pos="2882265" algn="l"/>
                <a:tab pos="3160395" algn="ctr"/>
                <a:tab pos="5740400" algn="l"/>
              </a:tabLst>
            </a:pPr>
            <a:r>
              <a:rPr lang="nl-NL" sz="2400" i="1" dirty="0">
                <a:solidFill>
                  <a:srgbClr val="000000"/>
                </a:solidFill>
                <a:effectLst/>
                <a:latin typeface="Times New Roman" panose="02020603050405020304" pitchFamily="18" charset="0"/>
                <a:ea typeface="Times New Roman" panose="02020603050405020304" pitchFamily="18" charset="0"/>
              </a:rPr>
              <a:t>Chúng ta vừa chơi trò chơi Tập làm người mẫu, có những bạn đi rất đẹp, thẳng, đúng tư thế nhưng cũng có những</a:t>
            </a:r>
            <a:r>
              <a:rPr lang="nl-NL" sz="2400" dirty="0">
                <a:solidFill>
                  <a:srgbClr val="000000"/>
                </a:solidFill>
                <a:effectLst/>
                <a:latin typeface="Times New Roman" panose="02020603050405020304" pitchFamily="18" charset="0"/>
                <a:ea typeface="Times New Roman" panose="02020603050405020304" pitchFamily="18" charset="0"/>
              </a:rPr>
              <a:t> </a:t>
            </a:r>
            <a:r>
              <a:rPr lang="nl-NL" sz="2400" i="1" dirty="0">
                <a:solidFill>
                  <a:srgbClr val="000000"/>
                </a:solidFill>
                <a:effectLst/>
                <a:latin typeface="Times New Roman" panose="02020603050405020304" pitchFamily="18" charset="0"/>
                <a:ea typeface="Times New Roman" panose="02020603050405020304" pitchFamily="18" charset="0"/>
              </a:rPr>
              <a:t>bạn đi chưa được đẹp. Một trong những nguyên nhân đó là do cong vẹo cột sống. Bài học ngày hôm nay chúng ta sẽ cùng tìm hiểu về nguyên nhân dẫn đến cong vẹo cột sống và cách phòng tránh. </a:t>
            </a:r>
            <a:endParaRPr lang="en-US" sz="24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3224476651"/>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par>
                                <p:cTn id="11" presetID="22" presetClass="entr" presetSubtype="4"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anim calcmode="lin" valueType="num">
                                      <p:cBhvr>
                                        <p:cTn id="19" dur="1000" fill="hold"/>
                                        <p:tgtEl>
                                          <p:spTgt spid="3"/>
                                        </p:tgtEl>
                                        <p:attrNameLst>
                                          <p:attrName>ppt_x</p:attrName>
                                        </p:attrNameLst>
                                      </p:cBhvr>
                                      <p:tavLst>
                                        <p:tav tm="0">
                                          <p:val>
                                            <p:strVal val="#ppt_x"/>
                                          </p:val>
                                        </p:tav>
                                        <p:tav tm="100000">
                                          <p:val>
                                            <p:strVal val="#ppt_x"/>
                                          </p:val>
                                        </p:tav>
                                      </p:tavLst>
                                    </p:anim>
                                    <p:anim calcmode="lin" valueType="num">
                                      <p:cBhvr>
                                        <p:cTn id="2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1000"/>
                                        <p:tgtEl>
                                          <p:spTgt spid="4"/>
                                        </p:tgtEl>
                                      </p:cBhvr>
                                    </p:animEffect>
                                    <p:anim calcmode="lin" valueType="num">
                                      <p:cBhvr>
                                        <p:cTn id="26" dur="1000" fill="hold"/>
                                        <p:tgtEl>
                                          <p:spTgt spid="4"/>
                                        </p:tgtEl>
                                        <p:attrNameLst>
                                          <p:attrName>ppt_x</p:attrName>
                                        </p:attrNameLst>
                                      </p:cBhvr>
                                      <p:tavLst>
                                        <p:tav tm="0">
                                          <p:val>
                                            <p:strVal val="#ppt_x"/>
                                          </p:val>
                                        </p:tav>
                                        <p:tav tm="100000">
                                          <p:val>
                                            <p:strVal val="#ppt_x"/>
                                          </p:val>
                                        </p:tav>
                                      </p:tavLst>
                                    </p:anim>
                                    <p:anim calcmode="lin" valueType="num">
                                      <p:cBhvr>
                                        <p:cTn id="2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barn(inVertical)">
                                      <p:cBhvr>
                                        <p:cTn id="32" dur="500"/>
                                        <p:tgtEl>
                                          <p:spTgt spid="37"/>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38"/>
                                        </p:tgtEl>
                                        <p:attrNameLst>
                                          <p:attrName>style.visibility</p:attrName>
                                        </p:attrNameLst>
                                      </p:cBhvr>
                                      <p:to>
                                        <p:strVal val="visible"/>
                                      </p:to>
                                    </p:set>
                                    <p:animEffect transition="in" filter="fade">
                                      <p:cBhvr>
                                        <p:cTn id="37" dur="1000"/>
                                        <p:tgtEl>
                                          <p:spTgt spid="38"/>
                                        </p:tgtEl>
                                      </p:cBhvr>
                                    </p:animEffect>
                                    <p:anim calcmode="lin" valueType="num">
                                      <p:cBhvr>
                                        <p:cTn id="38" dur="1000" fill="hold"/>
                                        <p:tgtEl>
                                          <p:spTgt spid="38"/>
                                        </p:tgtEl>
                                        <p:attrNameLst>
                                          <p:attrName>ppt_x</p:attrName>
                                        </p:attrNameLst>
                                      </p:cBhvr>
                                      <p:tavLst>
                                        <p:tav tm="0">
                                          <p:val>
                                            <p:strVal val="#ppt_x"/>
                                          </p:val>
                                        </p:tav>
                                        <p:tav tm="100000">
                                          <p:val>
                                            <p:strVal val="#ppt_x"/>
                                          </p:val>
                                        </p:tav>
                                      </p:tavLst>
                                    </p:anim>
                                    <p:anim calcmode="lin" valueType="num">
                                      <p:cBhvr>
                                        <p:cTn id="39"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7" grpId="0" animBg="1"/>
      <p:bldP spid="3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 33">
            <a:extLst>
              <a:ext uri="{FF2B5EF4-FFF2-40B4-BE49-F238E27FC236}">
                <a16:creationId xmlns:a16="http://schemas.microsoft.com/office/drawing/2014/main" id="{2FD968FE-3E52-46A1-A9F9-0B70BBFE0956}"/>
              </a:ext>
            </a:extLst>
          </p:cNvPr>
          <p:cNvPicPr>
            <a:picLocks noChangeAspect="1"/>
          </p:cNvPicPr>
          <p:nvPr/>
        </p:nvPicPr>
        <p:blipFill rotWithShape="1">
          <a:blip r:embed="rId3">
            <a:extLst>
              <a:ext uri="{28A0092B-C50C-407E-A947-70E740481C1C}">
                <a14:useLocalDpi xmlns:a14="http://schemas.microsoft.com/office/drawing/2010/main" val="0"/>
              </a:ext>
            </a:extLst>
          </a:blip>
          <a:srcRect b="16416"/>
          <a:stretch/>
        </p:blipFill>
        <p:spPr>
          <a:xfrm rot="5400000">
            <a:off x="2663422" y="-2663423"/>
            <a:ext cx="6865153" cy="12192001"/>
          </a:xfrm>
          <a:prstGeom prst="rect">
            <a:avLst/>
          </a:prstGeom>
        </p:spPr>
      </p:pic>
      <p:pic>
        <p:nvPicPr>
          <p:cNvPr id="11" name="图片 10">
            <a:extLst>
              <a:ext uri="{FF2B5EF4-FFF2-40B4-BE49-F238E27FC236}">
                <a16:creationId xmlns:a16="http://schemas.microsoft.com/office/drawing/2014/main" id="{EB8C6C50-E3FC-49E6-9ACA-66E6FFBD20C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4629" t="10530" r="45608" b="78939"/>
          <a:stretch/>
        </p:blipFill>
        <p:spPr>
          <a:xfrm>
            <a:off x="819687" y="155335"/>
            <a:ext cx="904009" cy="722168"/>
          </a:xfrm>
          <a:prstGeom prst="rect">
            <a:avLst/>
          </a:prstGeom>
        </p:spPr>
      </p:pic>
      <p:pic>
        <p:nvPicPr>
          <p:cNvPr id="12" name="图片 11">
            <a:extLst>
              <a:ext uri="{FF2B5EF4-FFF2-40B4-BE49-F238E27FC236}">
                <a16:creationId xmlns:a16="http://schemas.microsoft.com/office/drawing/2014/main" id="{E1B29EA4-2B7B-4B69-A57F-4E407C9CF15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4629" t="10530" r="45608" b="78939"/>
          <a:stretch/>
        </p:blipFill>
        <p:spPr>
          <a:xfrm>
            <a:off x="11147873" y="96981"/>
            <a:ext cx="904009" cy="722168"/>
          </a:xfrm>
          <a:prstGeom prst="rect">
            <a:avLst/>
          </a:prstGeom>
        </p:spPr>
      </p:pic>
      <p:pic>
        <p:nvPicPr>
          <p:cNvPr id="15" name="图片 14">
            <a:extLst>
              <a:ext uri="{FF2B5EF4-FFF2-40B4-BE49-F238E27FC236}">
                <a16:creationId xmlns:a16="http://schemas.microsoft.com/office/drawing/2014/main" id="{8C5EEAFA-43A5-468C-85D1-2BC9540FEE8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0771" t="13030" r="66558" b="77879"/>
          <a:stretch/>
        </p:blipFill>
        <p:spPr>
          <a:xfrm>
            <a:off x="121810" y="877503"/>
            <a:ext cx="579569" cy="623455"/>
          </a:xfrm>
          <a:prstGeom prst="rect">
            <a:avLst/>
          </a:prstGeom>
        </p:spPr>
      </p:pic>
      <p:pic>
        <p:nvPicPr>
          <p:cNvPr id="17" name="图片 16">
            <a:extLst>
              <a:ext uri="{FF2B5EF4-FFF2-40B4-BE49-F238E27FC236}">
                <a16:creationId xmlns:a16="http://schemas.microsoft.com/office/drawing/2014/main" id="{599BDDCF-1118-487F-854A-92658E46A318}"/>
              </a:ext>
            </a:extLst>
          </p:cNvPr>
          <p:cNvPicPr>
            <a:picLocks noChangeAspect="1"/>
          </p:cNvPicPr>
          <p:nvPr/>
        </p:nvPicPr>
        <p:blipFill rotWithShape="1">
          <a:blip r:embed="rId6">
            <a:extLst>
              <a:ext uri="{28A0092B-C50C-407E-A947-70E740481C1C}">
                <a14:useLocalDpi xmlns:a14="http://schemas.microsoft.com/office/drawing/2010/main" val="0"/>
              </a:ext>
            </a:extLst>
          </a:blip>
          <a:srcRect l="65826" t="63081" r="15319" b="23737"/>
          <a:stretch/>
        </p:blipFill>
        <p:spPr>
          <a:xfrm>
            <a:off x="10585445" y="2898535"/>
            <a:ext cx="1919200" cy="2011695"/>
          </a:xfrm>
          <a:prstGeom prst="rect">
            <a:avLst/>
          </a:prstGeom>
        </p:spPr>
      </p:pic>
      <p:grpSp>
        <p:nvGrpSpPr>
          <p:cNvPr id="36" name="组合 35">
            <a:extLst>
              <a:ext uri="{FF2B5EF4-FFF2-40B4-BE49-F238E27FC236}">
                <a16:creationId xmlns:a16="http://schemas.microsoft.com/office/drawing/2014/main" id="{FEE337F4-7147-4BFF-8706-B4DAD93FF512}"/>
              </a:ext>
            </a:extLst>
          </p:cNvPr>
          <p:cNvGrpSpPr/>
          <p:nvPr/>
        </p:nvGrpSpPr>
        <p:grpSpPr>
          <a:xfrm>
            <a:off x="0" y="4404304"/>
            <a:ext cx="12344401" cy="2883807"/>
            <a:chOff x="0" y="4404304"/>
            <a:chExt cx="12344401" cy="2883807"/>
          </a:xfrm>
        </p:grpSpPr>
        <p:pic>
          <p:nvPicPr>
            <p:cNvPr id="29" name="图片 28">
              <a:extLst>
                <a:ext uri="{FF2B5EF4-FFF2-40B4-BE49-F238E27FC236}">
                  <a16:creationId xmlns:a16="http://schemas.microsoft.com/office/drawing/2014/main" id="{E2FEF7BE-C77C-4A7B-846B-366DA6A297F4}"/>
                </a:ext>
              </a:extLst>
            </p:cNvPr>
            <p:cNvPicPr>
              <a:picLocks noChangeAspect="1"/>
            </p:cNvPicPr>
            <p:nvPr/>
          </p:nvPicPr>
          <p:blipFill rotWithShape="1">
            <a:blip r:embed="rId6">
              <a:extLst>
                <a:ext uri="{28A0092B-C50C-407E-A947-70E740481C1C}">
                  <a14:useLocalDpi xmlns:a14="http://schemas.microsoft.com/office/drawing/2010/main" val="0"/>
                </a:ext>
              </a:extLst>
            </a:blip>
            <a:srcRect l="57194" t="32323" r="11231" b="50707"/>
            <a:stretch/>
          </p:blipFill>
          <p:spPr>
            <a:xfrm>
              <a:off x="7394143" y="4404304"/>
              <a:ext cx="3401640" cy="2740889"/>
            </a:xfrm>
            <a:prstGeom prst="rect">
              <a:avLst/>
            </a:prstGeom>
          </p:spPr>
        </p:pic>
        <p:grpSp>
          <p:nvGrpSpPr>
            <p:cNvPr id="35" name="组合 34">
              <a:extLst>
                <a:ext uri="{FF2B5EF4-FFF2-40B4-BE49-F238E27FC236}">
                  <a16:creationId xmlns:a16="http://schemas.microsoft.com/office/drawing/2014/main" id="{926D4E6E-DD54-48BC-8397-EF52D39A3C34}"/>
                </a:ext>
              </a:extLst>
            </p:cNvPr>
            <p:cNvGrpSpPr/>
            <p:nvPr/>
          </p:nvGrpSpPr>
          <p:grpSpPr>
            <a:xfrm>
              <a:off x="0" y="4631488"/>
              <a:ext cx="12344401" cy="2656623"/>
              <a:chOff x="0" y="4631488"/>
              <a:chExt cx="12344401" cy="2656623"/>
            </a:xfrm>
          </p:grpSpPr>
          <p:pic>
            <p:nvPicPr>
              <p:cNvPr id="31" name="图片 30">
                <a:extLst>
                  <a:ext uri="{FF2B5EF4-FFF2-40B4-BE49-F238E27FC236}">
                    <a16:creationId xmlns:a16="http://schemas.microsoft.com/office/drawing/2014/main" id="{DDC9AC2F-004F-40E0-898F-917C7A93506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60505" r="64160" b="9192"/>
              <a:stretch/>
            </p:blipFill>
            <p:spPr>
              <a:xfrm>
                <a:off x="10948183" y="4631488"/>
                <a:ext cx="1238173" cy="2166501"/>
              </a:xfrm>
              <a:prstGeom prst="rect">
                <a:avLst/>
              </a:prstGeom>
            </p:spPr>
          </p:pic>
          <p:pic>
            <p:nvPicPr>
              <p:cNvPr id="19" name="图片 18">
                <a:extLst>
                  <a:ext uri="{FF2B5EF4-FFF2-40B4-BE49-F238E27FC236}">
                    <a16:creationId xmlns:a16="http://schemas.microsoft.com/office/drawing/2014/main" id="{67B1AC0A-D340-44A2-9A83-F1305489E76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60828" t="83232" r="12103" b="2677"/>
              <a:stretch/>
            </p:blipFill>
            <p:spPr>
              <a:xfrm>
                <a:off x="10953829" y="5642264"/>
                <a:ext cx="1238172" cy="966355"/>
              </a:xfrm>
              <a:prstGeom prst="rect">
                <a:avLst/>
              </a:prstGeom>
            </p:spPr>
          </p:pic>
          <p:pic>
            <p:nvPicPr>
              <p:cNvPr id="20" name="图片 19">
                <a:extLst>
                  <a:ext uri="{FF2B5EF4-FFF2-40B4-BE49-F238E27FC236}">
                    <a16:creationId xmlns:a16="http://schemas.microsoft.com/office/drawing/2014/main" id="{D8AAF451-9525-49A1-A615-80AF7594687C}"/>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60828" t="83232" r="12103" b="2677"/>
              <a:stretch/>
            </p:blipFill>
            <p:spPr>
              <a:xfrm>
                <a:off x="11106229" y="5794664"/>
                <a:ext cx="1238172" cy="966355"/>
              </a:xfrm>
              <a:prstGeom prst="rect">
                <a:avLst/>
              </a:prstGeom>
            </p:spPr>
          </p:pic>
          <p:grpSp>
            <p:nvGrpSpPr>
              <p:cNvPr id="27" name="组合 26">
                <a:extLst>
                  <a:ext uri="{FF2B5EF4-FFF2-40B4-BE49-F238E27FC236}">
                    <a16:creationId xmlns:a16="http://schemas.microsoft.com/office/drawing/2014/main" id="{EA77B95B-2476-42F0-871D-7A89346DEA0C}"/>
                  </a:ext>
                </a:extLst>
              </p:cNvPr>
              <p:cNvGrpSpPr/>
              <p:nvPr/>
            </p:nvGrpSpPr>
            <p:grpSpPr>
              <a:xfrm>
                <a:off x="0" y="5004262"/>
                <a:ext cx="5085153" cy="2283849"/>
                <a:chOff x="0" y="4516892"/>
                <a:chExt cx="5085153" cy="2771220"/>
              </a:xfrm>
            </p:grpSpPr>
            <p:pic>
              <p:nvPicPr>
                <p:cNvPr id="21" name="图片 20">
                  <a:extLst>
                    <a:ext uri="{FF2B5EF4-FFF2-40B4-BE49-F238E27FC236}">
                      <a16:creationId xmlns:a16="http://schemas.microsoft.com/office/drawing/2014/main" id="{3AC466CA-BD73-4FC1-A7A2-2B97C1AF11D3}"/>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60505" r="64160" b="9192"/>
                <a:stretch/>
              </p:blipFill>
              <p:spPr>
                <a:xfrm>
                  <a:off x="0" y="4588764"/>
                  <a:ext cx="1639375" cy="2078182"/>
                </a:xfrm>
                <a:prstGeom prst="rect">
                  <a:avLst/>
                </a:prstGeom>
              </p:spPr>
            </p:pic>
            <p:pic>
              <p:nvPicPr>
                <p:cNvPr id="23" name="图片 22">
                  <a:extLst>
                    <a:ext uri="{FF2B5EF4-FFF2-40B4-BE49-F238E27FC236}">
                      <a16:creationId xmlns:a16="http://schemas.microsoft.com/office/drawing/2014/main" id="{CF955CB9-31A7-4D60-8E9C-4AB17CD48EE9}"/>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4704" t="69697" r="34629" b="11515"/>
                <a:stretch/>
              </p:blipFill>
              <p:spPr>
                <a:xfrm>
                  <a:off x="2121390" y="5728300"/>
                  <a:ext cx="1402773" cy="1288473"/>
                </a:xfrm>
                <a:prstGeom prst="rect">
                  <a:avLst/>
                </a:prstGeom>
              </p:spPr>
            </p:pic>
            <p:pic>
              <p:nvPicPr>
                <p:cNvPr id="24" name="图片 23">
                  <a:extLst>
                    <a:ext uri="{FF2B5EF4-FFF2-40B4-BE49-F238E27FC236}">
                      <a16:creationId xmlns:a16="http://schemas.microsoft.com/office/drawing/2014/main" id="{815671FA-884D-4AFD-8FCD-0E4EB3BDF198}"/>
                    </a:ext>
                  </a:extLst>
                </p:cNvPr>
                <p:cNvPicPr>
                  <a:picLocks noChangeAspect="1"/>
                </p:cNvPicPr>
                <p:nvPr/>
              </p:nvPicPr>
              <p:blipFill rotWithShape="1">
                <a:blip r:embed="rId6">
                  <a:extLst>
                    <a:ext uri="{28A0092B-C50C-407E-A947-70E740481C1C}">
                      <a14:useLocalDpi xmlns:a14="http://schemas.microsoft.com/office/drawing/2010/main" val="0"/>
                    </a:ext>
                  </a:extLst>
                </a:blip>
                <a:srcRect l="34704" t="69697" r="34629" b="11515"/>
                <a:stretch/>
              </p:blipFill>
              <p:spPr>
                <a:xfrm>
                  <a:off x="2999684" y="4516892"/>
                  <a:ext cx="1402773" cy="2771220"/>
                </a:xfrm>
                <a:prstGeom prst="rect">
                  <a:avLst/>
                </a:prstGeom>
              </p:spPr>
            </p:pic>
            <p:pic>
              <p:nvPicPr>
                <p:cNvPr id="26" name="图片 25">
                  <a:extLst>
                    <a:ext uri="{FF2B5EF4-FFF2-40B4-BE49-F238E27FC236}">
                      <a16:creationId xmlns:a16="http://schemas.microsoft.com/office/drawing/2014/main" id="{C4D5EAB6-B49F-40EF-8237-E28543CC3B51}"/>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60505" r="64160" b="9192"/>
                <a:stretch/>
              </p:blipFill>
              <p:spPr>
                <a:xfrm>
                  <a:off x="3846980" y="5340645"/>
                  <a:ext cx="1238173" cy="1569591"/>
                </a:xfrm>
                <a:prstGeom prst="rect">
                  <a:avLst/>
                </a:prstGeom>
              </p:spPr>
            </p:pic>
          </p:grpSp>
          <p:pic>
            <p:nvPicPr>
              <p:cNvPr id="28" name="图片 27">
                <a:extLst>
                  <a:ext uri="{FF2B5EF4-FFF2-40B4-BE49-F238E27FC236}">
                    <a16:creationId xmlns:a16="http://schemas.microsoft.com/office/drawing/2014/main" id="{6355B9DD-4EC8-4C95-8BB6-5079B4C99BFD}"/>
                  </a:ext>
                </a:extLst>
              </p:cNvPr>
              <p:cNvPicPr>
                <a:picLocks noChangeAspect="1"/>
              </p:cNvPicPr>
              <p:nvPr/>
            </p:nvPicPr>
            <p:blipFill rotWithShape="1">
              <a:blip r:embed="rId6">
                <a:extLst>
                  <a:ext uri="{28A0092B-C50C-407E-A947-70E740481C1C}">
                    <a14:useLocalDpi xmlns:a14="http://schemas.microsoft.com/office/drawing/2010/main" val="0"/>
                  </a:ext>
                </a:extLst>
              </a:blip>
              <a:srcRect l="10397" t="21717" r="43942" b="61162"/>
              <a:stretch/>
            </p:blipFill>
            <p:spPr>
              <a:xfrm>
                <a:off x="4709235" y="4938833"/>
                <a:ext cx="3481512" cy="1957267"/>
              </a:xfrm>
              <a:prstGeom prst="rect">
                <a:avLst/>
              </a:prstGeom>
            </p:spPr>
          </p:pic>
          <p:pic>
            <p:nvPicPr>
              <p:cNvPr id="30" name="图片 29">
                <a:extLst>
                  <a:ext uri="{FF2B5EF4-FFF2-40B4-BE49-F238E27FC236}">
                    <a16:creationId xmlns:a16="http://schemas.microsoft.com/office/drawing/2014/main" id="{A866C5CC-C8CD-4A74-85BB-01B52E191461}"/>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60505" r="64160" b="9192"/>
              <a:stretch/>
            </p:blipFill>
            <p:spPr>
              <a:xfrm>
                <a:off x="1270946" y="5577302"/>
                <a:ext cx="1238173" cy="1293549"/>
              </a:xfrm>
              <a:prstGeom prst="rect">
                <a:avLst/>
              </a:prstGeom>
            </p:spPr>
          </p:pic>
        </p:grpSp>
      </p:grpSp>
      <p:pic>
        <p:nvPicPr>
          <p:cNvPr id="32" name="图片 31">
            <a:extLst>
              <a:ext uri="{FF2B5EF4-FFF2-40B4-BE49-F238E27FC236}">
                <a16:creationId xmlns:a16="http://schemas.microsoft.com/office/drawing/2014/main" id="{388446E4-D1B9-45D7-92B8-F3618BCBE968}"/>
              </a:ext>
            </a:extLst>
          </p:cNvPr>
          <p:cNvPicPr>
            <a:picLocks noChangeAspect="1"/>
          </p:cNvPicPr>
          <p:nvPr/>
        </p:nvPicPr>
        <p:blipFill rotWithShape="1">
          <a:blip r:embed="rId6">
            <a:extLst>
              <a:ext uri="{28A0092B-C50C-407E-A947-70E740481C1C}">
                <a14:useLocalDpi xmlns:a14="http://schemas.microsoft.com/office/drawing/2010/main" val="0"/>
              </a:ext>
            </a:extLst>
          </a:blip>
          <a:srcRect t="16061" r="84605" b="75454"/>
          <a:stretch/>
        </p:blipFill>
        <p:spPr>
          <a:xfrm>
            <a:off x="10405745" y="687372"/>
            <a:ext cx="1084876" cy="896458"/>
          </a:xfrm>
          <a:prstGeom prst="rect">
            <a:avLst/>
          </a:prstGeom>
        </p:spPr>
      </p:pic>
      <p:sp>
        <p:nvSpPr>
          <p:cNvPr id="22" name="Rectangle 21">
            <a:extLst>
              <a:ext uri="{FF2B5EF4-FFF2-40B4-BE49-F238E27FC236}">
                <a16:creationId xmlns:a16="http://schemas.microsoft.com/office/drawing/2014/main" id="{A35A6773-80C6-44CF-8C76-AAD69F9E0515}"/>
              </a:ext>
            </a:extLst>
          </p:cNvPr>
          <p:cNvSpPr/>
          <p:nvPr/>
        </p:nvSpPr>
        <p:spPr>
          <a:xfrm>
            <a:off x="1497496" y="1351722"/>
            <a:ext cx="9087947" cy="2740889"/>
          </a:xfrm>
          <a:prstGeom prst="rect">
            <a:avLst/>
          </a:prstGeom>
          <a:solidFill>
            <a:schemeClr val="accent1">
              <a:lumMod val="60000"/>
              <a:lumOff val="40000"/>
            </a:schemeClr>
          </a:solidFill>
          <a:ln w="76200">
            <a:solidFill>
              <a:schemeClr val="bg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dirty="0">
                <a:latin typeface="Times New Roman" panose="02020603050405020304" pitchFamily="18" charset="0"/>
                <a:cs typeface="Times New Roman" panose="02020603050405020304" pitchFamily="18" charset="0"/>
              </a:rPr>
              <a:t>KHÁM PHÁ</a:t>
            </a:r>
          </a:p>
        </p:txBody>
      </p:sp>
    </p:spTree>
    <p:extLst>
      <p:ext uri="{BB962C8B-B14F-4D97-AF65-F5344CB8AC3E}">
        <p14:creationId xmlns:p14="http://schemas.microsoft.com/office/powerpoint/2010/main" val="450690030"/>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randombar(horizontal)">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par>
                                <p:cTn id="13" presetID="2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par>
                                <p:cTn id="16" presetID="22" presetClass="entr" presetSubtype="4" fill="hold"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wipe(down)">
                                      <p:cBhvr>
                                        <p:cTn id="18" dur="500"/>
                                        <p:tgtEl>
                                          <p:spTgt spid="32"/>
                                        </p:tgtEl>
                                      </p:cBhvr>
                                    </p:animEffect>
                                  </p:childTnLst>
                                </p:cTn>
                              </p:par>
                              <p:par>
                                <p:cTn id="19" presetID="22" presetClass="entr" presetSubtype="4"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down)">
                                      <p:cBhvr>
                                        <p:cTn id="21" dur="500"/>
                                        <p:tgtEl>
                                          <p:spTgt spid="17"/>
                                        </p:tgtEl>
                                      </p:cBhvr>
                                    </p:animEffect>
                                  </p:childTnLst>
                                </p:cTn>
                              </p:par>
                              <p:par>
                                <p:cTn id="22" presetID="22" presetClass="entr" presetSubtype="4"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down)">
                                      <p:cBhvr>
                                        <p:cTn id="2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EB8C6C50-E3FC-49E6-9ACA-66E6FFBD20C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4629" t="10530" r="45608" b="78939"/>
          <a:stretch/>
        </p:blipFill>
        <p:spPr>
          <a:xfrm>
            <a:off x="819687" y="155335"/>
            <a:ext cx="904009" cy="722168"/>
          </a:xfrm>
          <a:prstGeom prst="rect">
            <a:avLst/>
          </a:prstGeom>
        </p:spPr>
      </p:pic>
      <p:pic>
        <p:nvPicPr>
          <p:cNvPr id="12" name="图片 11">
            <a:extLst>
              <a:ext uri="{FF2B5EF4-FFF2-40B4-BE49-F238E27FC236}">
                <a16:creationId xmlns:a16="http://schemas.microsoft.com/office/drawing/2014/main" id="{E1B29EA4-2B7B-4B69-A57F-4E407C9CF15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4629" t="10530" r="45608" b="78939"/>
          <a:stretch/>
        </p:blipFill>
        <p:spPr>
          <a:xfrm>
            <a:off x="11147873" y="96981"/>
            <a:ext cx="904009" cy="722168"/>
          </a:xfrm>
          <a:prstGeom prst="rect">
            <a:avLst/>
          </a:prstGeom>
        </p:spPr>
      </p:pic>
      <p:pic>
        <p:nvPicPr>
          <p:cNvPr id="15" name="图片 14">
            <a:extLst>
              <a:ext uri="{FF2B5EF4-FFF2-40B4-BE49-F238E27FC236}">
                <a16:creationId xmlns:a16="http://schemas.microsoft.com/office/drawing/2014/main" id="{8C5EEAFA-43A5-468C-85D1-2BC9540FEE8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0771" t="13030" r="66558" b="77879"/>
          <a:stretch/>
        </p:blipFill>
        <p:spPr>
          <a:xfrm>
            <a:off x="121810" y="877503"/>
            <a:ext cx="579569" cy="623455"/>
          </a:xfrm>
          <a:prstGeom prst="rect">
            <a:avLst/>
          </a:prstGeom>
        </p:spPr>
      </p:pic>
      <p:pic>
        <p:nvPicPr>
          <p:cNvPr id="32" name="图片 31">
            <a:extLst>
              <a:ext uri="{FF2B5EF4-FFF2-40B4-BE49-F238E27FC236}">
                <a16:creationId xmlns:a16="http://schemas.microsoft.com/office/drawing/2014/main" id="{388446E4-D1B9-45D7-92B8-F3618BCBE968}"/>
              </a:ext>
            </a:extLst>
          </p:cNvPr>
          <p:cNvPicPr>
            <a:picLocks noChangeAspect="1"/>
          </p:cNvPicPr>
          <p:nvPr/>
        </p:nvPicPr>
        <p:blipFill rotWithShape="1">
          <a:blip r:embed="rId5">
            <a:extLst>
              <a:ext uri="{28A0092B-C50C-407E-A947-70E740481C1C}">
                <a14:useLocalDpi xmlns:a14="http://schemas.microsoft.com/office/drawing/2010/main" val="0"/>
              </a:ext>
            </a:extLst>
          </a:blip>
          <a:srcRect t="16061" r="84605" b="75454"/>
          <a:stretch/>
        </p:blipFill>
        <p:spPr>
          <a:xfrm>
            <a:off x="10405745" y="687372"/>
            <a:ext cx="1084876" cy="896458"/>
          </a:xfrm>
          <a:prstGeom prst="rect">
            <a:avLst/>
          </a:prstGeom>
        </p:spPr>
      </p:pic>
      <p:pic>
        <p:nvPicPr>
          <p:cNvPr id="2" name="Picture 1">
            <a:extLst>
              <a:ext uri="{FF2B5EF4-FFF2-40B4-BE49-F238E27FC236}">
                <a16:creationId xmlns:a16="http://schemas.microsoft.com/office/drawing/2014/main" id="{0716A4EE-FF74-40C8-8BA8-1472776EF72D}"/>
              </a:ext>
            </a:extLst>
          </p:cNvPr>
          <p:cNvPicPr>
            <a:picLocks noChangeAspect="1"/>
          </p:cNvPicPr>
          <p:nvPr/>
        </p:nvPicPr>
        <p:blipFill>
          <a:blip r:embed="rId6"/>
          <a:stretch>
            <a:fillRect/>
          </a:stretch>
        </p:blipFill>
        <p:spPr>
          <a:xfrm>
            <a:off x="5412543" y="1594531"/>
            <a:ext cx="6639339" cy="3898537"/>
          </a:xfrm>
          <a:prstGeom prst="rect">
            <a:avLst/>
          </a:prstGeom>
        </p:spPr>
      </p:pic>
      <p:sp>
        <p:nvSpPr>
          <p:cNvPr id="3" name="TextBox 2">
            <a:extLst>
              <a:ext uri="{FF2B5EF4-FFF2-40B4-BE49-F238E27FC236}">
                <a16:creationId xmlns:a16="http://schemas.microsoft.com/office/drawing/2014/main" id="{4C74967C-8BE7-4165-BD4D-DB2BDD779237}"/>
              </a:ext>
            </a:extLst>
          </p:cNvPr>
          <p:cNvSpPr txBox="1"/>
          <p:nvPr/>
        </p:nvSpPr>
        <p:spPr>
          <a:xfrm>
            <a:off x="1513542" y="41041"/>
            <a:ext cx="8120788" cy="646331"/>
          </a:xfrm>
          <a:prstGeom prst="rect">
            <a:avLst/>
          </a:prstGeom>
          <a:noFill/>
        </p:spPr>
        <p:txBody>
          <a:bodyPr wrap="square" rtlCol="0">
            <a:spAutoFit/>
          </a:bodyPr>
          <a:lstStyle/>
          <a:p>
            <a:pPr marL="342900" indent="-342900">
              <a:buAutoNum type="arabicPeriod"/>
            </a:pPr>
            <a:r>
              <a:rPr lang="en-US" sz="3600" dirty="0">
                <a:solidFill>
                  <a:srgbClr val="FF0000"/>
                </a:solidFill>
                <a:latin typeface="Times New Roman" panose="02020603050405020304" pitchFamily="18" charset="0"/>
                <a:cs typeface="Times New Roman" panose="02020603050405020304" pitchFamily="18" charset="0"/>
              </a:rPr>
              <a:t>Cong </a:t>
            </a:r>
            <a:r>
              <a:rPr lang="en-US" sz="3600" dirty="0" err="1">
                <a:solidFill>
                  <a:srgbClr val="FF0000"/>
                </a:solidFill>
                <a:latin typeface="Times New Roman" panose="02020603050405020304" pitchFamily="18" charset="0"/>
                <a:cs typeface="Times New Roman" panose="02020603050405020304" pitchFamily="18" charset="0"/>
              </a:rPr>
              <a:t>vẹo</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cột</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sống</a:t>
            </a:r>
            <a:endParaRPr lang="en-US" sz="3600" dirty="0">
              <a:solidFill>
                <a:srgbClr val="FF0000"/>
              </a:solidFill>
              <a:latin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a16="http://schemas.microsoft.com/office/drawing/2014/main" id="{5AAE658C-103D-4142-B10B-E12B7877AED1}"/>
              </a:ext>
            </a:extLst>
          </p:cNvPr>
          <p:cNvSpPr txBox="1"/>
          <p:nvPr/>
        </p:nvSpPr>
        <p:spPr>
          <a:xfrm>
            <a:off x="1528186" y="672434"/>
            <a:ext cx="8120788" cy="1384995"/>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Nhận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xét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bạn</a:t>
            </a:r>
            <a:r>
              <a:rPr lang="en-US" sz="2800" dirty="0">
                <a:latin typeface="Times New Roman" panose="02020603050405020304" pitchFamily="18" charset="0"/>
                <a:cs typeface="Times New Roman" panose="02020603050405020304" pitchFamily="18" charset="0"/>
              </a:rPr>
              <a:t> ở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1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2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a:t>
            </a:r>
          </a:p>
          <a:p>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Tình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sống</a:t>
            </a:r>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Vị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vai</a:t>
            </a:r>
            <a:endParaRPr lang="en-US" sz="2800" dirty="0">
              <a:latin typeface="Times New Roman" panose="02020603050405020304" pitchFamily="18" charset="0"/>
              <a:cs typeface="Times New Roman" panose="02020603050405020304" pitchFamily="18" charset="0"/>
            </a:endParaRPr>
          </a:p>
        </p:txBody>
      </p:sp>
      <p:sp>
        <p:nvSpPr>
          <p:cNvPr id="33" name="TextBox 32">
            <a:extLst>
              <a:ext uri="{FF2B5EF4-FFF2-40B4-BE49-F238E27FC236}">
                <a16:creationId xmlns:a16="http://schemas.microsoft.com/office/drawing/2014/main" id="{B9D2E07B-633E-4EC0-927D-2AEE22F1FC44}"/>
              </a:ext>
            </a:extLst>
          </p:cNvPr>
          <p:cNvSpPr txBox="1"/>
          <p:nvPr/>
        </p:nvSpPr>
        <p:spPr>
          <a:xfrm>
            <a:off x="314016" y="2057429"/>
            <a:ext cx="4744278" cy="2454775"/>
          </a:xfrm>
          <a:prstGeom prst="rect">
            <a:avLst/>
          </a:prstGeom>
          <a:noFill/>
        </p:spPr>
        <p:txBody>
          <a:bodyPr wrap="square">
            <a:spAutoFit/>
          </a:bodyPr>
          <a:lstStyle/>
          <a:p>
            <a:pPr algn="just">
              <a:lnSpc>
                <a:spcPct val="141000"/>
              </a:lnSpc>
              <a:spcBef>
                <a:spcPts val="700"/>
              </a:spcBef>
              <a:spcAft>
                <a:spcPts val="700"/>
              </a:spcAft>
              <a:tabLst>
                <a:tab pos="3160395" algn="ctr"/>
                <a:tab pos="5740400" algn="l"/>
              </a:tabLst>
            </a:pPr>
            <a:r>
              <a:rPr lang="nl-NL"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Bạn ở hình 1: Cột sống chạy thẳng từ trên xuống dưới ở đường giữa sổng lưng; hai vai ngang nhau.</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EB77ED50-3491-4039-BA89-A89B8B6979BC}"/>
              </a:ext>
            </a:extLst>
          </p:cNvPr>
          <p:cNvSpPr txBox="1"/>
          <p:nvPr/>
        </p:nvSpPr>
        <p:spPr>
          <a:xfrm>
            <a:off x="374587" y="4569449"/>
            <a:ext cx="4860832" cy="1847237"/>
          </a:xfrm>
          <a:prstGeom prst="rect">
            <a:avLst/>
          </a:prstGeom>
          <a:noFill/>
        </p:spPr>
        <p:txBody>
          <a:bodyPr wrap="square" rtlCol="0">
            <a:spAutoFit/>
          </a:bodyPr>
          <a:lstStyle/>
          <a:p>
            <a:pPr algn="just">
              <a:lnSpc>
                <a:spcPct val="141000"/>
              </a:lnSpc>
              <a:spcBef>
                <a:spcPts val="700"/>
              </a:spcBef>
              <a:spcAft>
                <a:spcPts val="700"/>
              </a:spcAft>
              <a:tabLst>
                <a:tab pos="3160395" algn="ctr"/>
                <a:tab pos="5740400" algn="l"/>
              </a:tabLst>
            </a:pPr>
            <a:r>
              <a:rPr lang="nl-NL"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Bạn ở hình 2: Cột sống bị cong sang trái; hai vai lệch nhau, vai trái cao hơn vai phải.</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899882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par>
                                <p:cTn id="11" presetID="22" presetClass="entr" presetSubtype="4" fill="hold"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wipe(down)">
                                      <p:cBhvr>
                                        <p:cTn id="13" dur="500"/>
                                        <p:tgtEl>
                                          <p:spTgt spid="32"/>
                                        </p:tgtEl>
                                      </p:cBhvr>
                                    </p:animEffect>
                                  </p:childTnLst>
                                </p:cTn>
                              </p:par>
                              <p:par>
                                <p:cTn id="14" presetID="22" presetClass="entr" presetSubtype="4"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down)">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arn(inVertical)">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1000"/>
                                        <p:tgtEl>
                                          <p:spTgt spid="2"/>
                                        </p:tgtEl>
                                      </p:cBhvr>
                                    </p:animEffect>
                                    <p:anim calcmode="lin" valueType="num">
                                      <p:cBhvr>
                                        <p:cTn id="27" dur="1000" fill="hold"/>
                                        <p:tgtEl>
                                          <p:spTgt spid="2"/>
                                        </p:tgtEl>
                                        <p:attrNameLst>
                                          <p:attrName>ppt_x</p:attrName>
                                        </p:attrNameLst>
                                      </p:cBhvr>
                                      <p:tavLst>
                                        <p:tav tm="0">
                                          <p:val>
                                            <p:strVal val="#ppt_x"/>
                                          </p:val>
                                        </p:tav>
                                        <p:tav tm="100000">
                                          <p:val>
                                            <p:strVal val="#ppt_x"/>
                                          </p:val>
                                        </p:tav>
                                      </p:tavLst>
                                    </p:anim>
                                    <p:anim calcmode="lin" valueType="num">
                                      <p:cBhvr>
                                        <p:cTn id="2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fade">
                                      <p:cBhvr>
                                        <p:cTn id="33" dur="1000"/>
                                        <p:tgtEl>
                                          <p:spTgt spid="25"/>
                                        </p:tgtEl>
                                      </p:cBhvr>
                                    </p:animEffect>
                                    <p:anim calcmode="lin" valueType="num">
                                      <p:cBhvr>
                                        <p:cTn id="34" dur="1000" fill="hold"/>
                                        <p:tgtEl>
                                          <p:spTgt spid="25"/>
                                        </p:tgtEl>
                                        <p:attrNameLst>
                                          <p:attrName>ppt_x</p:attrName>
                                        </p:attrNameLst>
                                      </p:cBhvr>
                                      <p:tavLst>
                                        <p:tav tm="0">
                                          <p:val>
                                            <p:strVal val="#ppt_x"/>
                                          </p:val>
                                        </p:tav>
                                        <p:tav tm="100000">
                                          <p:val>
                                            <p:strVal val="#ppt_x"/>
                                          </p:val>
                                        </p:tav>
                                      </p:tavLst>
                                    </p:anim>
                                    <p:anim calcmode="lin" valueType="num">
                                      <p:cBhvr>
                                        <p:cTn id="35"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33"/>
                                        </p:tgtEl>
                                        <p:attrNameLst>
                                          <p:attrName>style.visibility</p:attrName>
                                        </p:attrNameLst>
                                      </p:cBhvr>
                                      <p:to>
                                        <p:strVal val="visible"/>
                                      </p:to>
                                    </p:set>
                                    <p:animEffect transition="in" filter="barn(inVertical)">
                                      <p:cBhvr>
                                        <p:cTn id="40" dur="500"/>
                                        <p:tgtEl>
                                          <p:spTgt spid="33"/>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barn(inVertical)">
                                      <p:cBhvr>
                                        <p:cTn id="4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5" grpId="0"/>
      <p:bldP spid="33"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708D21E-7B0E-4311-85F6-C50BF4981138}"/>
              </a:ext>
            </a:extLst>
          </p:cNvPr>
          <p:cNvPicPr>
            <a:picLocks noChangeAspect="1"/>
          </p:cNvPicPr>
          <p:nvPr/>
        </p:nvPicPr>
        <p:blipFill>
          <a:blip r:embed="rId2"/>
          <a:stretch>
            <a:fillRect/>
          </a:stretch>
        </p:blipFill>
        <p:spPr>
          <a:xfrm>
            <a:off x="758489" y="127730"/>
            <a:ext cx="10675021" cy="6602540"/>
          </a:xfrm>
          <a:prstGeom prst="rect">
            <a:avLst/>
          </a:prstGeom>
        </p:spPr>
      </p:pic>
    </p:spTree>
    <p:extLst>
      <p:ext uri="{BB962C8B-B14F-4D97-AF65-F5344CB8AC3E}">
        <p14:creationId xmlns:p14="http://schemas.microsoft.com/office/powerpoint/2010/main" val="2600629983"/>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E6D8F33-83EE-49E0-BA34-3ACAE41BA9C1}"/>
              </a:ext>
            </a:extLst>
          </p:cNvPr>
          <p:cNvPicPr>
            <a:picLocks noChangeAspect="1"/>
          </p:cNvPicPr>
          <p:nvPr/>
        </p:nvPicPr>
        <p:blipFill>
          <a:blip r:embed="rId2"/>
          <a:stretch>
            <a:fillRect/>
          </a:stretch>
        </p:blipFill>
        <p:spPr>
          <a:xfrm>
            <a:off x="2561230" y="1866859"/>
            <a:ext cx="6719248" cy="4278271"/>
          </a:xfrm>
          <a:prstGeom prst="rect">
            <a:avLst/>
          </a:prstGeom>
        </p:spPr>
      </p:pic>
      <p:sp>
        <p:nvSpPr>
          <p:cNvPr id="4" name="Rectangle 3">
            <a:extLst>
              <a:ext uri="{FF2B5EF4-FFF2-40B4-BE49-F238E27FC236}">
                <a16:creationId xmlns:a16="http://schemas.microsoft.com/office/drawing/2014/main" id="{974D679A-D5D1-4C47-BFCF-F29826CD4DD9}"/>
              </a:ext>
            </a:extLst>
          </p:cNvPr>
          <p:cNvSpPr/>
          <p:nvPr/>
        </p:nvSpPr>
        <p:spPr>
          <a:xfrm>
            <a:off x="2002264" y="4865329"/>
            <a:ext cx="8666922" cy="18553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a:solidFill>
                  <a:schemeClr val="tx1"/>
                </a:solidFill>
                <a:latin typeface="Times New Roman" panose="02020603050405020304" pitchFamily="18" charset="0"/>
                <a:cs typeface="Times New Roman" panose="02020603050405020304" pitchFamily="18" charset="0"/>
              </a:rPr>
              <a:t>Cong </a:t>
            </a:r>
            <a:r>
              <a:rPr lang="en-US" sz="3200" dirty="0" err="1">
                <a:solidFill>
                  <a:schemeClr val="tx1"/>
                </a:solidFill>
                <a:latin typeface="Times New Roman" panose="02020603050405020304" pitchFamily="18" charset="0"/>
                <a:cs typeface="Times New Roman" panose="02020603050405020304" pitchFamily="18" charset="0"/>
              </a:rPr>
              <a:t>vẹo</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cột</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sống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là</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tình</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trạng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cột</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sống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bị</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vẹo</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một</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cách</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bất</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thường</a:t>
            </a:r>
            <a:endParaRPr lang="en-US" sz="3200" dirty="0">
              <a:solidFill>
                <a:schemeClr val="tx1"/>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14CC38DE-048F-478B-9BDE-D916BC01325C}"/>
              </a:ext>
            </a:extLst>
          </p:cNvPr>
          <p:cNvPicPr>
            <a:picLocks noChangeAspect="1"/>
          </p:cNvPicPr>
          <p:nvPr/>
        </p:nvPicPr>
        <p:blipFill>
          <a:blip r:embed="rId3"/>
          <a:stretch>
            <a:fillRect/>
          </a:stretch>
        </p:blipFill>
        <p:spPr>
          <a:xfrm>
            <a:off x="1900372" y="1992671"/>
            <a:ext cx="8768814" cy="4727961"/>
          </a:xfrm>
          <a:prstGeom prst="rect">
            <a:avLst/>
          </a:prstGeom>
        </p:spPr>
      </p:pic>
      <p:sp>
        <p:nvSpPr>
          <p:cNvPr id="6" name="TextBox 5">
            <a:extLst>
              <a:ext uri="{FF2B5EF4-FFF2-40B4-BE49-F238E27FC236}">
                <a16:creationId xmlns:a16="http://schemas.microsoft.com/office/drawing/2014/main" id="{BE1EBC24-4747-433E-8689-812070219C81}"/>
              </a:ext>
            </a:extLst>
          </p:cNvPr>
          <p:cNvSpPr txBox="1"/>
          <p:nvPr/>
        </p:nvSpPr>
        <p:spPr>
          <a:xfrm>
            <a:off x="1339262" y="137367"/>
            <a:ext cx="5936974" cy="1569660"/>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a:t>
            </a:r>
            <a:r>
              <a:rPr lang="en-US" sz="3200" dirty="0" err="1">
                <a:latin typeface="Times New Roman" panose="02020603050405020304" pitchFamily="18" charset="0"/>
                <a:cs typeface="Times New Roman" panose="02020603050405020304" pitchFamily="18" charset="0"/>
              </a:rPr>
              <a:t>Đóng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vai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sĩ</a:t>
            </a:r>
            <a:r>
              <a:rPr lang="en-US" sz="3200" dirty="0">
                <a:latin typeface="Times New Roman" panose="02020603050405020304" pitchFamily="18" charset="0"/>
                <a:cs typeface="Times New Roman" panose="02020603050405020304" pitchFamily="18" charset="0"/>
              </a:rPr>
              <a:t>”</a:t>
            </a:r>
          </a:p>
          <a:p>
            <a:r>
              <a:rPr lang="en-US" sz="3200" dirty="0" err="1">
                <a:latin typeface="Times New Roman" panose="02020603050405020304" pitchFamily="18" charset="0"/>
                <a:cs typeface="Times New Roman" panose="02020603050405020304" pitchFamily="18" charset="0"/>
              </a:rPr>
              <a:t>Nói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về</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cột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sống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dưới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đây</a:t>
            </a:r>
            <a:r>
              <a:rPr lang="en-US" sz="32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887708779"/>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F897074-5C2B-452C-A1B1-BB37F69FDF99}"/>
              </a:ext>
            </a:extLst>
          </p:cNvPr>
          <p:cNvPicPr>
            <a:picLocks noChangeAspect="1"/>
          </p:cNvPicPr>
          <p:nvPr/>
        </p:nvPicPr>
        <p:blipFill>
          <a:blip r:embed="rId2"/>
          <a:stretch>
            <a:fillRect/>
          </a:stretch>
        </p:blipFill>
        <p:spPr>
          <a:xfrm>
            <a:off x="1285839" y="619545"/>
            <a:ext cx="9620322" cy="4608975"/>
          </a:xfrm>
          <a:prstGeom prst="rect">
            <a:avLst/>
          </a:prstGeom>
        </p:spPr>
      </p:pic>
    </p:spTree>
    <p:extLst>
      <p:ext uri="{BB962C8B-B14F-4D97-AF65-F5344CB8AC3E}">
        <p14:creationId xmlns:p14="http://schemas.microsoft.com/office/powerpoint/2010/main" val="9114269"/>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 33">
            <a:extLst>
              <a:ext uri="{FF2B5EF4-FFF2-40B4-BE49-F238E27FC236}">
                <a16:creationId xmlns:a16="http://schemas.microsoft.com/office/drawing/2014/main" id="{2FD968FE-3E52-46A1-A9F9-0B70BBFE0956}"/>
              </a:ext>
            </a:extLst>
          </p:cNvPr>
          <p:cNvPicPr>
            <a:picLocks noChangeAspect="1"/>
          </p:cNvPicPr>
          <p:nvPr/>
        </p:nvPicPr>
        <p:blipFill rotWithShape="1">
          <a:blip r:embed="rId3">
            <a:extLst>
              <a:ext uri="{28A0092B-C50C-407E-A947-70E740481C1C}">
                <a14:useLocalDpi xmlns:a14="http://schemas.microsoft.com/office/drawing/2010/main" val="0"/>
              </a:ext>
            </a:extLst>
          </a:blip>
          <a:srcRect b="16416"/>
          <a:stretch/>
        </p:blipFill>
        <p:spPr>
          <a:xfrm rot="5400000">
            <a:off x="2663422" y="-2663423"/>
            <a:ext cx="6865153" cy="12192001"/>
          </a:xfrm>
          <a:prstGeom prst="rect">
            <a:avLst/>
          </a:prstGeom>
        </p:spPr>
      </p:pic>
      <p:pic>
        <p:nvPicPr>
          <p:cNvPr id="11" name="图片 10">
            <a:extLst>
              <a:ext uri="{FF2B5EF4-FFF2-40B4-BE49-F238E27FC236}">
                <a16:creationId xmlns:a16="http://schemas.microsoft.com/office/drawing/2014/main" id="{EB8C6C50-E3FC-49E6-9ACA-66E6FFBD20C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4629" t="10530" r="45608" b="78939"/>
          <a:stretch/>
        </p:blipFill>
        <p:spPr>
          <a:xfrm>
            <a:off x="819687" y="155335"/>
            <a:ext cx="904009" cy="722168"/>
          </a:xfrm>
          <a:prstGeom prst="rect">
            <a:avLst/>
          </a:prstGeom>
        </p:spPr>
      </p:pic>
      <p:pic>
        <p:nvPicPr>
          <p:cNvPr id="12" name="图片 11">
            <a:extLst>
              <a:ext uri="{FF2B5EF4-FFF2-40B4-BE49-F238E27FC236}">
                <a16:creationId xmlns:a16="http://schemas.microsoft.com/office/drawing/2014/main" id="{E1B29EA4-2B7B-4B69-A57F-4E407C9CF15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4629" t="10530" r="45608" b="78939"/>
          <a:stretch/>
        </p:blipFill>
        <p:spPr>
          <a:xfrm>
            <a:off x="11147873" y="96981"/>
            <a:ext cx="904009" cy="722168"/>
          </a:xfrm>
          <a:prstGeom prst="rect">
            <a:avLst/>
          </a:prstGeom>
        </p:spPr>
      </p:pic>
      <p:pic>
        <p:nvPicPr>
          <p:cNvPr id="15" name="图片 14">
            <a:extLst>
              <a:ext uri="{FF2B5EF4-FFF2-40B4-BE49-F238E27FC236}">
                <a16:creationId xmlns:a16="http://schemas.microsoft.com/office/drawing/2014/main" id="{8C5EEAFA-43A5-468C-85D1-2BC9540FEE8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0771" t="13030" r="66558" b="77879"/>
          <a:stretch/>
        </p:blipFill>
        <p:spPr>
          <a:xfrm>
            <a:off x="121810" y="877503"/>
            <a:ext cx="579569" cy="623455"/>
          </a:xfrm>
          <a:prstGeom prst="rect">
            <a:avLst/>
          </a:prstGeom>
        </p:spPr>
      </p:pic>
      <p:pic>
        <p:nvPicPr>
          <p:cNvPr id="17" name="图片 16">
            <a:extLst>
              <a:ext uri="{FF2B5EF4-FFF2-40B4-BE49-F238E27FC236}">
                <a16:creationId xmlns:a16="http://schemas.microsoft.com/office/drawing/2014/main" id="{599BDDCF-1118-487F-854A-92658E46A318}"/>
              </a:ext>
            </a:extLst>
          </p:cNvPr>
          <p:cNvPicPr>
            <a:picLocks noChangeAspect="1"/>
          </p:cNvPicPr>
          <p:nvPr/>
        </p:nvPicPr>
        <p:blipFill rotWithShape="1">
          <a:blip r:embed="rId6">
            <a:extLst>
              <a:ext uri="{28A0092B-C50C-407E-A947-70E740481C1C}">
                <a14:useLocalDpi xmlns:a14="http://schemas.microsoft.com/office/drawing/2010/main" val="0"/>
              </a:ext>
            </a:extLst>
          </a:blip>
          <a:srcRect l="65826" t="63081" r="15319" b="23737"/>
          <a:stretch/>
        </p:blipFill>
        <p:spPr>
          <a:xfrm>
            <a:off x="10585445" y="2898535"/>
            <a:ext cx="1919200" cy="2011695"/>
          </a:xfrm>
          <a:prstGeom prst="rect">
            <a:avLst/>
          </a:prstGeom>
        </p:spPr>
      </p:pic>
      <p:grpSp>
        <p:nvGrpSpPr>
          <p:cNvPr id="36" name="组合 35">
            <a:extLst>
              <a:ext uri="{FF2B5EF4-FFF2-40B4-BE49-F238E27FC236}">
                <a16:creationId xmlns:a16="http://schemas.microsoft.com/office/drawing/2014/main" id="{FEE337F4-7147-4BFF-8706-B4DAD93FF512}"/>
              </a:ext>
            </a:extLst>
          </p:cNvPr>
          <p:cNvGrpSpPr/>
          <p:nvPr/>
        </p:nvGrpSpPr>
        <p:grpSpPr>
          <a:xfrm>
            <a:off x="0" y="4404304"/>
            <a:ext cx="12344401" cy="2883807"/>
            <a:chOff x="0" y="4404304"/>
            <a:chExt cx="12344401" cy="2883807"/>
          </a:xfrm>
        </p:grpSpPr>
        <p:pic>
          <p:nvPicPr>
            <p:cNvPr id="29" name="图片 28">
              <a:extLst>
                <a:ext uri="{FF2B5EF4-FFF2-40B4-BE49-F238E27FC236}">
                  <a16:creationId xmlns:a16="http://schemas.microsoft.com/office/drawing/2014/main" id="{E2FEF7BE-C77C-4A7B-846B-366DA6A297F4}"/>
                </a:ext>
              </a:extLst>
            </p:cNvPr>
            <p:cNvPicPr>
              <a:picLocks noChangeAspect="1"/>
            </p:cNvPicPr>
            <p:nvPr/>
          </p:nvPicPr>
          <p:blipFill rotWithShape="1">
            <a:blip r:embed="rId6">
              <a:extLst>
                <a:ext uri="{28A0092B-C50C-407E-A947-70E740481C1C}">
                  <a14:useLocalDpi xmlns:a14="http://schemas.microsoft.com/office/drawing/2010/main" val="0"/>
                </a:ext>
              </a:extLst>
            </a:blip>
            <a:srcRect l="57194" t="32323" r="11231" b="50707"/>
            <a:stretch/>
          </p:blipFill>
          <p:spPr>
            <a:xfrm>
              <a:off x="7394143" y="4404304"/>
              <a:ext cx="3401640" cy="2740889"/>
            </a:xfrm>
            <a:prstGeom prst="rect">
              <a:avLst/>
            </a:prstGeom>
          </p:spPr>
        </p:pic>
        <p:grpSp>
          <p:nvGrpSpPr>
            <p:cNvPr id="35" name="组合 34">
              <a:extLst>
                <a:ext uri="{FF2B5EF4-FFF2-40B4-BE49-F238E27FC236}">
                  <a16:creationId xmlns:a16="http://schemas.microsoft.com/office/drawing/2014/main" id="{926D4E6E-DD54-48BC-8397-EF52D39A3C34}"/>
                </a:ext>
              </a:extLst>
            </p:cNvPr>
            <p:cNvGrpSpPr/>
            <p:nvPr/>
          </p:nvGrpSpPr>
          <p:grpSpPr>
            <a:xfrm>
              <a:off x="0" y="4631488"/>
              <a:ext cx="12344401" cy="2656623"/>
              <a:chOff x="0" y="4631488"/>
              <a:chExt cx="12344401" cy="2656623"/>
            </a:xfrm>
          </p:grpSpPr>
          <p:pic>
            <p:nvPicPr>
              <p:cNvPr id="31" name="图片 30">
                <a:extLst>
                  <a:ext uri="{FF2B5EF4-FFF2-40B4-BE49-F238E27FC236}">
                    <a16:creationId xmlns:a16="http://schemas.microsoft.com/office/drawing/2014/main" id="{DDC9AC2F-004F-40E0-898F-917C7A93506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60505" r="64160" b="9192"/>
              <a:stretch/>
            </p:blipFill>
            <p:spPr>
              <a:xfrm>
                <a:off x="10948183" y="4631488"/>
                <a:ext cx="1238173" cy="2166501"/>
              </a:xfrm>
              <a:prstGeom prst="rect">
                <a:avLst/>
              </a:prstGeom>
            </p:spPr>
          </p:pic>
          <p:pic>
            <p:nvPicPr>
              <p:cNvPr id="19" name="图片 18">
                <a:extLst>
                  <a:ext uri="{FF2B5EF4-FFF2-40B4-BE49-F238E27FC236}">
                    <a16:creationId xmlns:a16="http://schemas.microsoft.com/office/drawing/2014/main" id="{67B1AC0A-D340-44A2-9A83-F1305489E76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60828" t="83232" r="12103" b="2677"/>
              <a:stretch/>
            </p:blipFill>
            <p:spPr>
              <a:xfrm>
                <a:off x="10953829" y="5642264"/>
                <a:ext cx="1238172" cy="966355"/>
              </a:xfrm>
              <a:prstGeom prst="rect">
                <a:avLst/>
              </a:prstGeom>
            </p:spPr>
          </p:pic>
          <p:pic>
            <p:nvPicPr>
              <p:cNvPr id="20" name="图片 19">
                <a:extLst>
                  <a:ext uri="{FF2B5EF4-FFF2-40B4-BE49-F238E27FC236}">
                    <a16:creationId xmlns:a16="http://schemas.microsoft.com/office/drawing/2014/main" id="{D8AAF451-9525-49A1-A615-80AF7594687C}"/>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60828" t="83232" r="12103" b="2677"/>
              <a:stretch/>
            </p:blipFill>
            <p:spPr>
              <a:xfrm>
                <a:off x="11106229" y="5794664"/>
                <a:ext cx="1238172" cy="966355"/>
              </a:xfrm>
              <a:prstGeom prst="rect">
                <a:avLst/>
              </a:prstGeom>
            </p:spPr>
          </p:pic>
          <p:grpSp>
            <p:nvGrpSpPr>
              <p:cNvPr id="27" name="组合 26">
                <a:extLst>
                  <a:ext uri="{FF2B5EF4-FFF2-40B4-BE49-F238E27FC236}">
                    <a16:creationId xmlns:a16="http://schemas.microsoft.com/office/drawing/2014/main" id="{EA77B95B-2476-42F0-871D-7A89346DEA0C}"/>
                  </a:ext>
                </a:extLst>
              </p:cNvPr>
              <p:cNvGrpSpPr/>
              <p:nvPr/>
            </p:nvGrpSpPr>
            <p:grpSpPr>
              <a:xfrm>
                <a:off x="0" y="5004262"/>
                <a:ext cx="5085153" cy="2283849"/>
                <a:chOff x="0" y="4516892"/>
                <a:chExt cx="5085153" cy="2771220"/>
              </a:xfrm>
            </p:grpSpPr>
            <p:pic>
              <p:nvPicPr>
                <p:cNvPr id="21" name="图片 20">
                  <a:extLst>
                    <a:ext uri="{FF2B5EF4-FFF2-40B4-BE49-F238E27FC236}">
                      <a16:creationId xmlns:a16="http://schemas.microsoft.com/office/drawing/2014/main" id="{3AC466CA-BD73-4FC1-A7A2-2B97C1AF11D3}"/>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60505" r="64160" b="9192"/>
                <a:stretch/>
              </p:blipFill>
              <p:spPr>
                <a:xfrm>
                  <a:off x="0" y="4588764"/>
                  <a:ext cx="1639375" cy="2078182"/>
                </a:xfrm>
                <a:prstGeom prst="rect">
                  <a:avLst/>
                </a:prstGeom>
              </p:spPr>
            </p:pic>
            <p:pic>
              <p:nvPicPr>
                <p:cNvPr id="23" name="图片 22">
                  <a:extLst>
                    <a:ext uri="{FF2B5EF4-FFF2-40B4-BE49-F238E27FC236}">
                      <a16:creationId xmlns:a16="http://schemas.microsoft.com/office/drawing/2014/main" id="{CF955CB9-31A7-4D60-8E9C-4AB17CD48EE9}"/>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4704" t="69697" r="34629" b="11515"/>
                <a:stretch/>
              </p:blipFill>
              <p:spPr>
                <a:xfrm>
                  <a:off x="2121390" y="5728300"/>
                  <a:ext cx="1402773" cy="1288473"/>
                </a:xfrm>
                <a:prstGeom prst="rect">
                  <a:avLst/>
                </a:prstGeom>
              </p:spPr>
            </p:pic>
            <p:pic>
              <p:nvPicPr>
                <p:cNvPr id="24" name="图片 23">
                  <a:extLst>
                    <a:ext uri="{FF2B5EF4-FFF2-40B4-BE49-F238E27FC236}">
                      <a16:creationId xmlns:a16="http://schemas.microsoft.com/office/drawing/2014/main" id="{815671FA-884D-4AFD-8FCD-0E4EB3BDF198}"/>
                    </a:ext>
                  </a:extLst>
                </p:cNvPr>
                <p:cNvPicPr>
                  <a:picLocks noChangeAspect="1"/>
                </p:cNvPicPr>
                <p:nvPr/>
              </p:nvPicPr>
              <p:blipFill rotWithShape="1">
                <a:blip r:embed="rId6">
                  <a:extLst>
                    <a:ext uri="{28A0092B-C50C-407E-A947-70E740481C1C}">
                      <a14:useLocalDpi xmlns:a14="http://schemas.microsoft.com/office/drawing/2010/main" val="0"/>
                    </a:ext>
                  </a:extLst>
                </a:blip>
                <a:srcRect l="34704" t="69697" r="34629" b="11515"/>
                <a:stretch/>
              </p:blipFill>
              <p:spPr>
                <a:xfrm>
                  <a:off x="2999684" y="4516892"/>
                  <a:ext cx="1402773" cy="2771220"/>
                </a:xfrm>
                <a:prstGeom prst="rect">
                  <a:avLst/>
                </a:prstGeom>
              </p:spPr>
            </p:pic>
            <p:pic>
              <p:nvPicPr>
                <p:cNvPr id="26" name="图片 25">
                  <a:extLst>
                    <a:ext uri="{FF2B5EF4-FFF2-40B4-BE49-F238E27FC236}">
                      <a16:creationId xmlns:a16="http://schemas.microsoft.com/office/drawing/2014/main" id="{C4D5EAB6-B49F-40EF-8237-E28543CC3B51}"/>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60505" r="64160" b="9192"/>
                <a:stretch/>
              </p:blipFill>
              <p:spPr>
                <a:xfrm>
                  <a:off x="3846980" y="5340645"/>
                  <a:ext cx="1238173" cy="1569591"/>
                </a:xfrm>
                <a:prstGeom prst="rect">
                  <a:avLst/>
                </a:prstGeom>
              </p:spPr>
            </p:pic>
          </p:grpSp>
          <p:pic>
            <p:nvPicPr>
              <p:cNvPr id="28" name="图片 27">
                <a:extLst>
                  <a:ext uri="{FF2B5EF4-FFF2-40B4-BE49-F238E27FC236}">
                    <a16:creationId xmlns:a16="http://schemas.microsoft.com/office/drawing/2014/main" id="{6355B9DD-4EC8-4C95-8BB6-5079B4C99BFD}"/>
                  </a:ext>
                </a:extLst>
              </p:cNvPr>
              <p:cNvPicPr>
                <a:picLocks noChangeAspect="1"/>
              </p:cNvPicPr>
              <p:nvPr/>
            </p:nvPicPr>
            <p:blipFill rotWithShape="1">
              <a:blip r:embed="rId6">
                <a:extLst>
                  <a:ext uri="{28A0092B-C50C-407E-A947-70E740481C1C}">
                    <a14:useLocalDpi xmlns:a14="http://schemas.microsoft.com/office/drawing/2010/main" val="0"/>
                  </a:ext>
                </a:extLst>
              </a:blip>
              <a:srcRect l="10397" t="21717" r="43942" b="61162"/>
              <a:stretch/>
            </p:blipFill>
            <p:spPr>
              <a:xfrm>
                <a:off x="4709235" y="4938833"/>
                <a:ext cx="3481512" cy="1957267"/>
              </a:xfrm>
              <a:prstGeom prst="rect">
                <a:avLst/>
              </a:prstGeom>
            </p:spPr>
          </p:pic>
          <p:pic>
            <p:nvPicPr>
              <p:cNvPr id="30" name="图片 29">
                <a:extLst>
                  <a:ext uri="{FF2B5EF4-FFF2-40B4-BE49-F238E27FC236}">
                    <a16:creationId xmlns:a16="http://schemas.microsoft.com/office/drawing/2014/main" id="{A866C5CC-C8CD-4A74-85BB-01B52E191461}"/>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60505" r="64160" b="9192"/>
              <a:stretch/>
            </p:blipFill>
            <p:spPr>
              <a:xfrm>
                <a:off x="1270946" y="5577302"/>
                <a:ext cx="1238173" cy="1293549"/>
              </a:xfrm>
              <a:prstGeom prst="rect">
                <a:avLst/>
              </a:prstGeom>
            </p:spPr>
          </p:pic>
        </p:grpSp>
      </p:grpSp>
      <p:pic>
        <p:nvPicPr>
          <p:cNvPr id="32" name="图片 31">
            <a:extLst>
              <a:ext uri="{FF2B5EF4-FFF2-40B4-BE49-F238E27FC236}">
                <a16:creationId xmlns:a16="http://schemas.microsoft.com/office/drawing/2014/main" id="{388446E4-D1B9-45D7-92B8-F3618BCBE968}"/>
              </a:ext>
            </a:extLst>
          </p:cNvPr>
          <p:cNvPicPr>
            <a:picLocks noChangeAspect="1"/>
          </p:cNvPicPr>
          <p:nvPr/>
        </p:nvPicPr>
        <p:blipFill rotWithShape="1">
          <a:blip r:embed="rId6">
            <a:extLst>
              <a:ext uri="{28A0092B-C50C-407E-A947-70E740481C1C}">
                <a14:useLocalDpi xmlns:a14="http://schemas.microsoft.com/office/drawing/2010/main" val="0"/>
              </a:ext>
            </a:extLst>
          </a:blip>
          <a:srcRect t="16061" r="84605" b="75454"/>
          <a:stretch/>
        </p:blipFill>
        <p:spPr>
          <a:xfrm>
            <a:off x="10405745" y="687372"/>
            <a:ext cx="1084876" cy="896458"/>
          </a:xfrm>
          <a:prstGeom prst="rect">
            <a:avLst/>
          </a:prstGeom>
        </p:spPr>
      </p:pic>
      <p:sp>
        <p:nvSpPr>
          <p:cNvPr id="22" name="Rectangle 21">
            <a:extLst>
              <a:ext uri="{FF2B5EF4-FFF2-40B4-BE49-F238E27FC236}">
                <a16:creationId xmlns:a16="http://schemas.microsoft.com/office/drawing/2014/main" id="{A35A6773-80C6-44CF-8C76-AAD69F9E0515}"/>
              </a:ext>
            </a:extLst>
          </p:cNvPr>
          <p:cNvSpPr/>
          <p:nvPr/>
        </p:nvSpPr>
        <p:spPr>
          <a:xfrm>
            <a:off x="1497496" y="1351722"/>
            <a:ext cx="9087947" cy="2740889"/>
          </a:xfrm>
          <a:prstGeom prst="rect">
            <a:avLst/>
          </a:prstGeom>
          <a:solidFill>
            <a:schemeClr val="accent1">
              <a:lumMod val="60000"/>
              <a:lumOff val="40000"/>
            </a:schemeClr>
          </a:solidFill>
          <a:ln w="76200">
            <a:solidFill>
              <a:schemeClr val="bg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200" b="1" dirty="0">
                <a:solidFill>
                  <a:schemeClr val="bg1"/>
                </a:solidFill>
                <a:latin typeface="Times New Roman" panose="02020603050405020304" pitchFamily="18" charset="0"/>
                <a:ea typeface="Times New Roman" panose="02020603050405020304" pitchFamily="18" charset="0"/>
              </a:rPr>
              <a:t>2. M</a:t>
            </a:r>
            <a:r>
              <a:rPr lang="nl-NL" sz="3200" b="1" dirty="0">
                <a:solidFill>
                  <a:schemeClr val="bg1"/>
                </a:solidFill>
                <a:effectLst/>
                <a:latin typeface="Times New Roman" panose="02020603050405020304" pitchFamily="18" charset="0"/>
                <a:ea typeface="Times New Roman" panose="02020603050405020304" pitchFamily="18" charset="0"/>
              </a:rPr>
              <a:t>ột số nguyên nhân dẫn đến cong vẹo cột sống</a:t>
            </a:r>
            <a:endParaRPr lang="en-US" sz="32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69315553"/>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randombar(horizontal)">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par>
                                <p:cTn id="13" presetID="2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par>
                                <p:cTn id="16" presetID="22" presetClass="entr" presetSubtype="4" fill="hold"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wipe(down)">
                                      <p:cBhvr>
                                        <p:cTn id="18" dur="500"/>
                                        <p:tgtEl>
                                          <p:spTgt spid="32"/>
                                        </p:tgtEl>
                                      </p:cBhvr>
                                    </p:animEffect>
                                  </p:childTnLst>
                                </p:cTn>
                              </p:par>
                              <p:par>
                                <p:cTn id="19" presetID="22" presetClass="entr" presetSubtype="4"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down)">
                                      <p:cBhvr>
                                        <p:cTn id="21" dur="500"/>
                                        <p:tgtEl>
                                          <p:spTgt spid="17"/>
                                        </p:tgtEl>
                                      </p:cBhvr>
                                    </p:animEffect>
                                  </p:childTnLst>
                                </p:cTn>
                              </p:par>
                              <p:par>
                                <p:cTn id="22" presetID="22" presetClass="entr" presetSubtype="4"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down)">
                                      <p:cBhvr>
                                        <p:cTn id="2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94</TotalTime>
  <Words>463</Words>
  <Application>Microsoft Office PowerPoint</Application>
  <PresentationFormat>Widescreen</PresentationFormat>
  <Paragraphs>36</Paragraphs>
  <Slides>16</Slides>
  <Notes>10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Arial</vt:lpstr>
      <vt:lpstr>Calibri</vt:lpstr>
      <vt:lpstr>Calibri Light</vt:lpstr>
      <vt:lpstr>Times New Roman</vt:lpstr>
      <vt:lpstr>UTM Avo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Thị Thảo Nguyên</dc:creator>
  <cp:lastModifiedBy>Admin</cp:lastModifiedBy>
  <cp:revision>4</cp:revision>
  <dcterms:created xsi:type="dcterms:W3CDTF">2022-03-11T06:09:17Z</dcterms:created>
  <dcterms:modified xsi:type="dcterms:W3CDTF">2024-03-25T09:20:30Z</dcterms:modified>
</cp:coreProperties>
</file>