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7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6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5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9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06066-6962-4A44-9D0F-99AFF24031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F54E-7D8B-4D49-BB78-8BCB001A8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43" y="416968"/>
            <a:ext cx="10789919" cy="120282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268: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D, Đ,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262" y="1619793"/>
            <a:ext cx="11325497" cy="483325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Sau bài học, HS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/>
              <a:t>	</a:t>
            </a:r>
            <a:endParaRPr lang="en-US" dirty="0"/>
          </a:p>
          <a:p>
            <a:pPr algn="just"/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Đ </a:t>
            </a:r>
            <a:r>
              <a:rPr lang="en-US" sz="1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it-IT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viết chữ đúng cỡ chữ theo quy định.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it-IT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ý‎ thức rèn chữ, giữ vở.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pt-B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Góp phần hình thành và phát triển cho HS: Năng lực tự chủ và tự học: Tự viết được các chữ ghi âm. Phẩm chất chăm chỉ, trách nhiệm.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r>
              <a:rPr lang="nl-NL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GV</a:t>
            </a:r>
            <a:r>
              <a:rPr lang="it-IT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Đ, </a:t>
            </a:r>
            <a:r>
              <a:rPr lang="en-US" sz="1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HS</a:t>
            </a:r>
            <a:r>
              <a:rPr lang="it-IT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Bảng con; bút mực; Vở Tập viết 1- tập 2.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dạy học chủ yếu:</a:t>
            </a:r>
            <a:r>
              <a:rPr lang="vi-VN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5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457" y="104504"/>
            <a:ext cx="1097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Đ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9" y="966754"/>
            <a:ext cx="4870853" cy="5810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5" y="966754"/>
            <a:ext cx="5891349" cy="58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7" y="143691"/>
            <a:ext cx="5820742" cy="6592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75" y="894461"/>
            <a:ext cx="5571779" cy="58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8" y="3354725"/>
            <a:ext cx="8357036" cy="350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300445"/>
            <a:ext cx="8357037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Tiếng Việt Tiết 268: Tập viết: D, Đ, Diễn Châu, Bình Định</vt:lpstr>
      <vt:lpstr>PowerPoint Presentation</vt:lpstr>
      <vt:lpstr>PowerPoint Presentation</vt:lpstr>
      <vt:lpstr>PowerPoint Presentation</vt:lpstr>
      <vt:lpstr>2. Viết vào vở Tập viết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Tiết 263: Tập viết: C, B, Cao Bằng</dc:title>
  <dc:creator>Admin</dc:creator>
  <cp:lastModifiedBy>Admin</cp:lastModifiedBy>
  <cp:revision>11</cp:revision>
  <dcterms:created xsi:type="dcterms:W3CDTF">2021-02-16T15:01:07Z</dcterms:created>
  <dcterms:modified xsi:type="dcterms:W3CDTF">2021-02-21T15:05:46Z</dcterms:modified>
</cp:coreProperties>
</file>