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1"/>
  </p:sldMasterIdLst>
  <p:notesMasterIdLst>
    <p:notesMasterId r:id="rId19"/>
  </p:notesMasterIdLst>
  <p:sldIdLst>
    <p:sldId id="290" r:id="rId2"/>
    <p:sldId id="315" r:id="rId3"/>
    <p:sldId id="328" r:id="rId4"/>
    <p:sldId id="309" r:id="rId5"/>
    <p:sldId id="307" r:id="rId6"/>
    <p:sldId id="310" r:id="rId7"/>
    <p:sldId id="301" r:id="rId8"/>
    <p:sldId id="326" r:id="rId9"/>
    <p:sldId id="311" r:id="rId10"/>
    <p:sldId id="302" r:id="rId11"/>
    <p:sldId id="312" r:id="rId12"/>
    <p:sldId id="303" r:id="rId13"/>
    <p:sldId id="313" r:id="rId14"/>
    <p:sldId id="304" r:id="rId15"/>
    <p:sldId id="305" r:id="rId16"/>
    <p:sldId id="314" r:id="rId17"/>
    <p:sldId id="270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UTM Avo" panose="02040603050506020204" pitchFamily="18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FFFFFF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4660"/>
  </p:normalViewPr>
  <p:slideViewPr>
    <p:cSldViewPr snapToGrid="0">
      <p:cViewPr varScale="1">
        <p:scale>
          <a:sx n="72" d="100"/>
          <a:sy n="72" d="100"/>
        </p:scale>
        <p:origin x="3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8346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18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074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84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0120978-7883-4BF6-87CC-AD0B93883DA2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8CD58AD-D557-43C4-9576-A930BF0BC569}"/>
              </a:ext>
            </a:extLst>
          </p:cNvPr>
          <p:cNvSpPr/>
          <p:nvPr userDrawn="1"/>
        </p:nvSpPr>
        <p:spPr>
          <a:xfrm>
            <a:off x="11155680" y="209005"/>
            <a:ext cx="1214846" cy="121484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625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957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4853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83E8030-88CB-4583-BC31-6A2DC46DC850}"/>
              </a:ext>
            </a:extLst>
          </p:cNvPr>
          <p:cNvSpPr/>
          <p:nvPr userDrawn="1"/>
        </p:nvSpPr>
        <p:spPr>
          <a:xfrm>
            <a:off x="11027228" y="136525"/>
            <a:ext cx="1319349" cy="136570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106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225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62" r:id="rId5"/>
    <p:sldLayoutId id="2147483663" r:id="rId6"/>
    <p:sldLayoutId id="2147483667" r:id="rId7"/>
    <p:sldLayoutId id="2147483672" r:id="rId8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.jpe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24.png"/><Relationship Id="rId4" Type="http://schemas.openxmlformats.org/officeDocument/2006/relationships/image" Target="../media/image6.GIF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.jpe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27.png"/><Relationship Id="rId4" Type="http://schemas.openxmlformats.org/officeDocument/2006/relationships/image" Target="../media/image6.GIF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GIF"/><Relationship Id="rId5" Type="http://schemas.openxmlformats.org/officeDocument/2006/relationships/image" Target="../media/image34.png"/><Relationship Id="rId10" Type="http://schemas.openxmlformats.org/officeDocument/2006/relationships/image" Target="../media/image12.png"/><Relationship Id="rId4" Type="http://schemas.openxmlformats.org/officeDocument/2006/relationships/image" Target="../media/image7.jpeg"/><Relationship Id="rId9" Type="http://schemas.openxmlformats.org/officeDocument/2006/relationships/image" Target="../media/image35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.jpe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0.png"/><Relationship Id="rId4" Type="http://schemas.openxmlformats.org/officeDocument/2006/relationships/image" Target="../media/image6.GIF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jpe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23.png"/><Relationship Id="rId4" Type="http://schemas.openxmlformats.org/officeDocument/2006/relationships/image" Target="../media/image6.GIF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172667" y="143760"/>
            <a:ext cx="212750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sz="4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171346" y="1658131"/>
            <a:ext cx="6078908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13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804" y="797959"/>
            <a:ext cx="10515600" cy="1325563"/>
          </a:xfrm>
        </p:spPr>
        <p:txBody>
          <a:bodyPr>
            <a:normAutofit/>
          </a:bodyPr>
          <a:lstStyle/>
          <a:p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Bài 3: Chỉ ra các phép tính có kết quả sai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và sửa lại cho đúng.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7882" y="2141537"/>
            <a:ext cx="10515600" cy="4351338"/>
          </a:xfrm>
        </p:spPr>
        <p:txBody>
          <a:bodyPr>
            <a:normAutofit fontScale="92500" lnSpcReduction="20000"/>
          </a:bodyPr>
          <a:lstStyle/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5 = 5 </a:t>
            </a:r>
          </a:p>
          <a:p>
            <a:pPr marL="0" indent="0">
              <a:buNone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4 = 6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726" y="2129527"/>
            <a:ext cx="9983756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9129236" y="1726220"/>
            <a:ext cx="2510790" cy="13366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7184059" y="2664619"/>
            <a:ext cx="2510790" cy="13366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4" grpId="1" animBg="1"/>
      <p:bldP spid="5" grpId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883410" y="62206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Chính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xác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mời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qua!</a:t>
            </a:r>
            <a:endParaRPr lang="en-US" sz="2800" dirty="0"/>
          </a:p>
        </p:txBody>
      </p:sp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554" y="4472912"/>
            <a:ext cx="3990327" cy="2662212"/>
          </a:xfrm>
          <a:prstGeom prst="rect">
            <a:avLst/>
          </a:prstGeom>
        </p:spPr>
      </p:pic>
      <p:pic>
        <p:nvPicPr>
          <p:cNvPr id="34" name="c2 2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705964"/>
            <a:ext cx="1286109" cy="13375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EDCFA3-5162-4567-8A44-6D30A3C1F8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92" y="72680"/>
            <a:ext cx="1266940" cy="549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bldLvl="0" animBg="1"/>
      <p:bldP spid="20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8071" y="479063"/>
            <a:ext cx="9626859" cy="709126"/>
          </a:xfrm>
        </p:spPr>
        <p:txBody>
          <a:bodyPr>
            <a:normAutofit/>
          </a:bodyPr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ài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4: N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66531" y="1996751"/>
            <a:ext cx="11364685" cy="4609322"/>
          </a:xfrm>
        </p:spPr>
        <p:txBody>
          <a:bodyPr>
            <a:normAutofit lnSpcReduction="10000"/>
          </a:bodyPr>
          <a:lstStyle/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      7 – 2 = 5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0" t="14962" r="4543"/>
          <a:stretch/>
        </p:blipFill>
        <p:spPr bwMode="auto">
          <a:xfrm>
            <a:off x="1878071" y="1665448"/>
            <a:ext cx="9626860" cy="373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3" y="4500326"/>
            <a:ext cx="4065092" cy="271209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703261" y="69992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Chính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xác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mời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qua!</a:t>
            </a:r>
            <a:endParaRPr lang="en-US" sz="2800" dirty="0"/>
          </a:p>
        </p:txBody>
      </p:sp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894" y="3818898"/>
            <a:ext cx="3078838" cy="2907792"/>
          </a:xfrm>
          <a:prstGeom prst="rect">
            <a:avLst/>
          </a:prstGeom>
        </p:spPr>
      </p:pic>
      <p:pic>
        <p:nvPicPr>
          <p:cNvPr id="34" name="c2 2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817" y="4879767"/>
            <a:ext cx="1286109" cy="12971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E2AFB6-21E2-42E2-ADE2-C8F8426E50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92" y="72680"/>
            <a:ext cx="1266940" cy="549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1 1.48148E-6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022E-16 L -1 1.11022E-1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bldLvl="0" animBg="1"/>
      <p:bldP spid="20" grpId="1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</a:p>
          <a:p>
            <a:pPr marL="0" indent="0">
              <a:buNone/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								10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3 =  7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392" y="923978"/>
            <a:ext cx="10447020" cy="4523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-1664404" y="2774537"/>
            <a:ext cx="10515600" cy="4351338"/>
          </a:xfrm>
        </p:spPr>
        <p:txBody>
          <a:bodyPr/>
          <a:lstStyle/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6  -  4  =  2</a:t>
            </a:r>
          </a:p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" y="1177628"/>
            <a:ext cx="11271380" cy="414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7"/>
            <a:ext cx="3990327" cy="2815093"/>
          </a:xfrm>
          <a:prstGeom prst="rect">
            <a:avLst/>
          </a:prstGeom>
        </p:spPr>
      </p:pic>
      <p:pic>
        <p:nvPicPr>
          <p:cNvPr id="8" name="ngdu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513" y="3893260"/>
            <a:ext cx="3078927" cy="290787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137996" y="278509"/>
            <a:ext cx="8752917" cy="6631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Chúc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mừng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vượt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qua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tất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cả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chướng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ngại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! </a:t>
            </a:r>
            <a:endParaRPr lang="en-US" sz="2800" dirty="0"/>
          </a:p>
        </p:txBody>
      </p:sp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21879" y="717086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D8924B-888E-40E1-9BB7-7DC9D195D5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92" y="72680"/>
            <a:ext cx="1266940" cy="549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bldLvl="0" animBg="1"/>
      <p:bldP spid="20" grpId="1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524000" y="2840855"/>
            <a:ext cx="9144000" cy="89992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F351489-B86C-4C98-9365-62683D38B6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5" t="-9436" r="-1035" b="40754"/>
          <a:stretch/>
        </p:blipFill>
        <p:spPr>
          <a:xfrm>
            <a:off x="0" y="-571500"/>
            <a:ext cx="12409714" cy="7316857"/>
          </a:xfrm>
          <a:prstGeom prst="rect">
            <a:avLst/>
          </a:prstGeom>
        </p:spPr>
      </p:pic>
      <p:pic>
        <p:nvPicPr>
          <p:cNvPr id="10" name="ngdung">
            <a:extLst>
              <a:ext uri="{FF2B5EF4-FFF2-40B4-BE49-F238E27FC236}">
                <a16:creationId xmlns:a16="http://schemas.microsoft.com/office/drawing/2014/main" id="{F00D11E2-EFF2-4639-8CD3-7725D3056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719" y="3795495"/>
            <a:ext cx="4318979" cy="294986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A3362CF-BFCA-4B64-8FDD-8EFBB373365E}"/>
              </a:ext>
            </a:extLst>
          </p:cNvPr>
          <p:cNvSpPr/>
          <p:nvPr/>
        </p:nvSpPr>
        <p:spPr>
          <a:xfrm>
            <a:off x="410816" y="1277959"/>
            <a:ext cx="11396871" cy="139931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6D5011-34C2-43AA-889D-BB5E0FD16207}"/>
              </a:ext>
            </a:extLst>
          </p:cNvPr>
          <p:cNvSpPr txBox="1"/>
          <p:nvPr/>
        </p:nvSpPr>
        <p:spPr>
          <a:xfrm>
            <a:off x="583094" y="1494004"/>
            <a:ext cx="11100301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VƯỢT CHƯỚNG NGẠI VẬT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F351489-B86C-4C98-9365-62683D38B6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5" t="-9436" r="-1035" b="40754"/>
          <a:stretch/>
        </p:blipFill>
        <p:spPr>
          <a:xfrm>
            <a:off x="132522" y="-457200"/>
            <a:ext cx="12152243" cy="7202557"/>
          </a:xfrm>
          <a:prstGeom prst="rect">
            <a:avLst/>
          </a:prstGeom>
        </p:spPr>
      </p:pic>
      <p:pic>
        <p:nvPicPr>
          <p:cNvPr id="10" name="ngdung">
            <a:extLst>
              <a:ext uri="{FF2B5EF4-FFF2-40B4-BE49-F238E27FC236}">
                <a16:creationId xmlns:a16="http://schemas.microsoft.com/office/drawing/2014/main" id="{F00D11E2-EFF2-4639-8CD3-7725D3056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302" y="3795495"/>
            <a:ext cx="4318979" cy="294986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244AFBF-5998-467E-9CC5-C6882CDCE5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ỚNG DẪN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ớng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ngại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vi-V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ớng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ngại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- Sau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vi-V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ượt qua 1 thử thách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ô “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mời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qua!” </a:t>
            </a:r>
            <a:r>
              <a:rPr lang="vi-V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để đến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ớng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ngại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theo.</a:t>
            </a:r>
            <a:endParaRPr lang="vi-V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935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64135"/>
            <a:ext cx="24384000" cy="9961880"/>
            <a:chOff x="152400" y="-1681"/>
            <a:chExt cx="24384000" cy="10021981"/>
          </a:xfrm>
        </p:grpSpPr>
        <p:grpSp>
          <p:nvGrpSpPr>
            <p:cNvPr id="17" name="CẤM BUÔN BÁN, CẤM REUP"/>
            <p:cNvGrpSpPr/>
            <p:nvPr/>
          </p:nvGrpSpPr>
          <p:grpSpPr>
            <a:xfrm>
              <a:off x="152400" y="-1681"/>
              <a:ext cx="24384000" cy="7012305"/>
              <a:chOff x="-19812000" y="20448"/>
              <a:chExt cx="24384000" cy="7012305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20448"/>
                <a:ext cx="12192000" cy="7012305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" action="ppaction://noaction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2E6D7D-2C59-4CB2-9CE9-9D116F3C85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7" y="0"/>
            <a:ext cx="1266940" cy="549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1 -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F1E62F4-1D48-4D1E-938C-270C67858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575" y="1123455"/>
            <a:ext cx="11020425" cy="48387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445217" y="3192780"/>
            <a:ext cx="788727" cy="6673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842082" y="3203797"/>
            <a:ext cx="722630" cy="657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445217" y="5109845"/>
            <a:ext cx="786765" cy="6673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888115" y="5110480"/>
            <a:ext cx="786765" cy="666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2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9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" r="82321" b="70222"/>
          <a:stretch>
            <a:fillRect/>
          </a:stretch>
        </p:blipFill>
        <p:spPr>
          <a:xfrm rot="20808773">
            <a:off x="6071214" y="-52335"/>
            <a:ext cx="2181379" cy="1962968"/>
          </a:xfrm>
          <a:prstGeom prst="rect">
            <a:avLst/>
          </a:prstGeom>
        </p:spPr>
      </p:pic>
      <p:pic>
        <p:nvPicPr>
          <p:cNvPr id="10" name="图片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5" t="73164" r="1896" b="11876"/>
          <a:stretch>
            <a:fillRect/>
          </a:stretch>
        </p:blipFill>
        <p:spPr>
          <a:xfrm rot="2222251">
            <a:off x="9268776" y="584446"/>
            <a:ext cx="2181379" cy="887539"/>
          </a:xfrm>
          <a:prstGeom prst="rect">
            <a:avLst/>
          </a:prstGeom>
        </p:spPr>
      </p:pic>
      <p:grpSp>
        <p:nvGrpSpPr>
          <p:cNvPr id="11" name="组合 30"/>
          <p:cNvGrpSpPr/>
          <p:nvPr/>
        </p:nvGrpSpPr>
        <p:grpSpPr>
          <a:xfrm>
            <a:off x="339725" y="5046980"/>
            <a:ext cx="1503045" cy="1732915"/>
            <a:chOff x="157150" y="4974509"/>
            <a:chExt cx="2959109" cy="2067450"/>
          </a:xfrm>
        </p:grpSpPr>
        <p:pic>
          <p:nvPicPr>
            <p:cNvPr id="12" name="图片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3" t="50000" r="83449"/>
            <a:stretch>
              <a:fillRect/>
            </a:stretch>
          </p:blipFill>
          <p:spPr>
            <a:xfrm rot="1031598">
              <a:off x="157150" y="5182033"/>
              <a:ext cx="1685284" cy="1859926"/>
            </a:xfrm>
            <a:prstGeom prst="rect">
              <a:avLst/>
            </a:prstGeom>
          </p:spPr>
        </p:pic>
        <p:pic>
          <p:nvPicPr>
            <p:cNvPr id="13" name="图片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45" r="73823" b="78311"/>
            <a:stretch>
              <a:fillRect/>
            </a:stretch>
          </p:blipFill>
          <p:spPr>
            <a:xfrm>
              <a:off x="2094283" y="4974509"/>
              <a:ext cx="1021976" cy="79322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975551" y="61292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Chính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xác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mời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qua!</a:t>
            </a:r>
            <a:endParaRPr lang="en-US" sz="2800" dirty="0"/>
          </a:p>
        </p:txBody>
      </p:sp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669E27-EF6B-46AD-8622-60430194B7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92" y="63544"/>
            <a:ext cx="1266940" cy="549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bldLvl="0" animBg="1"/>
      <p:bldP spid="20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3634" y="681037"/>
            <a:ext cx="10515600" cy="1325563"/>
          </a:xfrm>
        </p:spPr>
        <p:txBody>
          <a:bodyPr>
            <a:noAutofit/>
          </a:bodyPr>
          <a:lstStyle/>
          <a:p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ài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2: T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ính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625285" y="1825625"/>
            <a:ext cx="1136940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1 =               8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2 =                      8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0  =</a:t>
            </a:r>
          </a:p>
          <a:p>
            <a:pPr marL="0" indent="0">
              <a:buNone/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6 =               9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5 =                     10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0 =</a:t>
            </a:r>
          </a:p>
          <a:p>
            <a:pPr marL="0" indent="0">
              <a:buNone/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6 =            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2 =                      9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9 =</a:t>
            </a:r>
          </a:p>
          <a:p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图片 43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225" y="2949575"/>
            <a:ext cx="4930775" cy="210343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9" t="10754" r="8409" b="24132"/>
          <a:stretch>
            <a:fillRect/>
          </a:stretch>
        </p:blipFill>
        <p:spPr>
          <a:xfrm flipH="1">
            <a:off x="106045" y="5589905"/>
            <a:ext cx="3616960" cy="1221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4276" y="681037"/>
            <a:ext cx="10515600" cy="1325563"/>
          </a:xfrm>
        </p:spPr>
        <p:txBody>
          <a:bodyPr>
            <a:noAutofit/>
          </a:bodyPr>
          <a:lstStyle/>
          <a:p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ài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2: T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ính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8199" y="1825625"/>
            <a:ext cx="1124775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1 = </a:t>
            </a:r>
            <a:r>
              <a:rPr lang="vi-V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             8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2 = </a:t>
            </a:r>
            <a:r>
              <a:rPr lang="vi-V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           8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0  = </a:t>
            </a:r>
            <a:r>
              <a:rPr lang="vi-V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vi-VN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6 = </a:t>
            </a:r>
            <a:r>
              <a:rPr lang="vi-V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            9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5 =</a:t>
            </a:r>
            <a:r>
              <a:rPr lang="vi-V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          10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0 = </a:t>
            </a:r>
            <a:r>
              <a:rPr lang="vi-V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  <a:p>
            <a:pPr marL="0" indent="0">
              <a:buNone/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6 = </a:t>
            </a:r>
            <a:r>
              <a:rPr lang="vi-V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2 = </a:t>
            </a:r>
            <a:r>
              <a:rPr lang="vi-V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           9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 9 =</a:t>
            </a:r>
            <a:r>
              <a:rPr lang="vi-V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</a:t>
            </a:r>
          </a:p>
          <a:p>
            <a:endParaRPr lang="vi-VN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图片 43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900" y="2949575"/>
            <a:ext cx="4737100" cy="210343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9" t="10754" r="8409" b="24132"/>
          <a:stretch>
            <a:fillRect/>
          </a:stretch>
        </p:blipFill>
        <p:spPr>
          <a:xfrm flipH="1">
            <a:off x="106045" y="5589905"/>
            <a:ext cx="3478530" cy="1221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310831" y="38178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Chính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xác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mời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qua!</a:t>
            </a:r>
            <a:endParaRPr lang="en-US" sz="2800" dirty="0"/>
          </a:p>
        </p:txBody>
      </p:sp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D96E47-FAF0-46F4-9A32-751656A097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1" y="107094"/>
            <a:ext cx="1266940" cy="549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bldLvl="0" animBg="1"/>
      <p:bldP spid="20" grpId="1" bldLvl="0" animBg="1"/>
    </p:bld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HOC10 TEMPLATE</Template>
  <TotalTime>64</TotalTime>
  <Words>297</Words>
  <Application>Microsoft Office PowerPoint</Application>
  <PresentationFormat>Widescreen</PresentationFormat>
  <Paragraphs>60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UTM Avo</vt:lpstr>
      <vt:lpstr>Montserrat Alternates Black</vt:lpstr>
      <vt:lpstr>Calibri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2: Tính</vt:lpstr>
      <vt:lpstr>Bài 2: Tính</vt:lpstr>
      <vt:lpstr>PowerPoint Presentation</vt:lpstr>
      <vt:lpstr>Bài 3: Chỉ ra các phép tính có kết quả sai và sửa lại cho đúng.</vt:lpstr>
      <vt:lpstr>PowerPoint Presentation</vt:lpstr>
      <vt:lpstr>Bài 4: Nêu phép tính thích hợp với tranh vẽ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69</cp:revision>
  <dcterms:created xsi:type="dcterms:W3CDTF">2021-11-01T08:16:00Z</dcterms:created>
  <dcterms:modified xsi:type="dcterms:W3CDTF">2022-01-21T01:48:58Z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23B274FB24664E2EA49731544788BC3F</vt:lpwstr>
  </property>
  <property fmtid="{D5CDD505-2E9C-101B-9397-08002B2CF9AE}" pid="3" name="KSOProductBuildVer">
    <vt:lpwstr>1033-11.2.0.10351</vt:lpwstr>
  </property>
</Properties>
</file>