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sldIdLst>
    <p:sldId id="269" r:id="rId2"/>
    <p:sldId id="284" r:id="rId3"/>
    <p:sldId id="285" r:id="rId4"/>
    <p:sldId id="259" r:id="rId5"/>
    <p:sldId id="286" r:id="rId6"/>
    <p:sldId id="299" r:id="rId7"/>
    <p:sldId id="290" r:id="rId8"/>
    <p:sldId id="261" r:id="rId9"/>
    <p:sldId id="305" r:id="rId10"/>
    <p:sldId id="292" r:id="rId11"/>
    <p:sldId id="308" r:id="rId12"/>
    <p:sldId id="295" r:id="rId13"/>
    <p:sldId id="298" r:id="rId14"/>
    <p:sldId id="272" r:id="rId15"/>
    <p:sldId id="296" r:id="rId16"/>
    <p:sldId id="306" r:id="rId17"/>
    <p:sldId id="304" r:id="rId18"/>
    <p:sldId id="307" r:id="rId19"/>
    <p:sldId id="300" r:id="rId20"/>
    <p:sldId id="276" r:id="rId21"/>
    <p:sldId id="282" r:id="rId22"/>
    <p:sldId id="279" r:id="rId23"/>
  </p:sldIdLst>
  <p:sldSz cx="9144000" cy="5143500" type="screen16x9"/>
  <p:notesSz cx="9144000" cy="6858000"/>
  <p:defaultTextStyle>
    <a:defPPr>
      <a:defRPr lang="en-US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8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2D"/>
    <a:srgbClr val="008A3E"/>
    <a:srgbClr val="DF31BE"/>
    <a:srgbClr val="ECB2CB"/>
    <a:srgbClr val="E9A5C2"/>
    <a:srgbClr val="E183AB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FC6C34-7E37-7D5A-EC67-860F6B55BC5F}" v="2" dt="2020-08-10T15:13:42.094"/>
    <p1510:client id="{6C9B294E-4BA9-413A-8FC9-7C6835BB56B8}" v="1" dt="2020-08-11T05:27:47.389"/>
    <p1510:client id="{A77E535D-64B8-4849-8373-C9856491E641}" v="4" dt="2020-08-10T22:19:04.1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3" autoAdjust="0"/>
    <p:restoredTop sz="94660"/>
  </p:normalViewPr>
  <p:slideViewPr>
    <p:cSldViewPr>
      <p:cViewPr>
        <p:scale>
          <a:sx n="75" d="100"/>
          <a:sy n="75" d="100"/>
        </p:scale>
        <p:origin x="252" y="3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ười dùng Khách" userId="S::urn:spo:anon#a3d25e8665d24784db8b40b5b60cda1a191872e911952b607f7675fb564fa7e5::" providerId="AD" clId="Web-{A77E535D-64B8-4849-8373-C9856491E641}"/>
    <pc:docChg chg="modSld">
      <pc:chgData name="Người dùng Khách" userId="S::urn:spo:anon#a3d25e8665d24784db8b40b5b60cda1a191872e911952b607f7675fb564fa7e5::" providerId="AD" clId="Web-{A77E535D-64B8-4849-8373-C9856491E641}" dt="2020-08-10T22:19:04.132" v="3" actId="1076"/>
      <pc:docMkLst>
        <pc:docMk/>
      </pc:docMkLst>
      <pc:sldChg chg="modSp">
        <pc:chgData name="Người dùng Khách" userId="S::urn:spo:anon#a3d25e8665d24784db8b40b5b60cda1a191872e911952b607f7675fb564fa7e5::" providerId="AD" clId="Web-{A77E535D-64B8-4849-8373-C9856491E641}" dt="2020-08-10T22:18:19.069" v="2" actId="1076"/>
        <pc:sldMkLst>
          <pc:docMk/>
          <pc:sldMk cId="2927387076" sldId="276"/>
        </pc:sldMkLst>
        <pc:picChg chg="mod">
          <ac:chgData name="Người dùng Khách" userId="S::urn:spo:anon#a3d25e8665d24784db8b40b5b60cda1a191872e911952b607f7675fb564fa7e5::" providerId="AD" clId="Web-{A77E535D-64B8-4849-8373-C9856491E641}" dt="2020-08-10T22:18:19.069" v="2" actId="1076"/>
          <ac:picMkLst>
            <pc:docMk/>
            <pc:sldMk cId="2927387076" sldId="276"/>
            <ac:picMk id="2" creationId="{00000000-0000-0000-0000-000000000000}"/>
          </ac:picMkLst>
        </pc:picChg>
      </pc:sldChg>
      <pc:sldChg chg="modSp">
        <pc:chgData name="Người dùng Khách" userId="S::urn:spo:anon#a3d25e8665d24784db8b40b5b60cda1a191872e911952b607f7675fb564fa7e5::" providerId="AD" clId="Web-{A77E535D-64B8-4849-8373-C9856491E641}" dt="2020-08-10T22:19:04.132" v="3" actId="1076"/>
        <pc:sldMkLst>
          <pc:docMk/>
          <pc:sldMk cId="860162532" sldId="282"/>
        </pc:sldMkLst>
        <pc:picChg chg="mod">
          <ac:chgData name="Người dùng Khách" userId="S::urn:spo:anon#a3d25e8665d24784db8b40b5b60cda1a191872e911952b607f7675fb564fa7e5::" providerId="AD" clId="Web-{A77E535D-64B8-4849-8373-C9856491E641}" dt="2020-08-10T22:19:04.132" v="3" actId="1076"/>
          <ac:picMkLst>
            <pc:docMk/>
            <pc:sldMk cId="860162532" sldId="282"/>
            <ac:picMk id="4" creationId="{00000000-0000-0000-0000-000000000000}"/>
          </ac:picMkLst>
        </pc:picChg>
      </pc:sldChg>
    </pc:docChg>
  </pc:docChgLst>
  <pc:docChgLst>
    <pc:chgData name="Hoang Thi Nhung" userId="S::nhunght.nov.19@msedu.edu.vn::2c659f5f-1458-4364-b2b3-21e33bb1b9bf" providerId="AD" clId="Web-{41FC6C34-7E37-7D5A-EC67-860F6B55BC5F}"/>
    <pc:docChg chg="modSld">
      <pc:chgData name="Hoang Thi Nhung" userId="S::nhunght.nov.19@msedu.edu.vn::2c659f5f-1458-4364-b2b3-21e33bb1b9bf" providerId="AD" clId="Web-{41FC6C34-7E37-7D5A-EC67-860F6B55BC5F}" dt="2020-08-10T15:13:42.094" v="1" actId="14100"/>
      <pc:docMkLst>
        <pc:docMk/>
      </pc:docMkLst>
      <pc:sldChg chg="modSp">
        <pc:chgData name="Hoang Thi Nhung" userId="S::nhunght.nov.19@msedu.edu.vn::2c659f5f-1458-4364-b2b3-21e33bb1b9bf" providerId="AD" clId="Web-{41FC6C34-7E37-7D5A-EC67-860F6B55BC5F}" dt="2020-08-10T15:13:42.094" v="1" actId="14100"/>
        <pc:sldMkLst>
          <pc:docMk/>
          <pc:sldMk cId="4038747461" sldId="269"/>
        </pc:sldMkLst>
        <pc:picChg chg="mod">
          <ac:chgData name="Hoang Thi Nhung" userId="S::nhunght.nov.19@msedu.edu.vn::2c659f5f-1458-4364-b2b3-21e33bb1b9bf" providerId="AD" clId="Web-{41FC6C34-7E37-7D5A-EC67-860F6B55BC5F}" dt="2020-08-10T15:13:42.094" v="1" actId="14100"/>
          <ac:picMkLst>
            <pc:docMk/>
            <pc:sldMk cId="4038747461" sldId="269"/>
            <ac:picMk id="8" creationId="{00000000-0000-0000-0000-000000000000}"/>
          </ac:picMkLst>
        </pc:picChg>
      </pc:sldChg>
    </pc:docChg>
  </pc:docChgLst>
  <pc:docChgLst>
    <pc:chgData name="Người dùng Khách" userId="S::urn:spo:anon#a3d25e8665d24784db8b40b5b60cda1a191872e911952b607f7675fb564fa7e5::" providerId="AD" clId="Web-{6C9B294E-4BA9-413A-8FC9-7C6835BB56B8}"/>
    <pc:docChg chg="modSld">
      <pc:chgData name="Người dùng Khách" userId="S::urn:spo:anon#a3d25e8665d24784db8b40b5b60cda1a191872e911952b607f7675fb564fa7e5::" providerId="AD" clId="Web-{6C9B294E-4BA9-413A-8FC9-7C6835BB56B8}" dt="2020-08-11T05:27:47.389" v="0" actId="1076"/>
      <pc:docMkLst>
        <pc:docMk/>
      </pc:docMkLst>
      <pc:sldChg chg="modSp">
        <pc:chgData name="Người dùng Khách" userId="S::urn:spo:anon#a3d25e8665d24784db8b40b5b60cda1a191872e911952b607f7675fb564fa7e5::" providerId="AD" clId="Web-{6C9B294E-4BA9-413A-8FC9-7C6835BB56B8}" dt="2020-08-11T05:27:47.389" v="0" actId="1076"/>
        <pc:sldMkLst>
          <pc:docMk/>
          <pc:sldMk cId="2366539268" sldId="257"/>
        </pc:sldMkLst>
        <pc:grpChg chg="mod">
          <ac:chgData name="Người dùng Khách" userId="S::urn:spo:anon#a3d25e8665d24784db8b40b5b60cda1a191872e911952b607f7675fb564fa7e5::" providerId="AD" clId="Web-{6C9B294E-4BA9-413A-8FC9-7C6835BB56B8}" dt="2020-08-11T05:27:47.389" v="0" actId="1076"/>
          <ac:grpSpMkLst>
            <pc:docMk/>
            <pc:sldMk cId="2366539268" sldId="257"/>
            <ac:grpSpMk id="23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BDE7E-B355-40A4-9B7E-E581E1043B22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B6A8AD-F3E6-47DE-B783-16C0EDA737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80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8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048E55-C319-49F2-9048-19BA8E2AB7B0}" type="slidenum">
              <a:rPr lang="en-US"/>
              <a:pPr/>
              <a:t>12</a:t>
            </a:fld>
            <a:endParaRPr lang="en-US"/>
          </a:p>
        </p:txBody>
      </p:sp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0"/>
              </a:spcBef>
            </a:pPr>
            <a:fld id="{315CB099-CFCB-4C62-86A1-B5CB614C6AC7}" type="slidenum">
              <a:rPr lang="en-US" sz="1200" b="0">
                <a:solidFill>
                  <a:schemeClr val="tx1"/>
                </a:solidFill>
                <a:latin typeface="Times New Roman" pitchFamily="18" charset="0"/>
              </a:rPr>
              <a:pPr algn="r">
                <a:spcBef>
                  <a:spcPct val="0"/>
                </a:spcBef>
              </a:pPr>
              <a:t>12</a:t>
            </a:fld>
            <a:endParaRPr lang="en-US" sz="12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3257550"/>
            <a:ext cx="6705600" cy="3086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327CE-9C48-42EC-A174-D90BEA2C188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973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BCD967-5C2A-4176-9658-5E92363C71A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61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163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327CE-9C48-42EC-A174-D90BEA2C188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973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BB279A-D454-406E-A0DD-490F1F308CA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2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754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26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06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57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32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830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5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73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885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85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30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24530-B66F-4473-ADD6-7D32B9BE029C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FC076-3453-4B97-B12D-D1475B2960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95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giao%20an%20pp\mon%20tieng%20viet\GA%20M&#7850;U\tuan%209\bai%2048%20&#244;m%20-%20&#244;p\huong%20dan%20viet%20om,%20op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bb63f59c772f80c241f5a32592359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908" y="0"/>
            <a:ext cx="10232708" cy="51177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12004"/>
            <a:ext cx="7162800" cy="110798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HP001 4 hàng" pitchFamily="34" charset="0"/>
              </a:rPr>
              <a:t>Xin chào các em!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272" y="1419342"/>
            <a:ext cx="2285282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4746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0"/>
            <a:ext cx="5638800" cy="584767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3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.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Hu­­íng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dÉn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viÕt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endParaRPr lang="en-US" sz="3200" dirty="0">
              <a:latin typeface=".VnAvant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1" y="1200150"/>
            <a:ext cx="8998539" cy="1252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uong dan viet om, op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90600" y="285750"/>
            <a:ext cx="73152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914400" y="1314450"/>
            <a:ext cx="5562600" cy="3028950"/>
          </a:xfrm>
          <a:prstGeom prst="rect">
            <a:avLst/>
          </a:prstGeom>
          <a:solidFill>
            <a:schemeClr val="tx1"/>
          </a:solidFill>
          <a:ln w="762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en-U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7086600" y="1200150"/>
            <a:ext cx="1295400" cy="228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spcBef>
                <a:spcPct val="0"/>
              </a:spcBef>
            </a:pPr>
            <a:endParaRPr lang="en-U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6084" name="Rectangle 6"/>
          <p:cNvSpPr>
            <a:spLocks noChangeArrowheads="1"/>
          </p:cNvSpPr>
          <p:nvPr/>
        </p:nvSpPr>
        <p:spPr bwMode="auto">
          <a:xfrm rot="-3389626">
            <a:off x="6600825" y="561975"/>
            <a:ext cx="971550" cy="304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none" anchor="ctr"/>
          <a:lstStyle/>
          <a:p>
            <a:pPr>
              <a:spcBef>
                <a:spcPct val="0"/>
              </a:spcBef>
            </a:pPr>
            <a:endParaRPr lang="en-U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26816"/>
            <a:ext cx="5181600" cy="137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383" y="2876550"/>
            <a:ext cx="5060017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3" y="507206"/>
            <a:ext cx="8110537" cy="3133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000" y="3028950"/>
            <a:ext cx="5562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38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69" y="3558146"/>
            <a:ext cx="5538060" cy="9713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148" y="193434"/>
            <a:ext cx="5570409" cy="4620616"/>
          </a:xfrm>
          <a:prstGeom prst="rect">
            <a:avLst/>
          </a:prstGeom>
        </p:spPr>
      </p:pic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921066" y="2121921"/>
            <a:ext cx="1327751" cy="1357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 defTabSz="685800">
              <a:lnSpc>
                <a:spcPct val="110000"/>
              </a:lnSpc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方正粗圆简体" panose="02010601030101010101" pitchFamily="2" charset="-122"/>
                <a:ea typeface="方正粗圆简体" panose="02010601030101010101" pitchFamily="2" charset="-122"/>
                <a:cs typeface="+mj-cs"/>
              </a:rPr>
              <a:t>校园</a:t>
            </a:r>
            <a:endParaRPr lang="en-US" altLang="zh-CN" sz="4400" dirty="0">
              <a:solidFill>
                <a:schemeClr val="bg1"/>
              </a:solidFill>
              <a:latin typeface="方正粗圆简体" panose="02010601030101010101" pitchFamily="2" charset="-122"/>
              <a:ea typeface="方正粗圆简体" panose="02010601030101010101" pitchFamily="2" charset="-122"/>
              <a:cs typeface="+mj-cs"/>
            </a:endParaRPr>
          </a:p>
          <a:p>
            <a:pPr algn="ctr" defTabSz="685800">
              <a:lnSpc>
                <a:spcPct val="110000"/>
              </a:lnSpc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方正粗圆简体" panose="02010601030101010101" pitchFamily="2" charset="-122"/>
                <a:ea typeface="方正粗圆简体" panose="02010601030101010101" pitchFamily="2" charset="-122"/>
                <a:cs typeface="+mj-cs"/>
              </a:rPr>
              <a:t>安全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43200" y="24003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HP001 4 hàng" pitchFamily="34" charset="0"/>
              </a:rPr>
              <a:t>Tiết</a:t>
            </a:r>
            <a:r>
              <a:rPr lang="en-US" sz="5400" b="1" dirty="0" smtClean="0">
                <a:solidFill>
                  <a:srgbClr val="FF0000"/>
                </a:solidFill>
                <a:latin typeface="HP001 4 hàng" pitchFamily="34" charset="0"/>
              </a:rPr>
              <a:t> 2</a:t>
            </a:r>
            <a:endParaRPr lang="en-US" sz="5400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  <p:pic>
        <p:nvPicPr>
          <p:cNvPr id="3" name="ChiecBungDoi-ThanhNganTheVoiceKids-5237837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83063" y="3237319"/>
            <a:ext cx="777875" cy="58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0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8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201555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" y="-8862"/>
            <a:ext cx="1676399" cy="523212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TËp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®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äc</a:t>
            </a:r>
            <a:endParaRPr lang="en-US" sz="2800" dirty="0">
              <a:latin typeface=".VnAvan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6070"/>
          <a:stretch/>
        </p:blipFill>
        <p:spPr>
          <a:xfrm>
            <a:off x="-21064" y="-95250"/>
            <a:ext cx="7031464" cy="18790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38" y="-73251"/>
            <a:ext cx="589150" cy="508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438" y="1805755"/>
            <a:ext cx="630375" cy="1113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41639" y="548713"/>
            <a:ext cx="3614610" cy="561692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just"/>
            <a:r>
              <a:rPr lang="en-US" altLang="zh-CN" sz="3200" spc="-11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P-222" panose="020B0803050302020204" pitchFamily="34" charset="0"/>
                <a:ea typeface="汉仪跳跳体简" panose="00020600040101010101" pitchFamily="18" charset="-122"/>
              </a:rPr>
              <a:t>Luyện</a:t>
            </a:r>
            <a:r>
              <a:rPr lang="en-US" altLang="zh-CN" sz="3200" spc="-113" dirty="0">
                <a:solidFill>
                  <a:schemeClr val="tx1">
                    <a:lumMod val="75000"/>
                    <a:lumOff val="25000"/>
                  </a:schemeClr>
                </a:solidFill>
                <a:latin typeface="HP-222" panose="020B0803050302020204" pitchFamily="34" charset="0"/>
                <a:ea typeface="汉仪跳跳体简" panose="00020600040101010101" pitchFamily="18" charset="-122"/>
              </a:rPr>
              <a:t> </a:t>
            </a:r>
            <a:r>
              <a:rPr lang="en-US" altLang="zh-CN" sz="3200" spc="-11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P-222" panose="020B0803050302020204" pitchFamily="34" charset="0"/>
                <a:ea typeface="汉仪跳跳体简" panose="00020600040101010101" pitchFamily="18" charset="-122"/>
              </a:rPr>
              <a:t>đọc</a:t>
            </a:r>
            <a:r>
              <a:rPr lang="en-US" altLang="zh-CN" sz="3200" spc="-113" dirty="0">
                <a:solidFill>
                  <a:schemeClr val="tx1">
                    <a:lumMod val="75000"/>
                    <a:lumOff val="25000"/>
                  </a:schemeClr>
                </a:solidFill>
                <a:latin typeface="HP-222" panose="020B0803050302020204" pitchFamily="34" charset="0"/>
                <a:ea typeface="汉仪跳跳体简" panose="00020600040101010101" pitchFamily="18" charset="-122"/>
              </a:rPr>
              <a:t> </a:t>
            </a:r>
            <a:r>
              <a:rPr lang="en-US" altLang="zh-CN" sz="3200" spc="-11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P-222" panose="020B0803050302020204" pitchFamily="34" charset="0"/>
                <a:ea typeface="汉仪跳跳体简" panose="00020600040101010101" pitchFamily="18" charset="-122"/>
              </a:rPr>
              <a:t>từ</a:t>
            </a:r>
            <a:r>
              <a:rPr lang="en-US" altLang="zh-CN" sz="3200" spc="-113" dirty="0">
                <a:solidFill>
                  <a:schemeClr val="tx1">
                    <a:lumMod val="75000"/>
                    <a:lumOff val="25000"/>
                  </a:schemeClr>
                </a:solidFill>
                <a:latin typeface="HP-222" panose="020B0803050302020204" pitchFamily="34" charset="0"/>
                <a:ea typeface="汉仪跳跳体简" panose="00020600040101010101" pitchFamily="18" charset="-122"/>
              </a:rPr>
              <a:t> </a:t>
            </a:r>
            <a:r>
              <a:rPr lang="en-US" altLang="zh-CN" sz="3200" spc="-11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P-222" panose="020B0803050302020204" pitchFamily="34" charset="0"/>
                <a:ea typeface="汉仪跳跳体简" panose="00020600040101010101" pitchFamily="18" charset="-122"/>
              </a:rPr>
              <a:t>ngữ</a:t>
            </a:r>
            <a:endParaRPr lang="zh-CN" altLang="en-US" sz="3200" spc="-113" dirty="0">
              <a:solidFill>
                <a:schemeClr val="tx1">
                  <a:lumMod val="75000"/>
                  <a:lumOff val="25000"/>
                </a:schemeClr>
              </a:solidFill>
              <a:latin typeface="HP-222" panose="020B0803050302020204" pitchFamily="34" charset="0"/>
              <a:ea typeface="汉仪跳跳体简" panose="00020600040101010101" pitchFamily="18" charset="-122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="" xmlns:a16="http://schemas.microsoft.com/office/drawing/2014/main" id="{C64CB5F1-3F65-418F-A062-44ACBE9DB155}"/>
              </a:ext>
            </a:extLst>
          </p:cNvPr>
          <p:cNvSpPr txBox="1"/>
          <p:nvPr/>
        </p:nvSpPr>
        <p:spPr>
          <a:xfrm>
            <a:off x="1066800" y="1657350"/>
            <a:ext cx="21221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800" dirty="0" err="1">
                <a:latin typeface="HP-222" panose="020B0803050302020204" pitchFamily="34" charset="0"/>
              </a:rPr>
              <a:t>m</a:t>
            </a:r>
            <a:r>
              <a:rPr lang="en-US" sz="2800" dirty="0" err="1" smtClean="0">
                <a:latin typeface="HP-222" panose="020B0803050302020204" pitchFamily="34" charset="0"/>
              </a:rPr>
              <a:t>ổ</a:t>
            </a:r>
            <a:r>
              <a:rPr lang="en-US" sz="2800" dirty="0" smtClean="0">
                <a:latin typeface="HP-222" panose="020B0803050302020204" pitchFamily="34" charset="0"/>
              </a:rPr>
              <a:t> </a:t>
            </a:r>
            <a:r>
              <a:rPr lang="en-US" sz="2800" dirty="0" err="1" smtClean="0">
                <a:latin typeface="HP-222" panose="020B0803050302020204" pitchFamily="34" charset="0"/>
              </a:rPr>
              <a:t>mổ</a:t>
            </a:r>
            <a:r>
              <a:rPr lang="en-US" sz="2800" dirty="0" smtClean="0">
                <a:latin typeface="HP-222" panose="020B0803050302020204" pitchFamily="34" charset="0"/>
              </a:rPr>
              <a:t> </a:t>
            </a:r>
            <a:endParaRPr lang="en-US" sz="2800" dirty="0">
              <a:latin typeface="HP-222" panose="020B0803050302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EC7397FC-D5A6-4B33-A609-A77711133065}"/>
              </a:ext>
            </a:extLst>
          </p:cNvPr>
          <p:cNvSpPr txBox="1"/>
          <p:nvPr/>
        </p:nvSpPr>
        <p:spPr>
          <a:xfrm>
            <a:off x="1180601" y="2190750"/>
            <a:ext cx="148639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800" dirty="0" err="1">
                <a:latin typeface="HP-222" panose="020B0803050302020204" pitchFamily="34" charset="0"/>
              </a:rPr>
              <a:t>l</a:t>
            </a:r>
            <a:r>
              <a:rPr lang="en-US" sz="2800" dirty="0" err="1" smtClean="0">
                <a:latin typeface="HP-222" panose="020B0803050302020204" pitchFamily="34" charset="0"/>
              </a:rPr>
              <a:t>iếm</a:t>
            </a:r>
            <a:r>
              <a:rPr lang="en-US" sz="2800" dirty="0" smtClean="0">
                <a:latin typeface="HP-222" panose="020B0803050302020204" pitchFamily="34" charset="0"/>
              </a:rPr>
              <a:t> la</a:t>
            </a:r>
            <a:endParaRPr lang="en-US" sz="2800" dirty="0">
              <a:latin typeface="HP-222" panose="020B0803050302020204" pitchFamily="34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C2AD8F9B-4921-4E7B-8573-65C5AAE1C55D}"/>
              </a:ext>
            </a:extLst>
          </p:cNvPr>
          <p:cNvSpPr txBox="1"/>
          <p:nvPr/>
        </p:nvSpPr>
        <p:spPr>
          <a:xfrm>
            <a:off x="1105399" y="3257550"/>
            <a:ext cx="224790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800" dirty="0" err="1">
                <a:latin typeface="HP-222" panose="020B0803050302020204" pitchFamily="34" charset="0"/>
              </a:rPr>
              <a:t>g</a:t>
            </a:r>
            <a:r>
              <a:rPr lang="en-US" sz="2800" dirty="0" err="1" smtClean="0">
                <a:latin typeface="HP-222" panose="020B0803050302020204" pitchFamily="34" charset="0"/>
              </a:rPr>
              <a:t>ã</a:t>
            </a:r>
            <a:r>
              <a:rPr lang="en-US" sz="2800" dirty="0" smtClean="0">
                <a:latin typeface="HP-222" panose="020B0803050302020204" pitchFamily="34" charset="0"/>
              </a:rPr>
              <a:t> </a:t>
            </a:r>
            <a:r>
              <a:rPr lang="en-US" sz="2800" dirty="0" err="1" smtClean="0">
                <a:latin typeface="HP-222" panose="020B0803050302020204" pitchFamily="34" charset="0"/>
              </a:rPr>
              <a:t>cọp</a:t>
            </a:r>
            <a:endParaRPr lang="en-US" sz="2800" dirty="0">
              <a:latin typeface="HP-222" panose="020B080305030202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="" xmlns:a16="http://schemas.microsoft.com/office/drawing/2014/main" id="{40780B28-CCB0-4E56-81BF-67F8F871FBC7}"/>
              </a:ext>
            </a:extLst>
          </p:cNvPr>
          <p:cNvSpPr txBox="1"/>
          <p:nvPr/>
        </p:nvSpPr>
        <p:spPr>
          <a:xfrm>
            <a:off x="1143000" y="2724150"/>
            <a:ext cx="224790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800" dirty="0" err="1">
                <a:latin typeface="HP-222" panose="020B0803050302020204" pitchFamily="34" charset="0"/>
              </a:rPr>
              <a:t>n</a:t>
            </a:r>
            <a:r>
              <a:rPr lang="en-US" sz="2800" dirty="0" err="1" smtClean="0">
                <a:latin typeface="HP-222" panose="020B0803050302020204" pitchFamily="34" charset="0"/>
              </a:rPr>
              <a:t>hu</a:t>
            </a:r>
            <a:r>
              <a:rPr lang="en-US" sz="2800" dirty="0" smtClean="0">
                <a:latin typeface="HP-222" panose="020B0803050302020204" pitchFamily="34" charset="0"/>
              </a:rPr>
              <a:t> </a:t>
            </a:r>
            <a:r>
              <a:rPr lang="en-US" sz="2800" dirty="0" err="1" smtClean="0">
                <a:latin typeface="HP-222" panose="020B0803050302020204" pitchFamily="34" charset="0"/>
              </a:rPr>
              <a:t>mì</a:t>
            </a:r>
            <a:endParaRPr lang="en-US" sz="2800" dirty="0">
              <a:latin typeface="HP-222" panose="020B0803050302020204" pitchFamily="34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="" xmlns:a16="http://schemas.microsoft.com/office/drawing/2014/main" id="{1E2119E4-FCF4-4F61-B3EA-63F8B12F7E9E}"/>
              </a:ext>
            </a:extLst>
          </p:cNvPr>
          <p:cNvSpPr txBox="1"/>
          <p:nvPr/>
        </p:nvSpPr>
        <p:spPr>
          <a:xfrm>
            <a:off x="1219200" y="3867150"/>
            <a:ext cx="252974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800" dirty="0" err="1">
                <a:latin typeface="HP-222" panose="020B0803050302020204" pitchFamily="34" charset="0"/>
              </a:rPr>
              <a:t>n</a:t>
            </a:r>
            <a:r>
              <a:rPr lang="en-US" sz="2800" dirty="0" err="1" smtClean="0">
                <a:latin typeface="HP-222" panose="020B0803050302020204" pitchFamily="34" charset="0"/>
              </a:rPr>
              <a:t>hốp</a:t>
            </a:r>
            <a:r>
              <a:rPr lang="en-US" sz="2800" dirty="0" smtClean="0">
                <a:latin typeface="HP-222" panose="020B0803050302020204" pitchFamily="34" charset="0"/>
              </a:rPr>
              <a:t> </a:t>
            </a:r>
            <a:r>
              <a:rPr lang="en-US" sz="2800" dirty="0" err="1" smtClean="0">
                <a:latin typeface="HP-222" panose="020B0803050302020204" pitchFamily="34" charset="0"/>
              </a:rPr>
              <a:t>nháp</a:t>
            </a:r>
            <a:r>
              <a:rPr lang="en-US" sz="2800" dirty="0" smtClean="0">
                <a:latin typeface="HP-222" panose="020B0803050302020204" pitchFamily="34" charset="0"/>
              </a:rPr>
              <a:t> </a:t>
            </a:r>
            <a:endParaRPr lang="en-US" sz="2800" dirty="0">
              <a:latin typeface="HP-222" panose="020B08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99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-19050"/>
            <a:ext cx="5915025" cy="440531"/>
          </a:xfrm>
        </p:spPr>
        <p:txBody>
          <a:bodyPr>
            <a:noAutofit/>
          </a:bodyPr>
          <a:lstStyle/>
          <a:p>
            <a:pPr marL="342900" lvl="1" indent="0" algn="ctr">
              <a:buNone/>
            </a:pP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ChËm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 ......</a:t>
            </a: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nh­</a:t>
            </a:r>
            <a:r>
              <a:rPr lang="en-US" sz="3200" dirty="0" err="1">
                <a:solidFill>
                  <a:srgbClr val="FF0000"/>
                </a:solidFill>
                <a:latin typeface="HP-222" pitchFamily="34" charset="0"/>
              </a:rPr>
              <a:t>ư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Thá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19400" y="514350"/>
            <a:ext cx="3307557" cy="37742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Chã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mæ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mæ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43200" y="971550"/>
            <a:ext cx="4110038" cy="440531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dirty="0">
                <a:latin typeface=".VnAvant" pitchFamily="34" charset="0"/>
              </a:rPr>
              <a:t> </a:t>
            </a:r>
            <a:r>
              <a:rPr lang="en-US" sz="2800" dirty="0" smtClean="0">
                <a:latin typeface=".VnAvant" pitchFamily="34" charset="0"/>
              </a:rPr>
              <a:t>Gµ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liÕm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 la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95600" y="1352550"/>
            <a:ext cx="41100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smtClean="0">
                <a:latin typeface=".VnAvant" pitchFamily="34" charset="0"/>
              </a:rPr>
              <a:t>D÷ </a:t>
            </a:r>
            <a:r>
              <a:rPr lang="en-US" sz="2800" dirty="0" err="1" smtClean="0">
                <a:latin typeface=".VnAvant" pitchFamily="34" charset="0"/>
              </a:rPr>
              <a:t>nh­</a:t>
            </a:r>
            <a:r>
              <a:rPr lang="en-US" sz="2800" dirty="0" err="1">
                <a:latin typeface="HP-222" pitchFamily="34" charset="0"/>
              </a:rPr>
              <a:t>ư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qu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¶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na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              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900362" y="2207419"/>
            <a:ext cx="41100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Cß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phèp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ph¸p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352550" y="1626395"/>
            <a:ext cx="2466975" cy="44053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endParaRPr lang="en-US" dirty="0">
              <a:latin typeface=".VnAvant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895600" y="1809750"/>
            <a:ext cx="3124200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Nhu</a:t>
            </a:r>
            <a:r>
              <a:rPr lang="en-US" sz="2800" dirty="0" smtClean="0">
                <a:latin typeface=".VnAvant" pitchFamily="34" charset="0"/>
              </a:rPr>
              <a:t> m× 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g·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cäp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967037" y="2647950"/>
            <a:ext cx="3967163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Bß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èm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 o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957512" y="3028950"/>
            <a:ext cx="252888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smtClean="0">
                <a:latin typeface=".VnAvant" pitchFamily="34" charset="0"/>
              </a:rPr>
              <a:t>C¸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la to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971800" y="3409950"/>
            <a:ext cx="45291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Im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nh</a:t>
            </a:r>
            <a:r>
              <a:rPr lang="en-US" sz="2800" dirty="0" err="1">
                <a:latin typeface="HP-222" pitchFamily="34" charset="0"/>
              </a:rPr>
              <a:t>ư</a:t>
            </a:r>
            <a:r>
              <a:rPr lang="en-US" sz="2800" dirty="0" smtClean="0">
                <a:latin typeface=".VnAvant" pitchFamily="34" charset="0"/>
              </a:rPr>
              <a:t>­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trÎ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nhá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971800" y="3790950"/>
            <a:ext cx="45291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ChËm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nh­</a:t>
            </a:r>
            <a:r>
              <a:rPr lang="en-US" sz="2800" dirty="0" err="1">
                <a:latin typeface="HP-222" pitchFamily="34" charset="0"/>
              </a:rPr>
              <a:t>ư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c« </a:t>
            </a:r>
            <a:r>
              <a:rPr lang="en-US" sz="2800" dirty="0" err="1">
                <a:solidFill>
                  <a:srgbClr val="FF0000"/>
                </a:solidFill>
                <a:latin typeface=".VnAvant" pitchFamily="34" charset="0"/>
              </a:rPr>
              <a:t>T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há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971800" y="4171950"/>
            <a:ext cx="3414713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smtClean="0">
                <a:latin typeface=".VnAvant" pitchFamily="34" charset="0"/>
              </a:rPr>
              <a:t>LÑ </a:t>
            </a:r>
            <a:r>
              <a:rPr lang="en-US" sz="2800" dirty="0" err="1" smtClean="0">
                <a:latin typeface=".VnAvant" pitchFamily="34" charset="0"/>
              </a:rPr>
              <a:t>nh­</a:t>
            </a:r>
            <a:r>
              <a:rPr lang="en-US" sz="2800" dirty="0" err="1">
                <a:latin typeface="HP-222" pitchFamily="34" charset="0"/>
              </a:rPr>
              <a:t>ư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cô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rïa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.....</a:t>
            </a:r>
            <a:endParaRPr lang="en-US" sz="28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895725" y="4645819"/>
            <a:ext cx="4333875" cy="44053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i="1" dirty="0" err="1" smtClean="0">
                <a:latin typeface=".VnAvant" pitchFamily="34" charset="0"/>
              </a:rPr>
              <a:t>Pháng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theo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vÌ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nãi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ng­uîc</a:t>
            </a:r>
            <a:endParaRPr lang="en-US" i="1" dirty="0"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0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-19050"/>
            <a:ext cx="5915025" cy="440531"/>
          </a:xfrm>
        </p:spPr>
        <p:txBody>
          <a:bodyPr>
            <a:noAutofit/>
          </a:bodyPr>
          <a:lstStyle/>
          <a:p>
            <a:pPr marL="342900" lvl="1" indent="0" algn="ctr">
              <a:buNone/>
            </a:pP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ChËm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 ......</a:t>
            </a: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nh­</a:t>
            </a:r>
            <a:r>
              <a:rPr lang="en-US" sz="3200" b="1" dirty="0" err="1">
                <a:solidFill>
                  <a:srgbClr val="FF0000"/>
                </a:solidFill>
                <a:latin typeface="HP-221" pitchFamily="34" charset="0"/>
              </a:rPr>
              <a:t>ư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Thá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19400" y="514350"/>
            <a:ext cx="3307557" cy="37742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Chã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latin typeface=".VnAvant" pitchFamily="34" charset="0"/>
              </a:rPr>
              <a:t>mæ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mæ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43200" y="971550"/>
            <a:ext cx="4110038" cy="440531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dirty="0">
                <a:latin typeface=".VnAvant" pitchFamily="34" charset="0"/>
              </a:rPr>
              <a:t> </a:t>
            </a:r>
            <a:r>
              <a:rPr lang="en-US" sz="2800" dirty="0" smtClean="0">
                <a:latin typeface=".VnAvant" pitchFamily="34" charset="0"/>
              </a:rPr>
              <a:t>Gµ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latin typeface=".VnAvant" pitchFamily="34" charset="0"/>
              </a:rPr>
              <a:t>liÕm</a:t>
            </a:r>
            <a:r>
              <a:rPr lang="en-US" sz="2800" dirty="0" smtClean="0">
                <a:latin typeface=".VnAvant" pitchFamily="34" charset="0"/>
              </a:rPr>
              <a:t> la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95600" y="1352550"/>
            <a:ext cx="41100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smtClean="0">
                <a:latin typeface=".VnAvant" pitchFamily="34" charset="0"/>
              </a:rPr>
              <a:t>D÷ </a:t>
            </a:r>
            <a:r>
              <a:rPr lang="en-US" sz="2800" dirty="0" err="1" smtClean="0">
                <a:latin typeface=".VnAvant" pitchFamily="34" charset="0"/>
              </a:rPr>
              <a:t>nh­</a:t>
            </a:r>
            <a:r>
              <a:rPr lang="en-US" sz="2800" dirty="0" err="1">
                <a:latin typeface="HP-221" pitchFamily="34" charset="0"/>
              </a:rPr>
              <a:t>ư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qu</a:t>
            </a:r>
            <a:r>
              <a:rPr lang="en-US" sz="2800" dirty="0" smtClean="0">
                <a:latin typeface=".VnAvant" pitchFamily="34" charset="0"/>
              </a:rPr>
              <a:t>¶ </a:t>
            </a:r>
            <a:r>
              <a:rPr lang="en-US" sz="2800" dirty="0" err="1" smtClean="0">
                <a:latin typeface=".VnAvant" pitchFamily="34" charset="0"/>
              </a:rPr>
              <a:t>na</a:t>
            </a:r>
            <a:r>
              <a:rPr lang="en-US" sz="2800" dirty="0" smtClean="0">
                <a:latin typeface=".VnAvant" pitchFamily="34" charset="0"/>
              </a:rPr>
              <a:t>              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900362" y="2207419"/>
            <a:ext cx="41100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Cß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latin typeface=".VnAvant" pitchFamily="34" charset="0"/>
              </a:rPr>
              <a:t>phèp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ph¸p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352550" y="1626395"/>
            <a:ext cx="2466975" cy="44053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endParaRPr lang="en-US" dirty="0">
              <a:latin typeface=".VnAvant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895600" y="1809750"/>
            <a:ext cx="3124200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Nh</a:t>
            </a:r>
            <a:r>
              <a:rPr lang="en-US" sz="2800" dirty="0" err="1">
                <a:latin typeface="HP-221" pitchFamily="34" charset="0"/>
              </a:rPr>
              <a:t>ư</a:t>
            </a:r>
            <a:r>
              <a:rPr lang="en-US" sz="2800" dirty="0" smtClean="0">
                <a:latin typeface=".VnAvant" pitchFamily="34" charset="0"/>
              </a:rPr>
              <a:t> m× g· </a:t>
            </a:r>
            <a:r>
              <a:rPr lang="en-US" sz="2800" dirty="0" err="1" smtClean="0">
                <a:latin typeface=".VnAvant" pitchFamily="34" charset="0"/>
              </a:rPr>
              <a:t>cäp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967037" y="2647950"/>
            <a:ext cx="3967163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Bß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</a:t>
            </a:r>
            <a:r>
              <a:rPr lang="en-US" sz="2800" dirty="0" err="1" smtClean="0">
                <a:latin typeface=".VnAvant" pitchFamily="34" charset="0"/>
              </a:rPr>
              <a:t>èm</a:t>
            </a:r>
            <a:r>
              <a:rPr lang="en-US" sz="2800" dirty="0" smtClean="0">
                <a:latin typeface=".VnAvant" pitchFamily="34" charset="0"/>
              </a:rPr>
              <a:t> o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957512" y="3028950"/>
            <a:ext cx="252888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smtClean="0">
                <a:latin typeface=".VnAvant" pitchFamily="34" charset="0"/>
              </a:rPr>
              <a:t>C¸ </a:t>
            </a:r>
            <a:r>
              <a:rPr lang="en-US" sz="2800" dirty="0" err="1" smtClean="0">
                <a:latin typeface=".VnAvant" pitchFamily="34" charset="0"/>
              </a:rPr>
              <a:t>th</a:t>
            </a:r>
            <a:r>
              <a:rPr lang="en-US" sz="2800" dirty="0" smtClean="0">
                <a:latin typeface=".VnAvant" pitchFamily="34" charset="0"/>
              </a:rPr>
              <a:t>× la to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971800" y="3409950"/>
            <a:ext cx="45291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Im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nh</a:t>
            </a:r>
            <a:r>
              <a:rPr lang="en-US" sz="2800" dirty="0" err="1">
                <a:latin typeface="HP-221" pitchFamily="34" charset="0"/>
              </a:rPr>
              <a:t>ư</a:t>
            </a:r>
            <a:r>
              <a:rPr lang="en-US" sz="2800" dirty="0" smtClean="0">
                <a:latin typeface=".VnAvant" pitchFamily="34" charset="0"/>
              </a:rPr>
              <a:t>­ </a:t>
            </a:r>
            <a:r>
              <a:rPr lang="en-US" sz="2800" dirty="0" err="1" smtClean="0">
                <a:latin typeface=".VnAvant" pitchFamily="34" charset="0"/>
              </a:rPr>
              <a:t>trÎ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nhá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971800" y="3790950"/>
            <a:ext cx="4529138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err="1" smtClean="0">
                <a:latin typeface=".VnAvant" pitchFamily="34" charset="0"/>
              </a:rPr>
              <a:t>ChËm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nh­</a:t>
            </a:r>
            <a:r>
              <a:rPr lang="en-US" sz="2800" dirty="0" err="1">
                <a:latin typeface="HP-221" pitchFamily="34" charset="0"/>
              </a:rPr>
              <a:t>ư</a:t>
            </a:r>
            <a:r>
              <a:rPr lang="en-US" sz="2800" dirty="0">
                <a:latin typeface=".VnAvant" pitchFamily="34" charset="0"/>
              </a:rPr>
              <a:t>­  </a:t>
            </a:r>
            <a:r>
              <a:rPr lang="en-US" sz="2800" dirty="0" smtClean="0">
                <a:latin typeface=".VnAvant" pitchFamily="34" charset="0"/>
              </a:rPr>
              <a:t>c« </a:t>
            </a:r>
            <a:r>
              <a:rPr lang="en-US" sz="2800" dirty="0" err="1">
                <a:latin typeface=".VnAvant" pitchFamily="34" charset="0"/>
              </a:rPr>
              <a:t>T</a:t>
            </a:r>
            <a:r>
              <a:rPr lang="en-US" sz="2800" dirty="0" err="1" smtClean="0">
                <a:latin typeface=".VnAvant" pitchFamily="34" charset="0"/>
              </a:rPr>
              <a:t>há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971800" y="4171950"/>
            <a:ext cx="3414713" cy="4405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2800" dirty="0" smtClean="0">
                <a:latin typeface=".VnAvant" pitchFamily="34" charset="0"/>
              </a:rPr>
              <a:t>LÑ </a:t>
            </a:r>
            <a:r>
              <a:rPr lang="en-US" sz="2800" dirty="0" err="1" smtClean="0">
                <a:latin typeface=".VnAvant" pitchFamily="34" charset="0"/>
              </a:rPr>
              <a:t>nh­</a:t>
            </a:r>
            <a:r>
              <a:rPr lang="en-US" sz="2800" dirty="0" err="1">
                <a:latin typeface="HP-221" pitchFamily="34" charset="0"/>
              </a:rPr>
              <a:t>ư</a:t>
            </a:r>
            <a:r>
              <a:rPr lang="en-US" sz="2800" dirty="0">
                <a:latin typeface=".VnAvant" pitchFamily="34" charset="0"/>
              </a:rPr>
              <a:t>­  </a:t>
            </a:r>
            <a:r>
              <a:rPr lang="en-US" sz="2800" dirty="0" err="1" smtClean="0">
                <a:latin typeface=".VnAvant" pitchFamily="34" charset="0"/>
              </a:rPr>
              <a:t>cô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rïa</a:t>
            </a:r>
            <a:r>
              <a:rPr lang="en-US" sz="2800" dirty="0" smtClean="0">
                <a:latin typeface=".VnAvant" pitchFamily="34" charset="0"/>
              </a:rPr>
              <a:t>.....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895725" y="4645819"/>
            <a:ext cx="4333875" cy="440531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i="1" dirty="0" err="1" smtClean="0">
                <a:latin typeface=".VnAvant" pitchFamily="34" charset="0"/>
              </a:rPr>
              <a:t>Pháng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theo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vÌ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nãi</a:t>
            </a:r>
            <a:r>
              <a:rPr lang="en-US" i="1" dirty="0" smtClean="0">
                <a:latin typeface=".VnAvant" pitchFamily="34" charset="0"/>
              </a:rPr>
              <a:t> </a:t>
            </a:r>
            <a:r>
              <a:rPr lang="en-US" i="1" dirty="0" err="1" smtClean="0">
                <a:latin typeface=".VnAvant" pitchFamily="34" charset="0"/>
              </a:rPr>
              <a:t>ng­uîc</a:t>
            </a:r>
            <a:endParaRPr lang="en-US" i="1" dirty="0"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10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72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533400" y="819150"/>
            <a:ext cx="381000" cy="5232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81200" y="0"/>
            <a:ext cx="5638800" cy="584767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T×m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hiÓu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bµi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819150"/>
            <a:ext cx="75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.VnAvant" pitchFamily="34" charset="0"/>
              </a:rPr>
              <a:t>? </a:t>
            </a:r>
            <a:r>
              <a:rPr lang="en-US" sz="2800" dirty="0" err="1" smtClean="0">
                <a:latin typeface=".VnAvant" pitchFamily="34" charset="0"/>
              </a:rPr>
              <a:t>Em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h·y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nãi</a:t>
            </a:r>
            <a:r>
              <a:rPr lang="en-US" sz="2800" dirty="0" smtClean="0">
                <a:latin typeface=".VnAvant" pitchFamily="34" charset="0"/>
              </a:rPr>
              <a:t> l¹i </a:t>
            </a:r>
            <a:r>
              <a:rPr lang="en-US" sz="2800" dirty="0" err="1" smtClean="0">
                <a:latin typeface=".VnAvant" pitchFamily="34" charset="0"/>
              </a:rPr>
              <a:t>cho</a:t>
            </a:r>
            <a:r>
              <a:rPr lang="en-US" sz="2800" dirty="0" smtClean="0">
                <a:latin typeface=".VnAvant" pitchFamily="34" charset="0"/>
              </a:rPr>
              <a:t> ®</a:t>
            </a:r>
            <a:r>
              <a:rPr lang="en-US" sz="2800" dirty="0" err="1" smtClean="0">
                <a:latin typeface=".VnAvant" pitchFamily="34" charset="0"/>
              </a:rPr>
              <a:t>óng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thùc</a:t>
            </a:r>
            <a:r>
              <a:rPr lang="en-US" sz="2800" dirty="0" smtClean="0">
                <a:latin typeface=".VnAvant" pitchFamily="34" charset="0"/>
              </a:rPr>
              <a:t> </a:t>
            </a:r>
            <a:r>
              <a:rPr lang="en-US" sz="2800" dirty="0" err="1" smtClean="0">
                <a:latin typeface=".VnAvant" pitchFamily="34" charset="0"/>
              </a:rPr>
              <a:t>tÕ</a:t>
            </a:r>
            <a:r>
              <a:rPr lang="en-US" sz="2800" dirty="0" smtClean="0">
                <a:latin typeface=".VnAvant" pitchFamily="34" charset="0"/>
              </a:rPr>
              <a:t>. </a:t>
            </a:r>
            <a:r>
              <a:rPr lang="en-US" sz="2000" dirty="0" smtClean="0">
                <a:solidFill>
                  <a:srgbClr val="FF0000"/>
                </a:solidFill>
                <a:latin typeface=".VnAvant" pitchFamily="34" charset="0"/>
              </a:rPr>
              <a:t>.</a:t>
            </a:r>
            <a:endParaRPr lang="en-US" sz="20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33400" y="1657350"/>
            <a:ext cx="2667000" cy="1219200"/>
          </a:xfrm>
          <a:prstGeom prst="roundRect">
            <a:avLst/>
          </a:prstGeom>
          <a:solidFill>
            <a:srgbClr val="FFCD2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Chã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× </a:t>
            </a:r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liÕm</a:t>
            </a:r>
            <a:r>
              <a:rPr lang="en-US" sz="2800" dirty="0" smtClean="0">
                <a:solidFill>
                  <a:srgbClr val="FF0000"/>
                </a:solidFill>
                <a:latin typeface=".VnArial" pitchFamily="34" charset="0"/>
              </a:rPr>
              <a:t> la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Gµ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× </a:t>
            </a:r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mæ</a:t>
            </a:r>
            <a:r>
              <a:rPr lang="en-US" sz="2800" dirty="0" smtClean="0">
                <a:solidFill>
                  <a:srgbClr val="FF0000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mæ</a:t>
            </a:r>
            <a:r>
              <a:rPr lang="en-US" sz="2800" dirty="0" smtClean="0">
                <a:solidFill>
                  <a:srgbClr val="FF0000"/>
                </a:solidFill>
                <a:latin typeface=".VnArial" pitchFamily="34" charset="0"/>
              </a:rPr>
              <a:t>.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0" y="1581150"/>
            <a:ext cx="533400" cy="41401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.VnArial" pitchFamily="34" charset="0"/>
              </a:rPr>
              <a:t>M</a:t>
            </a:r>
            <a:endParaRPr lang="en-US" sz="3200" dirty="0">
              <a:solidFill>
                <a:schemeClr val="tx1"/>
              </a:solidFill>
              <a:latin typeface=".VnArial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76600" y="1657350"/>
            <a:ext cx="2819400" cy="1219200"/>
          </a:xfrm>
          <a:prstGeom prst="roundRect">
            <a:avLst/>
          </a:prstGeom>
          <a:solidFill>
            <a:srgbClr val="FFCD2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HP-222" pitchFamily="34" charset="0"/>
              </a:rPr>
              <a:t>Dữ</a:t>
            </a:r>
            <a:r>
              <a:rPr lang="en-US" sz="2800" dirty="0" smtClean="0">
                <a:solidFill>
                  <a:schemeClr val="tx1"/>
                </a:solidFill>
                <a:latin typeface="HP-222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HP-222" pitchFamily="34" charset="0"/>
              </a:rPr>
              <a:t>như</a:t>
            </a:r>
            <a:r>
              <a:rPr lang="en-US" sz="2800" dirty="0" smtClean="0">
                <a:solidFill>
                  <a:schemeClr val="tx1"/>
                </a:solidFill>
                <a:latin typeface="HP-222" pitchFamily="34" charset="0"/>
              </a:rPr>
              <a:t> ........</a:t>
            </a:r>
          </a:p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Nhu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 m×.........</a:t>
            </a:r>
            <a:r>
              <a:rPr lang="en-US" sz="2800" dirty="0" smtClean="0">
                <a:solidFill>
                  <a:srgbClr val="FF0000"/>
                </a:solidFill>
                <a:latin typeface=".VnArial" pitchFamily="34" charset="0"/>
              </a:rPr>
              <a:t>.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248400" y="1657350"/>
            <a:ext cx="2705100" cy="1219200"/>
          </a:xfrm>
          <a:prstGeom prst="roundRect">
            <a:avLst/>
          </a:prstGeom>
          <a:solidFill>
            <a:srgbClr val="FFCD2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Cß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× ............</a:t>
            </a:r>
            <a:endParaRPr lang="en-US" sz="2800" dirty="0" smtClean="0">
              <a:solidFill>
                <a:srgbClr val="FF0000"/>
              </a:solidFill>
              <a:latin typeface=".VnArial" pitchFamily="34" charset="0"/>
            </a:endParaRPr>
          </a:p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Bß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× ............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66800" y="3333750"/>
            <a:ext cx="3213100" cy="1219200"/>
          </a:xfrm>
          <a:prstGeom prst="roundRect">
            <a:avLst/>
          </a:prstGeom>
          <a:solidFill>
            <a:srgbClr val="FFCD2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C¸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× ............</a:t>
            </a:r>
            <a:endParaRPr lang="en-US" sz="2800" dirty="0" smtClean="0">
              <a:solidFill>
                <a:srgbClr val="FF0000"/>
              </a:solidFill>
              <a:latin typeface=".VnArial" pitchFamily="34" charset="0"/>
            </a:endParaRPr>
          </a:p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TrÎ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nhá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th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×......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29200" y="3333750"/>
            <a:ext cx="2667000" cy="1219200"/>
          </a:xfrm>
          <a:prstGeom prst="roundRect">
            <a:avLst/>
          </a:prstGeom>
          <a:solidFill>
            <a:srgbClr val="FFCD2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ChËm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nh</a:t>
            </a:r>
            <a:r>
              <a:rPr lang="en-US" sz="2800" dirty="0" err="1" smtClean="0">
                <a:solidFill>
                  <a:schemeClr val="tx1"/>
                </a:solidFill>
                <a:latin typeface="HP-222" pitchFamily="34" charset="0"/>
              </a:rPr>
              <a:t>ư</a:t>
            </a:r>
            <a:r>
              <a:rPr lang="en-US" sz="2800" dirty="0" smtClean="0">
                <a:solidFill>
                  <a:schemeClr val="tx1"/>
                </a:solidFill>
                <a:latin typeface="HP-222" pitchFamily="34" charset="0"/>
              </a:rPr>
              <a:t>.......</a:t>
            </a:r>
            <a:endParaRPr lang="en-US" sz="2800" dirty="0" smtClean="0">
              <a:solidFill>
                <a:srgbClr val="FF0000"/>
              </a:solidFill>
              <a:latin typeface=".VnArial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LÑ </a:t>
            </a:r>
            <a:r>
              <a:rPr lang="en-US" sz="2800" dirty="0" err="1" smtClean="0">
                <a:solidFill>
                  <a:schemeClr val="tx1"/>
                </a:solidFill>
                <a:latin typeface=".VnArial" pitchFamily="34" charset="0"/>
              </a:rPr>
              <a:t>nh</a:t>
            </a:r>
            <a:r>
              <a:rPr lang="en-US" sz="2800" dirty="0" err="1" smtClean="0">
                <a:solidFill>
                  <a:schemeClr val="tx1"/>
                </a:solidFill>
                <a:latin typeface="HP-222" pitchFamily="34" charset="0"/>
              </a:rPr>
              <a:t>ư</a:t>
            </a:r>
            <a:r>
              <a:rPr lang="en-US" sz="2800" dirty="0" smtClean="0">
                <a:solidFill>
                  <a:schemeClr val="tx1"/>
                </a:solidFill>
                <a:latin typeface=".VnArial" pitchFamily="34" charset="0"/>
              </a:rPr>
              <a:t>..........</a:t>
            </a:r>
            <a:endParaRPr lang="en-US" sz="2800" dirty="0">
              <a:solidFill>
                <a:schemeClr val="tx1"/>
              </a:solidFill>
              <a:latin typeface=".Vn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0600" y="227713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HP-222" pitchFamily="34" charset="0"/>
              </a:rPr>
              <a:t>gã</a:t>
            </a:r>
            <a:r>
              <a:rPr lang="en-US" sz="2800" dirty="0">
                <a:solidFill>
                  <a:srgbClr val="FF0000"/>
                </a:solidFill>
                <a:latin typeface="HP-222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HP-222" pitchFamily="34" charset="0"/>
              </a:rPr>
              <a:t>cọp</a:t>
            </a:r>
            <a:r>
              <a:rPr lang="en-US" sz="2800" dirty="0">
                <a:solidFill>
                  <a:srgbClr val="FF0000"/>
                </a:solidFill>
                <a:latin typeface="HP-222" pitchFamily="34" charset="0"/>
              </a:rPr>
              <a:t> 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724400" y="181993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.VnArial" pitchFamily="34" charset="0"/>
              </a:rPr>
              <a:t>quả</a:t>
            </a:r>
            <a:r>
              <a:rPr lang="en-US" sz="2800" dirty="0">
                <a:solidFill>
                  <a:srgbClr val="FF0000"/>
                </a:solidFill>
                <a:latin typeface=".Vn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.VnArial" pitchFamily="34" charset="0"/>
              </a:rPr>
              <a:t>na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39000" y="181993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èm</a:t>
            </a:r>
            <a:r>
              <a:rPr lang="en-US" sz="2800" dirty="0" smtClean="0">
                <a:solidFill>
                  <a:srgbClr val="FF0000"/>
                </a:solidFill>
                <a:latin typeface=".VnArial" pitchFamily="34" charset="0"/>
              </a:rPr>
              <a:t> o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9000" y="219075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.VnArial" pitchFamily="34" charset="0"/>
              </a:rPr>
              <a:t>n</a:t>
            </a:r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hèp</a:t>
            </a:r>
            <a:r>
              <a:rPr lang="en-US" sz="2800" dirty="0" smtClean="0">
                <a:solidFill>
                  <a:srgbClr val="FF0000"/>
                </a:solidFill>
                <a:latin typeface=".Vn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nh¸p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5000" y="340995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im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90800" y="387733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.VnArial" pitchFamily="34" charset="0"/>
              </a:rPr>
              <a:t>l</a:t>
            </a:r>
            <a:r>
              <a:rPr lang="en-US" sz="2800" dirty="0" smtClean="0">
                <a:solidFill>
                  <a:srgbClr val="FF0000"/>
                </a:solidFill>
                <a:latin typeface=".VnArial" pitchFamily="34" charset="0"/>
              </a:rPr>
              <a:t>a to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48400" y="349633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rïa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3600" y="387733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.VnArial" pitchFamily="34" charset="0"/>
              </a:rPr>
              <a:t>thá</a:t>
            </a:r>
            <a:endParaRPr lang="en-US" sz="2800" dirty="0">
              <a:solidFill>
                <a:srgbClr val="FF0000"/>
              </a:solidFill>
              <a:latin typeface=".Vn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" grpId="0"/>
      <p:bldP spid="5" grpId="0" animBg="1"/>
      <p:bldP spid="9" grpId="0" animBg="1"/>
      <p:bldP spid="11" grpId="0" animBg="1"/>
      <p:bldP spid="12" grpId="0" animBg="1"/>
      <p:bldP spid="13" grpId="0" animBg="1"/>
      <p:bldP spid="14" grpId="0" animBg="1"/>
      <p:bldP spid="7" grpId="0"/>
      <p:bldP spid="17" grpId="0"/>
      <p:bldP spid="18" grpId="0"/>
      <p:bldP spid="19" grpId="0"/>
      <p:bldP spid="20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-19050"/>
            <a:ext cx="5562600" cy="707878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KiÓm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tra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bµi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cò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.VnAvant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210"/>
            <a:ext cx="9144000" cy="525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FBFFB78-2AE0-42A5-9AD9-754543735CEE}"/>
              </a:ext>
            </a:extLst>
          </p:cNvPr>
          <p:cNvSpPr txBox="1"/>
          <p:nvPr/>
        </p:nvSpPr>
        <p:spPr>
          <a:xfrm>
            <a:off x="0" y="-85062"/>
            <a:ext cx="1066800" cy="523212"/>
          </a:xfrm>
          <a:prstGeom prst="rect">
            <a:avLst/>
          </a:prstGeom>
          <a:solidFill>
            <a:schemeClr val="bg1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s-ES" sz="2800" b="1" dirty="0" err="1" smtClean="0">
                <a:solidFill>
                  <a:srgbClr val="008A3E"/>
                </a:solidFill>
                <a:latin typeface=".VnAvant" pitchFamily="34" charset="0"/>
              </a:rPr>
              <a:t>Đäc</a:t>
            </a:r>
            <a:endParaRPr lang="es-ES" sz="2800" b="1" dirty="0">
              <a:solidFill>
                <a:srgbClr val="008A3E"/>
              </a:solidFill>
              <a:latin typeface=".VnAvan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3" y="507206"/>
            <a:ext cx="8110537" cy="3133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000" y="3028950"/>
            <a:ext cx="5562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0"/>
            <a:ext cx="9201555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38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71439" y="57150"/>
            <a:ext cx="9143999" cy="480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1944037"/>
            <a:ext cx="5562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8601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73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1007" y="2608898"/>
            <a:ext cx="783431" cy="476250"/>
          </a:xfrm>
          <a:prstGeom prst="rect">
            <a:avLst/>
          </a:prstGeom>
        </p:spPr>
      </p:pic>
      <p:pic>
        <p:nvPicPr>
          <p:cNvPr id="5" name="图片 4" descr="资源 1343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" y="207170"/>
            <a:ext cx="2552700" cy="1178719"/>
          </a:xfrm>
          <a:prstGeom prst="rect">
            <a:avLst/>
          </a:prstGeom>
        </p:spPr>
      </p:pic>
      <p:pic>
        <p:nvPicPr>
          <p:cNvPr id="6" name="图片 5" descr="资源 234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386" y="1993583"/>
            <a:ext cx="1985963" cy="1450181"/>
          </a:xfrm>
          <a:prstGeom prst="rect">
            <a:avLst/>
          </a:prstGeom>
        </p:spPr>
      </p:pic>
      <p:pic>
        <p:nvPicPr>
          <p:cNvPr id="7" name="图片 6" descr="资源 334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0886" y="427198"/>
            <a:ext cx="1559719" cy="1402556"/>
          </a:xfrm>
          <a:prstGeom prst="rect">
            <a:avLst/>
          </a:prstGeom>
        </p:spPr>
      </p:pic>
      <p:pic>
        <p:nvPicPr>
          <p:cNvPr id="9" name="图片 8" descr="资源 5343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9675" y="2955132"/>
            <a:ext cx="7025640" cy="2013109"/>
          </a:xfrm>
          <a:prstGeom prst="rect">
            <a:avLst/>
          </a:prstGeom>
        </p:spPr>
      </p:pic>
      <p:pic>
        <p:nvPicPr>
          <p:cNvPr id="10" name="图片 9" descr="资源 6343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526" y="4656297"/>
            <a:ext cx="9182576" cy="53292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581212" y="1288956"/>
            <a:ext cx="473398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>
                <a:solidFill>
                  <a:srgbClr val="92A028"/>
                </a:solidFill>
                <a:latin typeface="HP001 4 hàng" pitchFamily="34" charset="0"/>
                <a:cs typeface="+mn-ea"/>
                <a:sym typeface="+mn-lt"/>
              </a:rPr>
              <a:t>Tạm biệt và </a:t>
            </a:r>
          </a:p>
          <a:p>
            <a:pPr algn="ctr"/>
            <a:r>
              <a:rPr lang="en-US" altLang="zh-CN" sz="6000" b="1">
                <a:solidFill>
                  <a:srgbClr val="92A028"/>
                </a:solidFill>
                <a:latin typeface="HP001 4 hàng" pitchFamily="34" charset="0"/>
                <a:cs typeface="+mn-ea"/>
                <a:sym typeface="+mn-lt"/>
              </a:rPr>
              <a:t>hẹn gặp lại</a:t>
            </a:r>
            <a:r>
              <a:rPr lang="en-US" altLang="zh-CN" sz="6000" b="1" dirty="0">
                <a:solidFill>
                  <a:srgbClr val="92A028"/>
                </a:solidFill>
                <a:latin typeface="HP001 4 hàng" pitchFamily="34" charset="0"/>
                <a:cs typeface="+mn-ea"/>
                <a:sym typeface="+mn-lt"/>
              </a:rPr>
              <a:t>!</a:t>
            </a:r>
            <a:endParaRPr lang="en-US" altLang="zh-CN" sz="6000" b="1">
              <a:solidFill>
                <a:srgbClr val="92A028"/>
              </a:solidFill>
              <a:latin typeface="HP001 4 hàng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313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0" y="0"/>
            <a:ext cx="4800600" cy="1276350"/>
            <a:chOff x="685800" y="457200"/>
            <a:chExt cx="7315200" cy="2514600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685800" y="457200"/>
              <a:ext cx="7315200" cy="2514600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00FFFF"/>
                </a:gs>
                <a:gs pos="100000">
                  <a:srgbClr val="D7E927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1066800" y="1066800"/>
              <a:ext cx="6400800" cy="1394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4000" dirty="0" err="1">
                  <a:solidFill>
                    <a:srgbClr val="FF0066"/>
                  </a:solidFill>
                  <a:latin typeface=".VnAvant" pitchFamily="34" charset="0"/>
                </a:rPr>
                <a:t>ViÕt</a:t>
              </a:r>
              <a:r>
                <a:rPr lang="en-US" sz="4000" dirty="0">
                  <a:solidFill>
                    <a:srgbClr val="FF0066"/>
                  </a:solidFill>
                  <a:latin typeface=".VnAvant" pitchFamily="34" charset="0"/>
                </a:rPr>
                <a:t> </a:t>
              </a:r>
              <a:r>
                <a:rPr lang="en-US" sz="4000" dirty="0" err="1">
                  <a:solidFill>
                    <a:srgbClr val="FF0066"/>
                  </a:solidFill>
                  <a:latin typeface=".VnAvant" pitchFamily="34" charset="0"/>
                </a:rPr>
                <a:t>b¶ng</a:t>
              </a:r>
              <a:r>
                <a:rPr lang="en-US" sz="4000" dirty="0">
                  <a:solidFill>
                    <a:srgbClr val="FF0066"/>
                  </a:solidFill>
                  <a:latin typeface=".VnAvant" pitchFamily="34" charset="0"/>
                </a:rPr>
                <a:t> con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BFFB78-2AE0-42A5-9AD9-754543735CEE}"/>
              </a:ext>
            </a:extLst>
          </p:cNvPr>
          <p:cNvSpPr txBox="1"/>
          <p:nvPr/>
        </p:nvSpPr>
        <p:spPr>
          <a:xfrm>
            <a:off x="76200" y="1581150"/>
            <a:ext cx="2819400" cy="769433"/>
          </a:xfrm>
          <a:prstGeom prst="rect">
            <a:avLst/>
          </a:prstGeom>
          <a:solidFill>
            <a:schemeClr val="bg1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s-ES" sz="4400" b="1" dirty="0" err="1" smtClean="0">
                <a:latin typeface=".VnAvant" pitchFamily="34" charset="0"/>
              </a:rPr>
              <a:t>Tæ</a:t>
            </a:r>
            <a:r>
              <a:rPr lang="es-ES" sz="4400" b="1" dirty="0" smtClean="0">
                <a:latin typeface=".VnAvant" pitchFamily="34" charset="0"/>
              </a:rPr>
              <a:t> 1</a:t>
            </a:r>
            <a:endParaRPr lang="es-ES" sz="5400" b="1" dirty="0">
              <a:latin typeface=".VnAvant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FBFFB78-2AE0-42A5-9AD9-754543735CEE}"/>
              </a:ext>
            </a:extLst>
          </p:cNvPr>
          <p:cNvSpPr txBox="1"/>
          <p:nvPr/>
        </p:nvSpPr>
        <p:spPr>
          <a:xfrm>
            <a:off x="76200" y="3554917"/>
            <a:ext cx="2819400" cy="769433"/>
          </a:xfrm>
          <a:prstGeom prst="rect">
            <a:avLst/>
          </a:prstGeom>
          <a:solidFill>
            <a:schemeClr val="bg1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s-ES" sz="4400" b="1" dirty="0" err="1" smtClean="0">
                <a:latin typeface=".VnAvant" pitchFamily="34" charset="0"/>
              </a:rPr>
              <a:t>Tæ</a:t>
            </a:r>
            <a:r>
              <a:rPr lang="es-ES" sz="4400" b="1" dirty="0" smtClean="0">
                <a:latin typeface=".VnAvant" pitchFamily="34" charset="0"/>
              </a:rPr>
              <a:t> 2 </a:t>
            </a:r>
            <a:r>
              <a:rPr lang="es-ES" sz="4400" b="1" dirty="0">
                <a:latin typeface=".VnAvant" pitchFamily="34" charset="0"/>
              </a:rPr>
              <a:t>,</a:t>
            </a:r>
            <a:r>
              <a:rPr lang="es-ES" sz="4400" b="1" dirty="0" smtClean="0">
                <a:latin typeface=".VnAvant" pitchFamily="34" charset="0"/>
              </a:rPr>
              <a:t> </a:t>
            </a:r>
            <a:r>
              <a:rPr lang="es-ES" sz="4400" b="1" dirty="0">
                <a:latin typeface=".VnAvant" pitchFamily="34" charset="0"/>
              </a:rPr>
              <a:t>3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315" y="1352550"/>
            <a:ext cx="5725686" cy="146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314" y="3105151"/>
            <a:ext cx="5801886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09600" y="2324178"/>
            <a:ext cx="4038600" cy="2762172"/>
          </a:xfrm>
          <a:prstGeom prst="ellipse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76400" y="3047829"/>
            <a:ext cx="1905000" cy="1200321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8000"/>
                </a:solidFill>
                <a:latin typeface=".VnAvant" pitchFamily="34" charset="0"/>
              </a:rPr>
              <a:t>«m</a:t>
            </a:r>
            <a:endParaRPr lang="en-US" sz="7200" dirty="0">
              <a:solidFill>
                <a:srgbClr val="008000"/>
              </a:solidFill>
              <a:latin typeface=".VnAvant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800600" y="2324178"/>
            <a:ext cx="4038600" cy="2762172"/>
          </a:xfrm>
          <a:prstGeom prst="ellipse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943600" y="2924719"/>
            <a:ext cx="1905000" cy="1323431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008000"/>
                </a:solidFill>
                <a:latin typeface=".VnAvant" pitchFamily="34" charset="0"/>
              </a:rPr>
              <a:t>«p</a:t>
            </a:r>
            <a:endParaRPr lang="en-US" sz="8000" dirty="0">
              <a:solidFill>
                <a:srgbClr val="008000"/>
              </a:solidFill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80055"/>
            <a:ext cx="8153400" cy="156965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err="1">
                <a:latin typeface="HP001 4 hàng" pitchFamily="34" charset="0"/>
                <a:cs typeface="Times New Roman" pitchFamily="18" charset="0"/>
              </a:rPr>
              <a:t>Thứ</a:t>
            </a:r>
            <a:r>
              <a:rPr lang="en-US" sz="3200" b="1" dirty="0"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HP001 4 hàng" pitchFamily="34" charset="0"/>
                <a:cs typeface="Times New Roman" pitchFamily="18" charset="0"/>
              </a:rPr>
              <a:t>……….</a:t>
            </a:r>
            <a:r>
              <a:rPr lang="en-US" sz="3200" b="1" dirty="0" err="1" smtClean="0">
                <a:latin typeface="HP001 4 hàng" pitchFamily="34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HP001 4 hàng" pitchFamily="34" charset="0"/>
                <a:cs typeface="Times New Roman" pitchFamily="18" charset="0"/>
              </a:rPr>
              <a:t> ……… </a:t>
            </a:r>
            <a:r>
              <a:rPr lang="en-US" sz="3200" b="1" dirty="0" err="1">
                <a:latin typeface="HP001 4 hàng" pitchFamily="34" charset="0"/>
                <a:cs typeface="Times New Roman" pitchFamily="18" charset="0"/>
              </a:rPr>
              <a:t>tháng</a:t>
            </a:r>
            <a:r>
              <a:rPr lang="en-US" sz="3200" b="1" dirty="0"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HP001 4 hàng" pitchFamily="34" charset="0"/>
                <a:cs typeface="Times New Roman" pitchFamily="18" charset="0"/>
              </a:rPr>
              <a:t>…… </a:t>
            </a:r>
            <a:r>
              <a:rPr lang="en-US" sz="3200" b="1" dirty="0" err="1">
                <a:latin typeface="HP001 4 hàng" pitchFamily="34" charset="0"/>
                <a:cs typeface="Times New Roman" pitchFamily="18" charset="0"/>
              </a:rPr>
              <a:t>năm</a:t>
            </a:r>
            <a:r>
              <a:rPr lang="en-US" sz="3200" b="1" dirty="0">
                <a:latin typeface="HP001 4 hàng" pitchFamily="34" charset="0"/>
                <a:cs typeface="Times New Roman" pitchFamily="18" charset="0"/>
              </a:rPr>
              <a:t> 2020</a:t>
            </a:r>
          </a:p>
          <a:p>
            <a:pPr algn="ctr">
              <a:lnSpc>
                <a:spcPct val="150000"/>
              </a:lnSpc>
            </a:pPr>
            <a:r>
              <a:rPr lang="en-US" sz="3200" b="1" dirty="0" err="1">
                <a:latin typeface="HP001 4 hàng" pitchFamily="34" charset="0"/>
                <a:cs typeface="Times New Roman" pitchFamily="18" charset="0"/>
              </a:rPr>
              <a:t>Tiếng</a:t>
            </a:r>
            <a:r>
              <a:rPr lang="en-US" sz="3200" b="1" dirty="0"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HP001 4 hàng" pitchFamily="34" charset="0"/>
                <a:cs typeface="Times New Roman" pitchFamily="18" charset="0"/>
              </a:rPr>
              <a:t>Việt</a:t>
            </a:r>
            <a:endParaRPr lang="en-US" sz="3200" b="1" dirty="0">
              <a:latin typeface="HP001 4 hàng" pitchFamily="34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0" y="1352550"/>
            <a:ext cx="2514600" cy="90158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rgbClr val="7030A0"/>
                </a:solidFill>
                <a:latin typeface="HP001 4 hàng" pitchFamily="34" charset="0"/>
                <a:cs typeface="Times New Roman" pitchFamily="18" charset="0"/>
              </a:rPr>
              <a:t>Bài</a:t>
            </a:r>
            <a:r>
              <a:rPr lang="en-US" sz="4000" b="1">
                <a:solidFill>
                  <a:srgbClr val="7030A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000" b="1" smtClean="0">
                <a:solidFill>
                  <a:srgbClr val="7030A0"/>
                </a:solidFill>
                <a:latin typeface="HP001 4 hàng" pitchFamily="34" charset="0"/>
                <a:cs typeface="Times New Roman" pitchFamily="18" charset="0"/>
              </a:rPr>
              <a:t>47:</a:t>
            </a:r>
            <a:endParaRPr lang="en-US" sz="4000" b="1" dirty="0">
              <a:solidFill>
                <a:srgbClr val="7030A0"/>
              </a:solidFill>
              <a:latin typeface="HP001 4 hàng" pitchFamily="34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86200" y="1200150"/>
            <a:ext cx="2971800" cy="133882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 smtClean="0">
                <a:solidFill>
                  <a:srgbClr val="FF0000"/>
                </a:solidFill>
                <a:latin typeface=".VnAvant" pitchFamily="34" charset="0"/>
                <a:cs typeface="Times New Roman" pitchFamily="18" charset="0"/>
              </a:rPr>
              <a:t>«m </a:t>
            </a:r>
            <a:r>
              <a:rPr lang="en-US" sz="5400" b="1" dirty="0">
                <a:solidFill>
                  <a:srgbClr val="FF0000"/>
                </a:solidFill>
                <a:latin typeface=".VnAvant" pitchFamily="34" charset="0"/>
                <a:cs typeface="Times New Roman" pitchFamily="18" charset="0"/>
              </a:rPr>
              <a:t>– «</a:t>
            </a:r>
            <a:r>
              <a:rPr lang="en-US" sz="5400" b="1" dirty="0" smtClean="0">
                <a:solidFill>
                  <a:srgbClr val="FF0000"/>
                </a:solidFill>
                <a:latin typeface=".VnAvant" pitchFamily="34" charset="0"/>
                <a:cs typeface="Times New Roman" pitchFamily="18" charset="0"/>
              </a:rPr>
              <a:t>p</a:t>
            </a:r>
            <a:endParaRPr lang="en-US" sz="5400" b="1" dirty="0">
              <a:solidFill>
                <a:srgbClr val="FF0000"/>
              </a:solidFill>
              <a:latin typeface=".VnAvant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01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/>
      <p:bldP spid="4" grpId="1"/>
      <p:bldP spid="11" grpId="0" animBg="1"/>
      <p:bldP spid="11" grpId="1" animBg="1"/>
      <p:bldP spid="12" grpId="0"/>
      <p:bldP spid="12" grpId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-152400" y="2722432"/>
            <a:ext cx="4114800" cy="175431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5400" dirty="0" smtClean="0">
                <a:latin typeface=".VnAvant" pitchFamily="34" charset="0"/>
              </a:rPr>
              <a:t> </a:t>
            </a:r>
            <a:r>
              <a:rPr lang="en-US" sz="5400" dirty="0" err="1" smtClean="0">
                <a:latin typeface=".VnAvant" pitchFamily="34" charset="0"/>
              </a:rPr>
              <a:t>t</a:t>
            </a:r>
            <a:r>
              <a:rPr lang="en-US" sz="5400" dirty="0" err="1" smtClean="0">
                <a:solidFill>
                  <a:srgbClr val="FF0000"/>
                </a:solidFill>
                <a:latin typeface=".VnAvant" pitchFamily="34" charset="0"/>
              </a:rPr>
              <a:t>«m</a:t>
            </a:r>
            <a:r>
              <a:rPr lang="en-US" sz="54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endParaRPr lang="en-US" sz="5400" dirty="0">
              <a:solidFill>
                <a:srgbClr val="FF0000"/>
              </a:solidFill>
              <a:latin typeface=".VnAvant" pitchFamily="34" charset="0"/>
            </a:endParaRPr>
          </a:p>
          <a:p>
            <a:pPr algn="ctr"/>
            <a:endParaRPr lang="en-US" sz="54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6800" y="2724150"/>
            <a:ext cx="3276600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5400" dirty="0" err="1" smtClean="0">
                <a:latin typeface=".VnAvant" pitchFamily="34" charset="0"/>
              </a:rPr>
              <a:t>h</a:t>
            </a:r>
            <a:r>
              <a:rPr lang="en-US" sz="5400" dirty="0" err="1" smtClean="0">
                <a:solidFill>
                  <a:srgbClr val="FF0000"/>
                </a:solidFill>
                <a:latin typeface=".VnAvant" pitchFamily="34" charset="0"/>
              </a:rPr>
              <a:t>ép</a:t>
            </a:r>
            <a:r>
              <a:rPr lang="en-US" sz="5400" dirty="0" smtClean="0">
                <a:latin typeface=".VnAvant" pitchFamily="34" charset="0"/>
              </a:rPr>
              <a:t> </a:t>
            </a:r>
            <a:r>
              <a:rPr lang="en-US" sz="5400" dirty="0" err="1" smtClean="0">
                <a:latin typeface=".VnAvant" pitchFamily="34" charset="0"/>
              </a:rPr>
              <a:t>s÷a</a:t>
            </a:r>
            <a:endParaRPr lang="en-US" sz="54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90600" y="4514850"/>
            <a:ext cx="2514600" cy="62865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.VnAvant" pitchFamily="34" charset="0"/>
              </a:rPr>
              <a:t>«</a:t>
            </a:r>
            <a:r>
              <a:rPr lang="en-US" sz="4800" dirty="0" smtClean="0">
                <a:solidFill>
                  <a:schemeClr val="tx1"/>
                </a:solidFill>
                <a:latin typeface=".VnAvant" pitchFamily="34" charset="0"/>
              </a:rPr>
              <a:t>m</a:t>
            </a:r>
            <a:endParaRPr lang="en-US" sz="4800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90600" y="3769344"/>
            <a:ext cx="1257300" cy="5590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008000"/>
                </a:solidFill>
                <a:latin typeface=".VnAvant" pitchFamily="34" charset="0"/>
              </a:rPr>
              <a:t>«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47900" y="3769344"/>
            <a:ext cx="1257300" cy="559017"/>
          </a:xfrm>
          <a:prstGeom prst="rect">
            <a:avLst/>
          </a:prstGeom>
          <a:solidFill>
            <a:srgbClr val="E9A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.VnAvant" pitchFamily="34" charset="0"/>
              </a:rPr>
              <a:t>m</a:t>
            </a:r>
            <a:endParaRPr lang="en-US" sz="4800" b="1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43200" y="171450"/>
            <a:ext cx="4038600" cy="769433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1. Lµm quen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10200" y="4514850"/>
            <a:ext cx="2514600" cy="62865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.VnAvant" pitchFamily="34" charset="0"/>
              </a:rPr>
              <a:t>«p</a:t>
            </a:r>
            <a:endParaRPr lang="en-US" sz="4800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410200" y="3769344"/>
            <a:ext cx="1257300" cy="5590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8000"/>
                </a:solidFill>
                <a:latin typeface=".VnAvant" pitchFamily="34" charset="0"/>
              </a:rPr>
              <a:t>«</a:t>
            </a:r>
            <a:endParaRPr lang="en-US" sz="4800" b="1" dirty="0">
              <a:solidFill>
                <a:srgbClr val="008000"/>
              </a:solidFill>
              <a:latin typeface=".VnAvant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67500" y="3769344"/>
            <a:ext cx="1257300" cy="559017"/>
          </a:xfrm>
          <a:prstGeom prst="rect">
            <a:avLst/>
          </a:prstGeom>
          <a:solidFill>
            <a:srgbClr val="E9A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  <a:latin typeface=".VnAvant" pitchFamily="34" charset="0"/>
              </a:rPr>
              <a:t>p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82" y="1047751"/>
            <a:ext cx="3628518" cy="182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71550"/>
            <a:ext cx="1905000" cy="1844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70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8" grpId="0" animBg="1"/>
      <p:bldP spid="19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12746"/>
            <a:ext cx="5486400" cy="453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6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71450"/>
            <a:ext cx="4038600" cy="769433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So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s¸nh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123950"/>
            <a:ext cx="1524000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5400" dirty="0">
                <a:solidFill>
                  <a:srgbClr val="FF0000"/>
                </a:solidFill>
                <a:latin typeface=".VnAvant" pitchFamily="34" charset="0"/>
              </a:rPr>
              <a:t>«</a:t>
            </a:r>
            <a:r>
              <a:rPr lang="en-US" sz="5400" dirty="0" smtClean="0">
                <a:solidFill>
                  <a:srgbClr val="FF0000"/>
                </a:solidFill>
                <a:latin typeface=".VnAvant" pitchFamily="34" charset="0"/>
              </a:rPr>
              <a:t>m</a:t>
            </a:r>
            <a:endParaRPr lang="en-US" sz="54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8600" y="2647950"/>
            <a:ext cx="1524000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5400" dirty="0">
                <a:solidFill>
                  <a:srgbClr val="FF0000"/>
                </a:solidFill>
                <a:latin typeface=".VnAvant" pitchFamily="34" charset="0"/>
              </a:rPr>
              <a:t>«</a:t>
            </a:r>
            <a:r>
              <a:rPr lang="en-US" sz="5400" dirty="0" smtClean="0">
                <a:solidFill>
                  <a:srgbClr val="FF0000"/>
                </a:solidFill>
                <a:latin typeface=".VnAvant" pitchFamily="34" charset="0"/>
              </a:rPr>
              <a:t>p</a:t>
            </a:r>
            <a:endParaRPr lang="en-US" sz="5400" dirty="0">
              <a:solidFill>
                <a:srgbClr val="FF0000"/>
              </a:solidFill>
              <a:latin typeface=".VnAvant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971800" y="1809750"/>
            <a:ext cx="18288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971800" y="2457450"/>
            <a:ext cx="1854200" cy="6902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19600" y="1885950"/>
            <a:ext cx="1524000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5400" dirty="0">
                <a:solidFill>
                  <a:srgbClr val="FF0000"/>
                </a:solidFill>
                <a:latin typeface=".VnAvant" pitchFamily="34" charset="0"/>
              </a:rPr>
              <a:t>«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52600" y="1115028"/>
            <a:ext cx="1524000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5400" dirty="0" smtClean="0">
                <a:latin typeface=".VnAvant" pitchFamily="34" charset="0"/>
              </a:rPr>
              <a:t>m</a:t>
            </a:r>
            <a:endParaRPr lang="en-US" sz="5400" dirty="0">
              <a:latin typeface=".VnAvan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27200" y="2647950"/>
            <a:ext cx="1524000" cy="92332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5400" dirty="0" smtClean="0">
                <a:latin typeface=".VnAvant" pitchFamily="34" charset="0"/>
              </a:rPr>
              <a:t>p</a:t>
            </a:r>
            <a:endParaRPr lang="en-US" sz="5400" dirty="0">
              <a:latin typeface=".VnAvan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8915400" cy="523212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2.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TiÕng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nµo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cã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vÇn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.VnAvant" pitchFamily="34" charset="0"/>
              </a:rPr>
              <a:t>o</a:t>
            </a:r>
            <a:r>
              <a:rPr lang="en-US" sz="2800" dirty="0" err="1" smtClean="0">
                <a:solidFill>
                  <a:srgbClr val="FF0000"/>
                </a:solidFill>
                <a:latin typeface=".VnAvant" pitchFamily="34" charset="0"/>
              </a:rPr>
              <a:t>m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?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TiÕng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nµo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cã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vÇn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.VnAvant" pitchFamily="34" charset="0"/>
              </a:rPr>
              <a:t>o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p </a:t>
            </a:r>
            <a:r>
              <a:rPr lang="en-US" sz="2800" dirty="0" smtClean="0">
                <a:latin typeface=".VnAvant" pitchFamily="34" charset="0"/>
              </a:rPr>
              <a:t>?</a:t>
            </a:r>
            <a:endParaRPr lang="en-US" sz="2800" dirty="0">
              <a:latin typeface=".VnAvant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38150"/>
            <a:ext cx="22860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59570" y="2114550"/>
            <a:ext cx="215503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>
                <a:latin typeface=".VnAvant" pitchFamily="34" charset="0"/>
              </a:rPr>
              <a:t>l</a:t>
            </a:r>
            <a:r>
              <a:rPr lang="en-US" sz="3200" dirty="0" err="1" smtClean="0">
                <a:latin typeface=".VnAvant" pitchFamily="34" charset="0"/>
              </a:rPr>
              <a:t>èp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xe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5200" y="2215583"/>
            <a:ext cx="213360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>
                <a:latin typeface=".VnAvant" pitchFamily="34" charset="0"/>
              </a:rPr>
              <a:t>c</a:t>
            </a:r>
            <a:r>
              <a:rPr lang="en-US" sz="3200" dirty="0" err="1" smtClean="0">
                <a:latin typeface=".VnAvant" pitchFamily="34" charset="0"/>
              </a:rPr>
              <a:t>èm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05200" y="2215583"/>
            <a:ext cx="213360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>
                <a:latin typeface=".VnAvant" pitchFamily="34" charset="0"/>
              </a:rPr>
              <a:t>c</a:t>
            </a:r>
            <a:r>
              <a:rPr lang="en-US" sz="3200" dirty="0" err="1" smtClean="0">
                <a:solidFill>
                  <a:srgbClr val="FF0000"/>
                </a:solidFill>
                <a:latin typeface=".VnAvant" pitchFamily="34" charset="0"/>
              </a:rPr>
              <a:t>èm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2190750"/>
            <a:ext cx="228600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smtClean="0">
                <a:latin typeface=".VnAvant" pitchFamily="34" charset="0"/>
              </a:rPr>
              <a:t>®</a:t>
            </a:r>
            <a:r>
              <a:rPr lang="en-US" sz="3200" dirty="0" err="1" smtClean="0">
                <a:latin typeface=".VnAvant" pitchFamily="34" charset="0"/>
              </a:rPr>
              <a:t>èm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löa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53200" y="2190750"/>
            <a:ext cx="228600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smtClean="0">
                <a:latin typeface=".VnAvant" pitchFamily="34" charset="0"/>
              </a:rPr>
              <a:t>®</a:t>
            </a:r>
            <a:r>
              <a:rPr lang="en-US" sz="3200" dirty="0" err="1">
                <a:solidFill>
                  <a:srgbClr val="FF0000"/>
                </a:solidFill>
                <a:latin typeface=".VnAvant" pitchFamily="34" charset="0"/>
              </a:rPr>
              <a:t>è</a:t>
            </a:r>
            <a:r>
              <a:rPr lang="en-US" sz="3200" dirty="0" err="1" smtClean="0">
                <a:solidFill>
                  <a:srgbClr val="FF0000"/>
                </a:solidFill>
                <a:latin typeface=".VnAvant" pitchFamily="34" charset="0"/>
              </a:rPr>
              <a:t>m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löa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200" y="4495800"/>
            <a:ext cx="281940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 smtClean="0">
                <a:latin typeface=".VnAvant" pitchFamily="34" charset="0"/>
              </a:rPr>
              <a:t>ch«m</a:t>
            </a:r>
            <a:r>
              <a:rPr lang="en-US" sz="3200" dirty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ch«m</a:t>
            </a:r>
            <a:endParaRPr lang="en-US" sz="3200" dirty="0">
              <a:latin typeface=".VnAvant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2400" y="4501583"/>
            <a:ext cx="266700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>
                <a:latin typeface=".VnAvant" pitchFamily="34" charset="0"/>
              </a:rPr>
              <a:t>c</a:t>
            </a:r>
            <a:r>
              <a:rPr lang="en-US" sz="3200" dirty="0" err="1" smtClean="0">
                <a:latin typeface=".VnAvant" pitchFamily="34" charset="0"/>
              </a:rPr>
              <a:t>h</a:t>
            </a:r>
            <a:r>
              <a:rPr lang="en-US" sz="3200" dirty="0" err="1" smtClean="0">
                <a:solidFill>
                  <a:srgbClr val="FF0000"/>
                </a:solidFill>
                <a:latin typeface=".VnAvant" pitchFamily="34" charset="0"/>
              </a:rPr>
              <a:t>«m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ch</a:t>
            </a:r>
            <a:r>
              <a:rPr lang="en-US" sz="3200" dirty="0" err="1" smtClean="0">
                <a:solidFill>
                  <a:srgbClr val="FF0000"/>
                </a:solidFill>
                <a:latin typeface=".VnAvant" pitchFamily="34" charset="0"/>
              </a:rPr>
              <a:t>«m</a:t>
            </a:r>
            <a:endParaRPr lang="en-US" sz="32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00400" y="4552950"/>
            <a:ext cx="2506662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>
                <a:latin typeface=".VnAvant" pitchFamily="34" charset="0"/>
              </a:rPr>
              <a:t>t</a:t>
            </a:r>
            <a:r>
              <a:rPr lang="en-US" sz="3200" dirty="0" err="1" smtClean="0">
                <a:latin typeface=".VnAvant" pitchFamily="34" charset="0"/>
              </a:rPr>
              <a:t>èp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ca</a:t>
            </a:r>
            <a:endParaRPr lang="en-US" sz="32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00400" y="4552950"/>
            <a:ext cx="2506662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>
                <a:latin typeface=".VnAvant" pitchFamily="34" charset="0"/>
              </a:rPr>
              <a:t>t</a:t>
            </a:r>
            <a:r>
              <a:rPr lang="en-US" sz="3200" dirty="0" err="1" smtClean="0">
                <a:solidFill>
                  <a:srgbClr val="00B0F0"/>
                </a:solidFill>
                <a:latin typeface=".VnAvant" pitchFamily="34" charset="0"/>
              </a:rPr>
              <a:t>èp</a:t>
            </a:r>
            <a:r>
              <a:rPr lang="en-US" sz="3200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ca</a:t>
            </a:r>
            <a:endParaRPr lang="en-US" sz="32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84938" y="4495516"/>
            <a:ext cx="2506662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smtClean="0">
                <a:latin typeface=".VnAvant" pitchFamily="34" charset="0"/>
              </a:rPr>
              <a:t>®å </a:t>
            </a:r>
            <a:r>
              <a:rPr lang="en-US" sz="3200" dirty="0" err="1" smtClean="0">
                <a:latin typeface=".VnAvant" pitchFamily="34" charset="0"/>
              </a:rPr>
              <a:t>gèm</a:t>
            </a:r>
            <a:endParaRPr lang="en-US" sz="32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84938" y="4501583"/>
            <a:ext cx="2506662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smtClean="0">
                <a:latin typeface=".VnAvant" pitchFamily="34" charset="0"/>
              </a:rPr>
              <a:t>®å </a:t>
            </a:r>
            <a:r>
              <a:rPr lang="en-US" sz="3200" dirty="0" err="1" smtClean="0">
                <a:latin typeface=".VnAvant" pitchFamily="34" charset="0"/>
              </a:rPr>
              <a:t>g</a:t>
            </a:r>
            <a:r>
              <a:rPr lang="en-US" sz="3200" dirty="0" err="1" smtClean="0">
                <a:solidFill>
                  <a:srgbClr val="FF0000"/>
                </a:solidFill>
                <a:latin typeface=".VnAvant" pitchFamily="34" charset="0"/>
              </a:rPr>
              <a:t>èm</a:t>
            </a:r>
            <a:endParaRPr lang="en-US" sz="3200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9570" y="2114550"/>
            <a:ext cx="2155030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3200" dirty="0" err="1" smtClean="0">
                <a:latin typeface=".VnAvant" pitchFamily="34" charset="0"/>
              </a:rPr>
              <a:t>l</a:t>
            </a:r>
            <a:r>
              <a:rPr lang="en-US" sz="3200" dirty="0" err="1" smtClean="0">
                <a:solidFill>
                  <a:srgbClr val="00B0F0"/>
                </a:solidFill>
                <a:latin typeface=".VnAvant" pitchFamily="34" charset="0"/>
              </a:rPr>
              <a:t>èp</a:t>
            </a:r>
            <a:r>
              <a:rPr lang="en-US" sz="3200" dirty="0" smtClean="0">
                <a:latin typeface=".VnAvant" pitchFamily="34" charset="0"/>
              </a:rPr>
              <a:t> </a:t>
            </a:r>
            <a:r>
              <a:rPr lang="en-US" sz="3200" dirty="0" err="1" smtClean="0">
                <a:latin typeface=".VnAvant" pitchFamily="34" charset="0"/>
              </a:rPr>
              <a:t>xe</a:t>
            </a:r>
            <a:endParaRPr lang="en-US" sz="3200" dirty="0">
              <a:latin typeface=".VnAvant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50" y="523212"/>
            <a:ext cx="2552700" cy="174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728721"/>
            <a:ext cx="2438400" cy="182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4350"/>
            <a:ext cx="1905000" cy="163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25" y="2808854"/>
            <a:ext cx="3038475" cy="182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00350"/>
            <a:ext cx="2209800" cy="1695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047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95938"/>
            <a:ext cx="8915400" cy="523212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2.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a.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T×m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tiÕng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ngoµi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bµi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cã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vÇn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«m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? </a:t>
            </a:r>
            <a:endParaRPr lang="en-US" sz="2800" dirty="0">
              <a:latin typeface=".VnAvan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200" y="2343150"/>
            <a:ext cx="8915400" cy="523212"/>
          </a:xfrm>
          <a:prstGeom prst="rect">
            <a:avLst/>
          </a:prstGeom>
          <a:solidFill>
            <a:srgbClr val="FFFF00"/>
          </a:solidFill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2.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b.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T×m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tiÕng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ngoµi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bµi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cã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vÇn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.VnAvant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.VnAvant" pitchFamily="34" charset="0"/>
              </a:rPr>
              <a:t>«</a:t>
            </a:r>
            <a:r>
              <a:rPr lang="en-US" sz="2800" dirty="0" smtClean="0">
                <a:solidFill>
                  <a:srgbClr val="FF0000"/>
                </a:solidFill>
                <a:latin typeface=".VnAvant" pitchFamily="34" charset="0"/>
              </a:rPr>
              <a:t>p </a:t>
            </a:r>
            <a:r>
              <a:rPr lang="en-US" sz="2800" dirty="0" smtClean="0">
                <a:latin typeface=".VnAvant" pitchFamily="34" charset="0"/>
              </a:rPr>
              <a:t>?</a:t>
            </a:r>
            <a:endParaRPr lang="en-US" sz="2800" dirty="0"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12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</TotalTime>
  <Words>379</Words>
  <Application>Microsoft Office PowerPoint</Application>
  <PresentationFormat>On-screen Show (16:9)</PresentationFormat>
  <Paragraphs>110</Paragraphs>
  <Slides>22</Slides>
  <Notes>6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105</cp:revision>
  <dcterms:created xsi:type="dcterms:W3CDTF">2020-05-18T12:48:51Z</dcterms:created>
  <dcterms:modified xsi:type="dcterms:W3CDTF">2023-10-31T13:25:16Z</dcterms:modified>
</cp:coreProperties>
</file>