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6"/>
  </p:notesMasterIdLst>
  <p:sldIdLst>
    <p:sldId id="257" r:id="rId2"/>
    <p:sldId id="489" r:id="rId3"/>
    <p:sldId id="382" r:id="rId4"/>
    <p:sldId id="487" r:id="rId5"/>
    <p:sldId id="261" r:id="rId6"/>
    <p:sldId id="260" r:id="rId7"/>
    <p:sldId id="280" r:id="rId8"/>
    <p:sldId id="259" r:id="rId9"/>
    <p:sldId id="291" r:id="rId10"/>
    <p:sldId id="264" r:id="rId11"/>
    <p:sldId id="488" r:id="rId12"/>
    <p:sldId id="311" r:id="rId13"/>
    <p:sldId id="276" r:id="rId14"/>
    <p:sldId id="267" r:id="rId15"/>
  </p:sldIdLst>
  <p:sldSz cx="9144000" cy="5143500" type="screen16x9"/>
  <p:notesSz cx="6858000" cy="9144000"/>
  <p:embeddedFontLst>
    <p:embeddedFont>
      <p:font typeface="Cambria" panose="02040503050406030204" pitchFamily="18" charset="0"/>
      <p:regular r:id="rId17"/>
      <p:bold r:id="rId18"/>
      <p:italic r:id="rId19"/>
      <p:boldItalic r:id="rId20"/>
    </p:embeddedFont>
    <p:embeddedFont>
      <p:font typeface="Karla Medium" panose="020B0604020202020204" charset="0"/>
      <p:regular r:id="rId21"/>
      <p:bold r:id="rId22"/>
      <p:italic r:id="rId23"/>
      <p:boldItalic r:id="rId24"/>
    </p:embeddedFont>
    <p:embeddedFont>
      <p:font typeface="Original Surfer" panose="020B0604020202020204" charset="0"/>
      <p:regular r:id="rId25"/>
    </p:embeddedFont>
    <p:embeddedFont>
      <p:font typeface="PT Sans" panose="020B0604020202020204" charset="0"/>
      <p:regular r:id="rId26"/>
      <p:bold r:id="rId27"/>
      <p:italic r:id="rId28"/>
      <p:boldItalic r:id="rId29"/>
    </p:embeddedFont>
    <p:embeddedFont>
      <p:font typeface="Nunito Light" panose="020B0604020202020204" charset="0"/>
      <p:regular r:id="rId30"/>
      <p:italic r:id="rId31"/>
    </p:embeddedFont>
    <p:embeddedFont>
      <p:font typeface="Bebas Neue" panose="020B0604020202020204" charset="0"/>
      <p:regular r:id="rId32"/>
    </p:embeddedFont>
    <p:embeddedFont>
      <p:font typeface="Karla"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5E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D2EE14-B6D8-4A07-9409-C7778E277862}">
  <a:tblStyle styleId="{93D2EE14-B6D8-4A07-9409-C7778E2778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8C172C-D5D2-45F6-9376-FB7A956E2B0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3" autoAdjust="0"/>
    <p:restoredTop sz="93974" autoAdjust="0"/>
  </p:normalViewPr>
  <p:slideViewPr>
    <p:cSldViewPr snapToGrid="0">
      <p:cViewPr varScale="1">
        <p:scale>
          <a:sx n="108" d="100"/>
          <a:sy n="108" d="100"/>
        </p:scale>
        <p:origin x="74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5"/>
        <p:cNvGrpSpPr/>
        <p:nvPr/>
      </p:nvGrpSpPr>
      <p:grpSpPr>
        <a:xfrm>
          <a:off x="0" y="0"/>
          <a:ext cx="0" cy="0"/>
          <a:chOff x="0" y="0"/>
          <a:chExt cx="0" cy="0"/>
        </a:xfrm>
      </p:grpSpPr>
      <p:sp>
        <p:nvSpPr>
          <p:cNvPr id="4796" name="Google Shape;47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7" name="Google Shape;47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5"/>
        <p:cNvGrpSpPr/>
        <p:nvPr/>
      </p:nvGrpSpPr>
      <p:grpSpPr>
        <a:xfrm>
          <a:off x="0" y="0"/>
          <a:ext cx="0" cy="0"/>
          <a:chOff x="0" y="0"/>
          <a:chExt cx="0" cy="0"/>
        </a:xfrm>
      </p:grpSpPr>
      <p:sp>
        <p:nvSpPr>
          <p:cNvPr id="5436" name="Google Shape;54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7" name="Google Shape;54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56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4"/>
        <p:cNvGrpSpPr/>
        <p:nvPr/>
      </p:nvGrpSpPr>
      <p:grpSpPr>
        <a:xfrm>
          <a:off x="0" y="0"/>
          <a:ext cx="0" cy="0"/>
          <a:chOff x="0" y="0"/>
          <a:chExt cx="0" cy="0"/>
        </a:xfrm>
      </p:grpSpPr>
      <p:sp>
        <p:nvSpPr>
          <p:cNvPr id="6645" name="Google Shape;6645;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6" name="Google Shape;6646;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1"/>
        <p:cNvGrpSpPr/>
        <p:nvPr/>
      </p:nvGrpSpPr>
      <p:grpSpPr>
        <a:xfrm>
          <a:off x="0" y="0"/>
          <a:ext cx="0" cy="0"/>
          <a:chOff x="0" y="0"/>
          <a:chExt cx="0" cy="0"/>
        </a:xfrm>
      </p:grpSpPr>
      <p:sp>
        <p:nvSpPr>
          <p:cNvPr id="5572" name="Google Shape;557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3" name="Google Shape;557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5">
          <a:extLst>
            <a:ext uri="{FF2B5EF4-FFF2-40B4-BE49-F238E27FC236}">
              <a16:creationId xmlns:a16="http://schemas.microsoft.com/office/drawing/2014/main" id="{41B4A6C2-231B-9EE5-C47F-BEEB9487373B}"/>
            </a:ext>
          </a:extLst>
        </p:cNvPr>
        <p:cNvGrpSpPr/>
        <p:nvPr/>
      </p:nvGrpSpPr>
      <p:grpSpPr>
        <a:xfrm>
          <a:off x="0" y="0"/>
          <a:ext cx="0" cy="0"/>
          <a:chOff x="0" y="0"/>
          <a:chExt cx="0" cy="0"/>
        </a:xfrm>
      </p:grpSpPr>
      <p:sp>
        <p:nvSpPr>
          <p:cNvPr id="4796" name="Google Shape;4796;gd431007ba2_0_208:notes">
            <a:extLst>
              <a:ext uri="{FF2B5EF4-FFF2-40B4-BE49-F238E27FC236}">
                <a16:creationId xmlns:a16="http://schemas.microsoft.com/office/drawing/2014/main" id="{6EE69F39-9780-E27D-857A-620444D89E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7" name="Google Shape;4797;gd431007ba2_0_208:notes">
            <a:extLst>
              <a:ext uri="{FF2B5EF4-FFF2-40B4-BE49-F238E27FC236}">
                <a16:creationId xmlns:a16="http://schemas.microsoft.com/office/drawing/2014/main" id="{599B819A-2377-AD33-F026-CD2BB1A3B7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2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5"/>
        <p:cNvGrpSpPr/>
        <p:nvPr/>
      </p:nvGrpSpPr>
      <p:grpSpPr>
        <a:xfrm>
          <a:off x="0" y="0"/>
          <a:ext cx="0" cy="0"/>
          <a:chOff x="0" y="0"/>
          <a:chExt cx="0" cy="0"/>
        </a:xfrm>
      </p:grpSpPr>
      <p:sp>
        <p:nvSpPr>
          <p:cNvPr id="4796" name="Google Shape;47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7" name="Google Shape;47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6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5">
          <a:extLst>
            <a:ext uri="{FF2B5EF4-FFF2-40B4-BE49-F238E27FC236}">
              <a16:creationId xmlns:a16="http://schemas.microsoft.com/office/drawing/2014/main" id="{7A7F0210-7B06-C5A8-6CC7-6CECA528420A}"/>
            </a:ext>
          </a:extLst>
        </p:cNvPr>
        <p:cNvGrpSpPr/>
        <p:nvPr/>
      </p:nvGrpSpPr>
      <p:grpSpPr>
        <a:xfrm>
          <a:off x="0" y="0"/>
          <a:ext cx="0" cy="0"/>
          <a:chOff x="0" y="0"/>
          <a:chExt cx="0" cy="0"/>
        </a:xfrm>
      </p:grpSpPr>
      <p:sp>
        <p:nvSpPr>
          <p:cNvPr id="4796" name="Google Shape;4796;gd431007ba2_0_208:notes">
            <a:extLst>
              <a:ext uri="{FF2B5EF4-FFF2-40B4-BE49-F238E27FC236}">
                <a16:creationId xmlns:a16="http://schemas.microsoft.com/office/drawing/2014/main" id="{7EDEC5D8-2088-1332-3344-F9B0857F0B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7" name="Google Shape;4797;gd431007ba2_0_208:notes">
            <a:extLst>
              <a:ext uri="{FF2B5EF4-FFF2-40B4-BE49-F238E27FC236}">
                <a16:creationId xmlns:a16="http://schemas.microsoft.com/office/drawing/2014/main" id="{B50E9D3C-67AB-9E1F-4EF0-1BEE0B788D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20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1"/>
        <p:cNvGrpSpPr/>
        <p:nvPr/>
      </p:nvGrpSpPr>
      <p:grpSpPr>
        <a:xfrm>
          <a:off x="0" y="0"/>
          <a:ext cx="0" cy="0"/>
          <a:chOff x="0" y="0"/>
          <a:chExt cx="0" cy="0"/>
        </a:xfrm>
      </p:grpSpPr>
      <p:sp>
        <p:nvSpPr>
          <p:cNvPr id="5212" name="Google Shape;52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3" name="Google Shape;52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5"/>
        <p:cNvGrpSpPr/>
        <p:nvPr/>
      </p:nvGrpSpPr>
      <p:grpSpPr>
        <a:xfrm>
          <a:off x="0" y="0"/>
          <a:ext cx="0" cy="0"/>
          <a:chOff x="0" y="0"/>
          <a:chExt cx="0" cy="0"/>
        </a:xfrm>
      </p:grpSpPr>
      <p:sp>
        <p:nvSpPr>
          <p:cNvPr id="4986" name="Google Shape;49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7" name="Google Shape;49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5"/>
        <p:cNvGrpSpPr/>
        <p:nvPr/>
      </p:nvGrpSpPr>
      <p:grpSpPr>
        <a:xfrm>
          <a:off x="0" y="0"/>
          <a:ext cx="0" cy="0"/>
          <a:chOff x="0" y="0"/>
          <a:chExt cx="0" cy="0"/>
        </a:xfrm>
      </p:grpSpPr>
      <p:sp>
        <p:nvSpPr>
          <p:cNvPr id="5436" name="Google Shape;54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7" name="Google Shape;54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5">
          <a:extLst>
            <a:ext uri="{FF2B5EF4-FFF2-40B4-BE49-F238E27FC236}">
              <a16:creationId xmlns:a16="http://schemas.microsoft.com/office/drawing/2014/main" id="{F71C74E7-BFA7-64C3-5BE7-24A9223E03F5}"/>
            </a:ext>
          </a:extLst>
        </p:cNvPr>
        <p:cNvGrpSpPr/>
        <p:nvPr/>
      </p:nvGrpSpPr>
      <p:grpSpPr>
        <a:xfrm>
          <a:off x="0" y="0"/>
          <a:ext cx="0" cy="0"/>
          <a:chOff x="0" y="0"/>
          <a:chExt cx="0" cy="0"/>
        </a:xfrm>
      </p:grpSpPr>
      <p:sp>
        <p:nvSpPr>
          <p:cNvPr id="5436" name="Google Shape;5436;g54dda1946d_6_344:notes">
            <a:extLst>
              <a:ext uri="{FF2B5EF4-FFF2-40B4-BE49-F238E27FC236}">
                <a16:creationId xmlns:a16="http://schemas.microsoft.com/office/drawing/2014/main" id="{CDF6948E-BEBC-2337-DC13-2D062A3E0C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7" name="Google Shape;5437;g54dda1946d_6_344:notes">
            <a:extLst>
              <a:ext uri="{FF2B5EF4-FFF2-40B4-BE49-F238E27FC236}">
                <a16:creationId xmlns:a16="http://schemas.microsoft.com/office/drawing/2014/main" id="{8C08DB2B-E264-01D2-412A-B6FA45C78F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084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66375" y="687700"/>
            <a:ext cx="5370900" cy="27309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59763" y="3487166"/>
            <a:ext cx="4277400" cy="3780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solidFill>
                  <a:schemeClr val="dk1"/>
                </a:solidFill>
                <a:latin typeface="Karla Medium"/>
                <a:ea typeface="Karla Medium"/>
                <a:cs typeface="Karla Medium"/>
                <a:sym typeface="Karla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1" y="3725612"/>
            <a:ext cx="3678203" cy="1425979"/>
          </a:xfrm>
          <a:custGeom>
            <a:avLst/>
            <a:gdLst/>
            <a:ahLst/>
            <a:cxnLst/>
            <a:rect l="l" t="t" r="r" b="b"/>
            <a:pathLst>
              <a:path w="16519" h="6404" extrusionOk="0">
                <a:moveTo>
                  <a:pt x="16517" y="0"/>
                </a:moveTo>
                <a:cubicBezTo>
                  <a:pt x="16304" y="55"/>
                  <a:pt x="16095" y="121"/>
                  <a:pt x="15894" y="198"/>
                </a:cubicBezTo>
                <a:cubicBezTo>
                  <a:pt x="14301" y="805"/>
                  <a:pt x="14566" y="2424"/>
                  <a:pt x="13614" y="3650"/>
                </a:cubicBezTo>
                <a:cubicBezTo>
                  <a:pt x="12675" y="4861"/>
                  <a:pt x="10989" y="5770"/>
                  <a:pt x="9394" y="5770"/>
                </a:cubicBezTo>
                <a:cubicBezTo>
                  <a:pt x="9194" y="5770"/>
                  <a:pt x="8995" y="5755"/>
                  <a:pt x="8799" y="5726"/>
                </a:cubicBezTo>
                <a:cubicBezTo>
                  <a:pt x="8262" y="5644"/>
                  <a:pt x="7768" y="5348"/>
                  <a:pt x="7237" y="5252"/>
                </a:cubicBezTo>
                <a:cubicBezTo>
                  <a:pt x="6988" y="5208"/>
                  <a:pt x="6738" y="5191"/>
                  <a:pt x="6487" y="5191"/>
                </a:cubicBezTo>
                <a:cubicBezTo>
                  <a:pt x="5958" y="5191"/>
                  <a:pt x="5426" y="5266"/>
                  <a:pt x="4901" y="5318"/>
                </a:cubicBezTo>
                <a:cubicBezTo>
                  <a:pt x="3258" y="5480"/>
                  <a:pt x="1527" y="5741"/>
                  <a:pt x="1" y="6403"/>
                </a:cubicBezTo>
                <a:lnTo>
                  <a:pt x="16519" y="6403"/>
                </a:lnTo>
                <a:lnTo>
                  <a:pt x="1651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65786" y="3717637"/>
            <a:ext cx="3678203" cy="1425979"/>
          </a:xfrm>
          <a:custGeom>
            <a:avLst/>
            <a:gdLst/>
            <a:ahLst/>
            <a:cxnLst/>
            <a:rect l="l" t="t" r="r" b="b"/>
            <a:pathLst>
              <a:path w="16519" h="6404" extrusionOk="0">
                <a:moveTo>
                  <a:pt x="16517" y="0"/>
                </a:moveTo>
                <a:cubicBezTo>
                  <a:pt x="16304" y="55"/>
                  <a:pt x="16095" y="121"/>
                  <a:pt x="15894" y="198"/>
                </a:cubicBezTo>
                <a:cubicBezTo>
                  <a:pt x="14301" y="805"/>
                  <a:pt x="14566" y="2424"/>
                  <a:pt x="13614" y="3650"/>
                </a:cubicBezTo>
                <a:cubicBezTo>
                  <a:pt x="12675" y="4861"/>
                  <a:pt x="10989" y="5770"/>
                  <a:pt x="9394" y="5770"/>
                </a:cubicBezTo>
                <a:cubicBezTo>
                  <a:pt x="9194" y="5770"/>
                  <a:pt x="8995" y="5755"/>
                  <a:pt x="8799" y="5726"/>
                </a:cubicBezTo>
                <a:cubicBezTo>
                  <a:pt x="8262" y="5644"/>
                  <a:pt x="7768" y="5348"/>
                  <a:pt x="7237" y="5252"/>
                </a:cubicBezTo>
                <a:cubicBezTo>
                  <a:pt x="6988" y="5208"/>
                  <a:pt x="6738" y="5191"/>
                  <a:pt x="6487" y="5191"/>
                </a:cubicBezTo>
                <a:cubicBezTo>
                  <a:pt x="5958" y="5191"/>
                  <a:pt x="5426" y="5266"/>
                  <a:pt x="4901" y="5318"/>
                </a:cubicBezTo>
                <a:cubicBezTo>
                  <a:pt x="3258" y="5480"/>
                  <a:pt x="1527" y="5741"/>
                  <a:pt x="1" y="6403"/>
                </a:cubicBezTo>
                <a:lnTo>
                  <a:pt x="16519" y="6403"/>
                </a:lnTo>
                <a:lnTo>
                  <a:pt x="1651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2185" y="2601719"/>
            <a:ext cx="1379167" cy="2524077"/>
            <a:chOff x="4755721" y="2265807"/>
            <a:chExt cx="1231179" cy="2253238"/>
          </a:xfrm>
        </p:grpSpPr>
        <p:sp>
          <p:nvSpPr>
            <p:cNvPr id="14" name="Google Shape;14;p2"/>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911"/>
        <p:cNvGrpSpPr/>
        <p:nvPr/>
      </p:nvGrpSpPr>
      <p:grpSpPr>
        <a:xfrm>
          <a:off x="0" y="0"/>
          <a:ext cx="0" cy="0"/>
          <a:chOff x="0" y="0"/>
          <a:chExt cx="0" cy="0"/>
        </a:xfrm>
      </p:grpSpPr>
      <p:sp>
        <p:nvSpPr>
          <p:cNvPr id="1912" name="Google Shape;191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3" name="Google Shape;1913;p19"/>
          <p:cNvSpPr txBox="1">
            <a:spLocks noGrp="1"/>
          </p:cNvSpPr>
          <p:nvPr>
            <p:ph type="subTitle" idx="1"/>
          </p:nvPr>
        </p:nvSpPr>
        <p:spPr>
          <a:xfrm>
            <a:off x="4985189" y="1377850"/>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4" name="Google Shape;1914;p19"/>
          <p:cNvSpPr txBox="1">
            <a:spLocks noGrp="1"/>
          </p:cNvSpPr>
          <p:nvPr>
            <p:ph type="subTitle" idx="2"/>
          </p:nvPr>
        </p:nvSpPr>
        <p:spPr>
          <a:xfrm>
            <a:off x="1211000" y="1377850"/>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5" name="Google Shape;1915;p19"/>
          <p:cNvSpPr/>
          <p:nvPr/>
        </p:nvSpPr>
        <p:spPr>
          <a:xfrm>
            <a:off x="-744462" y="4550314"/>
            <a:ext cx="10870900" cy="1051025"/>
          </a:xfrm>
          <a:custGeom>
            <a:avLst/>
            <a:gdLst/>
            <a:ahLst/>
            <a:cxnLst/>
            <a:rect l="l" t="t" r="r" b="b"/>
            <a:pathLst>
              <a:path w="434836" h="42041" extrusionOk="0">
                <a:moveTo>
                  <a:pt x="14665" y="8269"/>
                </a:moveTo>
                <a:cubicBezTo>
                  <a:pt x="16931" y="7732"/>
                  <a:pt x="26353" y="4273"/>
                  <a:pt x="31839" y="3975"/>
                </a:cubicBezTo>
                <a:cubicBezTo>
                  <a:pt x="37325" y="3677"/>
                  <a:pt x="39771" y="5049"/>
                  <a:pt x="47583" y="6480"/>
                </a:cubicBezTo>
                <a:cubicBezTo>
                  <a:pt x="55395" y="7911"/>
                  <a:pt x="70005" y="11728"/>
                  <a:pt x="78712" y="12563"/>
                </a:cubicBezTo>
                <a:cubicBezTo>
                  <a:pt x="87419" y="13398"/>
                  <a:pt x="92190" y="12622"/>
                  <a:pt x="99823" y="11489"/>
                </a:cubicBezTo>
                <a:cubicBezTo>
                  <a:pt x="107456" y="10356"/>
                  <a:pt x="119145" y="6897"/>
                  <a:pt x="124512" y="5764"/>
                </a:cubicBezTo>
                <a:cubicBezTo>
                  <a:pt x="129879" y="4631"/>
                  <a:pt x="127852" y="4989"/>
                  <a:pt x="132026" y="4691"/>
                </a:cubicBezTo>
                <a:cubicBezTo>
                  <a:pt x="136201" y="4393"/>
                  <a:pt x="142761" y="3558"/>
                  <a:pt x="149559" y="3975"/>
                </a:cubicBezTo>
                <a:cubicBezTo>
                  <a:pt x="156357" y="4393"/>
                  <a:pt x="165004" y="5884"/>
                  <a:pt x="172816" y="7196"/>
                </a:cubicBezTo>
                <a:cubicBezTo>
                  <a:pt x="180628" y="8508"/>
                  <a:pt x="190348" y="10774"/>
                  <a:pt x="196431" y="11847"/>
                </a:cubicBezTo>
                <a:cubicBezTo>
                  <a:pt x="202514" y="12920"/>
                  <a:pt x="204184" y="13994"/>
                  <a:pt x="209313" y="13636"/>
                </a:cubicBezTo>
                <a:cubicBezTo>
                  <a:pt x="214442" y="13278"/>
                  <a:pt x="220882" y="11012"/>
                  <a:pt x="227203" y="9700"/>
                </a:cubicBezTo>
                <a:cubicBezTo>
                  <a:pt x="233524" y="8388"/>
                  <a:pt x="241038" y="6659"/>
                  <a:pt x="247240" y="5764"/>
                </a:cubicBezTo>
                <a:cubicBezTo>
                  <a:pt x="253442" y="4870"/>
                  <a:pt x="258571" y="3975"/>
                  <a:pt x="264415" y="4333"/>
                </a:cubicBezTo>
                <a:cubicBezTo>
                  <a:pt x="270259" y="4691"/>
                  <a:pt x="275985" y="6480"/>
                  <a:pt x="282306" y="7911"/>
                </a:cubicBezTo>
                <a:cubicBezTo>
                  <a:pt x="288627" y="9342"/>
                  <a:pt x="296976" y="11727"/>
                  <a:pt x="302343" y="12920"/>
                </a:cubicBezTo>
                <a:cubicBezTo>
                  <a:pt x="307710" y="14113"/>
                  <a:pt x="310453" y="15067"/>
                  <a:pt x="314508" y="15067"/>
                </a:cubicBezTo>
                <a:cubicBezTo>
                  <a:pt x="318563" y="15067"/>
                  <a:pt x="320651" y="14411"/>
                  <a:pt x="326674" y="12920"/>
                </a:cubicBezTo>
                <a:cubicBezTo>
                  <a:pt x="332697" y="11429"/>
                  <a:pt x="343014" y="8090"/>
                  <a:pt x="350647" y="6122"/>
                </a:cubicBezTo>
                <a:cubicBezTo>
                  <a:pt x="358280" y="4154"/>
                  <a:pt x="365734" y="2067"/>
                  <a:pt x="372473" y="1113"/>
                </a:cubicBezTo>
                <a:cubicBezTo>
                  <a:pt x="379212" y="159"/>
                  <a:pt x="385294" y="-438"/>
                  <a:pt x="391079" y="397"/>
                </a:cubicBezTo>
                <a:cubicBezTo>
                  <a:pt x="396864" y="1232"/>
                  <a:pt x="402052" y="3319"/>
                  <a:pt x="407181" y="6122"/>
                </a:cubicBezTo>
                <a:cubicBezTo>
                  <a:pt x="412310" y="8925"/>
                  <a:pt x="420181" y="13099"/>
                  <a:pt x="421851" y="17214"/>
                </a:cubicBezTo>
                <a:cubicBezTo>
                  <a:pt x="423521" y="21329"/>
                  <a:pt x="452980" y="26696"/>
                  <a:pt x="417199" y="30811"/>
                </a:cubicBezTo>
                <a:cubicBezTo>
                  <a:pt x="381418" y="34926"/>
                  <a:pt x="264475" y="40889"/>
                  <a:pt x="207166" y="41903"/>
                </a:cubicBezTo>
                <a:cubicBezTo>
                  <a:pt x="149857" y="42917"/>
                  <a:pt x="107516" y="38027"/>
                  <a:pt x="73345" y="36894"/>
                </a:cubicBezTo>
                <a:cubicBezTo>
                  <a:pt x="39174" y="35761"/>
                  <a:pt x="11325" y="40055"/>
                  <a:pt x="2141" y="35105"/>
                </a:cubicBezTo>
                <a:cubicBezTo>
                  <a:pt x="-7043" y="30155"/>
                  <a:pt x="16156" y="11669"/>
                  <a:pt x="18243" y="7196"/>
                </a:cubicBezTo>
                <a:cubicBezTo>
                  <a:pt x="20330" y="2723"/>
                  <a:pt x="12399" y="8806"/>
                  <a:pt x="14665" y="8269"/>
                </a:cubicBezTo>
                <a:close/>
              </a:path>
            </a:pathLst>
          </a:custGeom>
          <a:solidFill>
            <a:schemeClr val="accent3"/>
          </a:solidFill>
          <a:ln w="9525" cap="flat" cmpd="sng">
            <a:solidFill>
              <a:schemeClr val="dk1"/>
            </a:solidFill>
            <a:prstDash val="solid"/>
            <a:round/>
            <a:headEnd type="none" w="med" len="med"/>
            <a:tailEnd type="none" w="med" len="med"/>
          </a:ln>
        </p:spPr>
      </p:sp>
      <p:grpSp>
        <p:nvGrpSpPr>
          <p:cNvPr id="1919" name="Google Shape;1919;p19"/>
          <p:cNvGrpSpPr/>
          <p:nvPr/>
        </p:nvGrpSpPr>
        <p:grpSpPr>
          <a:xfrm>
            <a:off x="-177803" y="539498"/>
            <a:ext cx="953638" cy="562581"/>
            <a:chOff x="3037050" y="1564800"/>
            <a:chExt cx="253850" cy="149750"/>
          </a:xfrm>
        </p:grpSpPr>
        <p:sp>
          <p:nvSpPr>
            <p:cNvPr id="1920" name="Google Shape;1920;p1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9"/>
          <p:cNvGrpSpPr/>
          <p:nvPr/>
        </p:nvGrpSpPr>
        <p:grpSpPr>
          <a:xfrm>
            <a:off x="324991" y="1313451"/>
            <a:ext cx="241121" cy="287236"/>
            <a:chOff x="7125991" y="3462688"/>
            <a:chExt cx="241121" cy="287236"/>
          </a:xfrm>
        </p:grpSpPr>
        <p:sp>
          <p:nvSpPr>
            <p:cNvPr id="1930" name="Google Shape;1930;p1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19"/>
          <p:cNvGrpSpPr/>
          <p:nvPr/>
        </p:nvGrpSpPr>
        <p:grpSpPr>
          <a:xfrm>
            <a:off x="6049344" y="4794258"/>
            <a:ext cx="284162" cy="279647"/>
            <a:chOff x="2999950" y="4020975"/>
            <a:chExt cx="89675" cy="88250"/>
          </a:xfrm>
        </p:grpSpPr>
        <p:sp>
          <p:nvSpPr>
            <p:cNvPr id="1934" name="Google Shape;1934;p1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19"/>
          <p:cNvGrpSpPr/>
          <p:nvPr/>
        </p:nvGrpSpPr>
        <p:grpSpPr>
          <a:xfrm>
            <a:off x="3057411" y="4338839"/>
            <a:ext cx="503861" cy="1190453"/>
            <a:chOff x="1959686" y="4281701"/>
            <a:chExt cx="503861" cy="1190453"/>
          </a:xfrm>
        </p:grpSpPr>
        <p:sp>
          <p:nvSpPr>
            <p:cNvPr id="1939" name="Google Shape;1939;p19"/>
            <p:cNvSpPr/>
            <p:nvPr/>
          </p:nvSpPr>
          <p:spPr>
            <a:xfrm>
              <a:off x="1973710" y="4799993"/>
              <a:ext cx="221217" cy="106760"/>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9"/>
            <p:cNvSpPr/>
            <p:nvPr/>
          </p:nvSpPr>
          <p:spPr>
            <a:xfrm>
              <a:off x="1968278" y="4855003"/>
              <a:ext cx="231981" cy="113969"/>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9"/>
            <p:cNvSpPr/>
            <p:nvPr/>
          </p:nvSpPr>
          <p:spPr>
            <a:xfrm>
              <a:off x="2247268" y="4895297"/>
              <a:ext cx="191985" cy="173028"/>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9"/>
            <p:cNvSpPr/>
            <p:nvPr/>
          </p:nvSpPr>
          <p:spPr>
            <a:xfrm>
              <a:off x="2245096" y="4868434"/>
              <a:ext cx="177368" cy="175595"/>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9"/>
            <p:cNvSpPr/>
            <p:nvPr/>
          </p:nvSpPr>
          <p:spPr>
            <a:xfrm>
              <a:off x="2174780" y="4627163"/>
              <a:ext cx="113077" cy="844991"/>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9"/>
            <p:cNvSpPr/>
            <p:nvPr/>
          </p:nvSpPr>
          <p:spPr>
            <a:xfrm>
              <a:off x="2062394" y="5235821"/>
              <a:ext cx="168678" cy="63404"/>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9"/>
            <p:cNvSpPr/>
            <p:nvPr/>
          </p:nvSpPr>
          <p:spPr>
            <a:xfrm>
              <a:off x="2284006" y="5196416"/>
              <a:ext cx="170850" cy="16443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9"/>
            <p:cNvSpPr/>
            <p:nvPr/>
          </p:nvSpPr>
          <p:spPr>
            <a:xfrm>
              <a:off x="2280747" y="5184960"/>
              <a:ext cx="153568" cy="139647"/>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9"/>
            <p:cNvSpPr/>
            <p:nvPr/>
          </p:nvSpPr>
          <p:spPr>
            <a:xfrm>
              <a:off x="2067233" y="5197404"/>
              <a:ext cx="162752" cy="71008"/>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9"/>
            <p:cNvSpPr/>
            <p:nvPr/>
          </p:nvSpPr>
          <p:spPr>
            <a:xfrm>
              <a:off x="1986647" y="4289799"/>
              <a:ext cx="394734" cy="38269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9"/>
            <p:cNvSpPr/>
            <p:nvPr/>
          </p:nvSpPr>
          <p:spPr>
            <a:xfrm>
              <a:off x="2141598" y="4496208"/>
              <a:ext cx="72192" cy="38023"/>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9"/>
            <p:cNvSpPr/>
            <p:nvPr/>
          </p:nvSpPr>
          <p:spPr>
            <a:xfrm>
              <a:off x="1968278" y="4855003"/>
              <a:ext cx="231981" cy="113969"/>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9"/>
            <p:cNvSpPr/>
            <p:nvPr/>
          </p:nvSpPr>
          <p:spPr>
            <a:xfrm>
              <a:off x="1973710" y="4799993"/>
              <a:ext cx="221217" cy="106760"/>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9"/>
            <p:cNvSpPr/>
            <p:nvPr/>
          </p:nvSpPr>
          <p:spPr>
            <a:xfrm>
              <a:off x="2174780" y="4627163"/>
              <a:ext cx="113077" cy="844991"/>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9"/>
            <p:cNvSpPr/>
            <p:nvPr/>
          </p:nvSpPr>
          <p:spPr>
            <a:xfrm>
              <a:off x="2247268" y="4895297"/>
              <a:ext cx="191985" cy="173028"/>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9"/>
            <p:cNvSpPr/>
            <p:nvPr/>
          </p:nvSpPr>
          <p:spPr>
            <a:xfrm>
              <a:off x="2245096" y="4868434"/>
              <a:ext cx="177368" cy="175595"/>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9"/>
            <p:cNvSpPr/>
            <p:nvPr/>
          </p:nvSpPr>
          <p:spPr>
            <a:xfrm>
              <a:off x="2284006" y="5196416"/>
              <a:ext cx="170850" cy="16443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9"/>
            <p:cNvSpPr/>
            <p:nvPr/>
          </p:nvSpPr>
          <p:spPr>
            <a:xfrm>
              <a:off x="2280747" y="5184960"/>
              <a:ext cx="153568" cy="139647"/>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9"/>
            <p:cNvSpPr/>
            <p:nvPr/>
          </p:nvSpPr>
          <p:spPr>
            <a:xfrm>
              <a:off x="2062394" y="5235821"/>
              <a:ext cx="168678" cy="63404"/>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9"/>
            <p:cNvSpPr/>
            <p:nvPr/>
          </p:nvSpPr>
          <p:spPr>
            <a:xfrm>
              <a:off x="2067233" y="5197404"/>
              <a:ext cx="162752" cy="71008"/>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9"/>
            <p:cNvSpPr/>
            <p:nvPr/>
          </p:nvSpPr>
          <p:spPr>
            <a:xfrm>
              <a:off x="2166188" y="4626571"/>
              <a:ext cx="93030" cy="845583"/>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9"/>
            <p:cNvSpPr/>
            <p:nvPr/>
          </p:nvSpPr>
          <p:spPr>
            <a:xfrm>
              <a:off x="2200161" y="4625485"/>
              <a:ext cx="95301" cy="846669"/>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9"/>
            <p:cNvSpPr/>
            <p:nvPr/>
          </p:nvSpPr>
          <p:spPr>
            <a:xfrm>
              <a:off x="1959686" y="4789920"/>
              <a:ext cx="249264" cy="187644"/>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9"/>
            <p:cNvSpPr/>
            <p:nvPr/>
          </p:nvSpPr>
          <p:spPr>
            <a:xfrm>
              <a:off x="1967785" y="4845522"/>
              <a:ext cx="237907" cy="79008"/>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9"/>
            <p:cNvSpPr/>
            <p:nvPr/>
          </p:nvSpPr>
          <p:spPr>
            <a:xfrm>
              <a:off x="2235319" y="4859941"/>
              <a:ext cx="211440" cy="217963"/>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9"/>
            <p:cNvSpPr/>
            <p:nvPr/>
          </p:nvSpPr>
          <p:spPr>
            <a:xfrm>
              <a:off x="2236405" y="4882261"/>
              <a:ext cx="197416" cy="179052"/>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9"/>
            <p:cNvSpPr/>
            <p:nvPr/>
          </p:nvSpPr>
          <p:spPr>
            <a:xfrm>
              <a:off x="1974204" y="4281701"/>
              <a:ext cx="414189" cy="40343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9"/>
            <p:cNvSpPr/>
            <p:nvPr/>
          </p:nvSpPr>
          <p:spPr>
            <a:xfrm>
              <a:off x="2135870" y="4486628"/>
              <a:ext cx="94116" cy="56392"/>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9"/>
            <p:cNvSpPr/>
            <p:nvPr/>
          </p:nvSpPr>
          <p:spPr>
            <a:xfrm>
              <a:off x="2046692" y="5188318"/>
              <a:ext cx="194157" cy="120191"/>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9"/>
            <p:cNvSpPr/>
            <p:nvPr/>
          </p:nvSpPr>
          <p:spPr>
            <a:xfrm>
              <a:off x="2055284" y="5226143"/>
              <a:ext cx="183886" cy="55207"/>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9"/>
            <p:cNvSpPr/>
            <p:nvPr/>
          </p:nvSpPr>
          <p:spPr>
            <a:xfrm>
              <a:off x="2271563" y="5176467"/>
              <a:ext cx="191985" cy="195644"/>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9"/>
            <p:cNvSpPr/>
            <p:nvPr/>
          </p:nvSpPr>
          <p:spPr>
            <a:xfrm>
              <a:off x="2275315" y="5185553"/>
              <a:ext cx="172529" cy="159004"/>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6" name="Google Shape;2016;p19"/>
          <p:cNvGrpSpPr/>
          <p:nvPr/>
        </p:nvGrpSpPr>
        <p:grpSpPr>
          <a:xfrm>
            <a:off x="1327871" y="4528820"/>
            <a:ext cx="763889" cy="550291"/>
            <a:chOff x="1307196" y="4769970"/>
            <a:chExt cx="763889" cy="550291"/>
          </a:xfrm>
        </p:grpSpPr>
        <p:sp>
          <p:nvSpPr>
            <p:cNvPr id="2017" name="Google Shape;2017;p19"/>
            <p:cNvSpPr/>
            <p:nvPr/>
          </p:nvSpPr>
          <p:spPr>
            <a:xfrm>
              <a:off x="1660748" y="5036326"/>
              <a:ext cx="23899" cy="24986"/>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9"/>
            <p:cNvSpPr/>
            <p:nvPr/>
          </p:nvSpPr>
          <p:spPr>
            <a:xfrm>
              <a:off x="1721286" y="5114248"/>
              <a:ext cx="57378" cy="58170"/>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9"/>
            <p:cNvSpPr/>
            <p:nvPr/>
          </p:nvSpPr>
          <p:spPr>
            <a:xfrm>
              <a:off x="1422347" y="5115235"/>
              <a:ext cx="27652" cy="29332"/>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9"/>
            <p:cNvSpPr/>
            <p:nvPr/>
          </p:nvSpPr>
          <p:spPr>
            <a:xfrm>
              <a:off x="1665093" y="4782315"/>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9"/>
            <p:cNvSpPr/>
            <p:nvPr/>
          </p:nvSpPr>
          <p:spPr>
            <a:xfrm>
              <a:off x="1634280" y="4780439"/>
              <a:ext cx="149223" cy="538242"/>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9"/>
            <p:cNvSpPr/>
            <p:nvPr/>
          </p:nvSpPr>
          <p:spPr>
            <a:xfrm>
              <a:off x="1759604" y="5049856"/>
              <a:ext cx="303383" cy="269911"/>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9"/>
            <p:cNvSpPr/>
            <p:nvPr/>
          </p:nvSpPr>
          <p:spPr>
            <a:xfrm>
              <a:off x="1730470" y="5008970"/>
              <a:ext cx="324912" cy="309711"/>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9"/>
            <p:cNvSpPr/>
            <p:nvPr/>
          </p:nvSpPr>
          <p:spPr>
            <a:xfrm>
              <a:off x="1319047" y="4940726"/>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9"/>
            <p:cNvSpPr/>
            <p:nvPr/>
          </p:nvSpPr>
          <p:spPr>
            <a:xfrm>
              <a:off x="1369907" y="4922456"/>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9"/>
            <p:cNvSpPr/>
            <p:nvPr/>
          </p:nvSpPr>
          <p:spPr>
            <a:xfrm>
              <a:off x="1307196" y="4911691"/>
              <a:ext cx="326591" cy="408076"/>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9"/>
            <p:cNvSpPr/>
            <p:nvPr/>
          </p:nvSpPr>
          <p:spPr>
            <a:xfrm>
              <a:off x="1358056" y="4927690"/>
              <a:ext cx="257856" cy="391485"/>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9"/>
            <p:cNvSpPr/>
            <p:nvPr/>
          </p:nvSpPr>
          <p:spPr>
            <a:xfrm>
              <a:off x="1626676" y="4769970"/>
              <a:ext cx="247684" cy="549797"/>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9"/>
            <p:cNvSpPr/>
            <p:nvPr/>
          </p:nvSpPr>
          <p:spPr>
            <a:xfrm>
              <a:off x="1656402" y="4773131"/>
              <a:ext cx="136878" cy="546637"/>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9"/>
            <p:cNvSpPr/>
            <p:nvPr/>
          </p:nvSpPr>
          <p:spPr>
            <a:xfrm>
              <a:off x="1720693" y="4997909"/>
              <a:ext cx="350392" cy="321859"/>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9"/>
            <p:cNvSpPr/>
            <p:nvPr/>
          </p:nvSpPr>
          <p:spPr>
            <a:xfrm>
              <a:off x="1749333" y="5038499"/>
              <a:ext cx="317999" cy="281762"/>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2" name="Google Shape;2032;p19"/>
          <p:cNvGrpSpPr/>
          <p:nvPr/>
        </p:nvGrpSpPr>
        <p:grpSpPr>
          <a:xfrm>
            <a:off x="-85238" y="4295387"/>
            <a:ext cx="708783" cy="1194206"/>
            <a:chOff x="856368" y="4177410"/>
            <a:chExt cx="708783" cy="1194206"/>
          </a:xfrm>
        </p:grpSpPr>
        <p:sp>
          <p:nvSpPr>
            <p:cNvPr id="2033" name="Google Shape;2033;p19"/>
            <p:cNvSpPr/>
            <p:nvPr/>
          </p:nvSpPr>
          <p:spPr>
            <a:xfrm>
              <a:off x="1056944" y="5066645"/>
              <a:ext cx="45428" cy="36837"/>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9"/>
            <p:cNvSpPr/>
            <p:nvPr/>
          </p:nvSpPr>
          <p:spPr>
            <a:xfrm>
              <a:off x="1043414" y="4185212"/>
              <a:ext cx="513045" cy="447975"/>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9"/>
            <p:cNvSpPr/>
            <p:nvPr/>
          </p:nvSpPr>
          <p:spPr>
            <a:xfrm>
              <a:off x="1067215" y="4944479"/>
              <a:ext cx="257955" cy="216284"/>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9"/>
            <p:cNvSpPr/>
            <p:nvPr/>
          </p:nvSpPr>
          <p:spPr>
            <a:xfrm>
              <a:off x="1086078" y="4907642"/>
              <a:ext cx="228821" cy="160189"/>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9"/>
            <p:cNvSpPr/>
            <p:nvPr/>
          </p:nvSpPr>
          <p:spPr>
            <a:xfrm>
              <a:off x="989888" y="4639607"/>
              <a:ext cx="248770" cy="732009"/>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9"/>
            <p:cNvSpPr/>
            <p:nvPr/>
          </p:nvSpPr>
          <p:spPr>
            <a:xfrm>
              <a:off x="870984" y="4807697"/>
              <a:ext cx="166604" cy="290947"/>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9"/>
            <p:cNvSpPr/>
            <p:nvPr/>
          </p:nvSpPr>
          <p:spPr>
            <a:xfrm>
              <a:off x="918486" y="4798907"/>
              <a:ext cx="131545" cy="26240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9"/>
            <p:cNvSpPr/>
            <p:nvPr/>
          </p:nvSpPr>
          <p:spPr>
            <a:xfrm>
              <a:off x="1035810" y="4177410"/>
              <a:ext cx="529340" cy="464962"/>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9"/>
            <p:cNvSpPr/>
            <p:nvPr/>
          </p:nvSpPr>
          <p:spPr>
            <a:xfrm>
              <a:off x="1259595" y="4377004"/>
              <a:ext cx="121768" cy="88489"/>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9"/>
            <p:cNvSpPr/>
            <p:nvPr/>
          </p:nvSpPr>
          <p:spPr>
            <a:xfrm>
              <a:off x="981790" y="4631509"/>
              <a:ext cx="226056" cy="738527"/>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9"/>
            <p:cNvSpPr/>
            <p:nvPr/>
          </p:nvSpPr>
          <p:spPr>
            <a:xfrm>
              <a:off x="1040155" y="4626077"/>
              <a:ext cx="214699" cy="745045"/>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9"/>
            <p:cNvSpPr/>
            <p:nvPr/>
          </p:nvSpPr>
          <p:spPr>
            <a:xfrm>
              <a:off x="1056944" y="4898753"/>
              <a:ext cx="278496" cy="271788"/>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9"/>
            <p:cNvSpPr/>
            <p:nvPr/>
          </p:nvSpPr>
          <p:spPr>
            <a:xfrm>
              <a:off x="1071462" y="4934208"/>
              <a:ext cx="255288" cy="158510"/>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9"/>
            <p:cNvSpPr/>
            <p:nvPr/>
          </p:nvSpPr>
          <p:spPr>
            <a:xfrm>
              <a:off x="856368" y="4791006"/>
              <a:ext cx="201762" cy="317908"/>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908215" y="4795253"/>
              <a:ext cx="137964" cy="287194"/>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19"/>
          <p:cNvGrpSpPr/>
          <p:nvPr/>
        </p:nvGrpSpPr>
        <p:grpSpPr>
          <a:xfrm>
            <a:off x="6659283" y="4528820"/>
            <a:ext cx="763889" cy="550291"/>
            <a:chOff x="1307196" y="4769970"/>
            <a:chExt cx="763889" cy="550291"/>
          </a:xfrm>
        </p:grpSpPr>
        <p:sp>
          <p:nvSpPr>
            <p:cNvPr id="2049" name="Google Shape;2049;p19"/>
            <p:cNvSpPr/>
            <p:nvPr/>
          </p:nvSpPr>
          <p:spPr>
            <a:xfrm>
              <a:off x="1660748" y="5036326"/>
              <a:ext cx="23899" cy="24986"/>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1721286" y="5114248"/>
              <a:ext cx="57378" cy="58170"/>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1422347" y="5115235"/>
              <a:ext cx="27652" cy="29332"/>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1665093" y="4782315"/>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9"/>
            <p:cNvSpPr/>
            <p:nvPr/>
          </p:nvSpPr>
          <p:spPr>
            <a:xfrm>
              <a:off x="1634280" y="4780439"/>
              <a:ext cx="149223" cy="538242"/>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9"/>
            <p:cNvSpPr/>
            <p:nvPr/>
          </p:nvSpPr>
          <p:spPr>
            <a:xfrm>
              <a:off x="1759604" y="5049856"/>
              <a:ext cx="303383" cy="269911"/>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9"/>
            <p:cNvSpPr/>
            <p:nvPr/>
          </p:nvSpPr>
          <p:spPr>
            <a:xfrm>
              <a:off x="1730470" y="5008970"/>
              <a:ext cx="324912" cy="309711"/>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9"/>
            <p:cNvSpPr/>
            <p:nvPr/>
          </p:nvSpPr>
          <p:spPr>
            <a:xfrm>
              <a:off x="1319047" y="4940726"/>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9"/>
            <p:cNvSpPr/>
            <p:nvPr/>
          </p:nvSpPr>
          <p:spPr>
            <a:xfrm>
              <a:off x="1369907" y="4922456"/>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9"/>
            <p:cNvSpPr/>
            <p:nvPr/>
          </p:nvSpPr>
          <p:spPr>
            <a:xfrm>
              <a:off x="1307196" y="4911691"/>
              <a:ext cx="326591" cy="408076"/>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9"/>
            <p:cNvSpPr/>
            <p:nvPr/>
          </p:nvSpPr>
          <p:spPr>
            <a:xfrm>
              <a:off x="1358056" y="4927690"/>
              <a:ext cx="257856" cy="391485"/>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9"/>
            <p:cNvSpPr/>
            <p:nvPr/>
          </p:nvSpPr>
          <p:spPr>
            <a:xfrm>
              <a:off x="1626676" y="4769970"/>
              <a:ext cx="247684" cy="549797"/>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1656402" y="4773131"/>
              <a:ext cx="136878" cy="546637"/>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1720693" y="4997909"/>
              <a:ext cx="350392" cy="321859"/>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1749333" y="5038499"/>
              <a:ext cx="317999" cy="281762"/>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4" name="Google Shape;2064;p19"/>
          <p:cNvSpPr/>
          <p:nvPr/>
        </p:nvSpPr>
        <p:spPr>
          <a:xfrm>
            <a:off x="8313100" y="1990687"/>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5" name="Google Shape;2065;p19"/>
          <p:cNvGrpSpPr/>
          <p:nvPr/>
        </p:nvGrpSpPr>
        <p:grpSpPr>
          <a:xfrm>
            <a:off x="8619669" y="2616358"/>
            <a:ext cx="284162" cy="279647"/>
            <a:chOff x="2999950" y="4020975"/>
            <a:chExt cx="89675" cy="88250"/>
          </a:xfrm>
        </p:grpSpPr>
        <p:sp>
          <p:nvSpPr>
            <p:cNvPr id="2066" name="Google Shape;2066;p1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0" name="Google Shape;2070;p19"/>
          <p:cNvGrpSpPr/>
          <p:nvPr/>
        </p:nvGrpSpPr>
        <p:grpSpPr>
          <a:xfrm>
            <a:off x="8394422" y="4326357"/>
            <a:ext cx="636295" cy="1289509"/>
            <a:chOff x="3386732" y="4197261"/>
            <a:chExt cx="636295" cy="1289509"/>
          </a:xfrm>
        </p:grpSpPr>
        <p:sp>
          <p:nvSpPr>
            <p:cNvPr id="2071" name="Google Shape;2071;p19"/>
            <p:cNvSpPr/>
            <p:nvPr/>
          </p:nvSpPr>
          <p:spPr>
            <a:xfrm>
              <a:off x="3724088" y="4788340"/>
              <a:ext cx="290347" cy="37193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3724088" y="4788340"/>
              <a:ext cx="290347" cy="37193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3394337" y="4895988"/>
              <a:ext cx="293606" cy="256183"/>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3667796" y="4690962"/>
              <a:ext cx="157419" cy="795808"/>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3438086" y="4207532"/>
              <a:ext cx="444409" cy="479184"/>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3621380" y="4515466"/>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3438086" y="4207532"/>
              <a:ext cx="444409" cy="479184"/>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3621380" y="4515466"/>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3621380" y="4515466"/>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9"/>
            <p:cNvSpPr/>
            <p:nvPr/>
          </p:nvSpPr>
          <p:spPr>
            <a:xfrm>
              <a:off x="3658118" y="4681185"/>
              <a:ext cx="129274" cy="80558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9"/>
            <p:cNvSpPr/>
            <p:nvPr/>
          </p:nvSpPr>
          <p:spPr>
            <a:xfrm>
              <a:off x="3689424" y="4681778"/>
              <a:ext cx="146062" cy="804993"/>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3712731" y="4779945"/>
              <a:ext cx="310296" cy="389509"/>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3719743" y="4805327"/>
              <a:ext cx="266546" cy="343586"/>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3386732" y="4884236"/>
              <a:ext cx="313654" cy="27633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3422976" y="4936184"/>
              <a:ext cx="275237" cy="216482"/>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3419717" y="4197261"/>
              <a:ext cx="482825" cy="498639"/>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3614270" y="4506084"/>
              <a:ext cx="102313" cy="48689"/>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091"/>
        <p:cNvGrpSpPr/>
        <p:nvPr/>
      </p:nvGrpSpPr>
      <p:grpSpPr>
        <a:xfrm>
          <a:off x="0" y="0"/>
          <a:ext cx="0" cy="0"/>
          <a:chOff x="0" y="0"/>
          <a:chExt cx="0" cy="0"/>
        </a:xfrm>
      </p:grpSpPr>
      <p:sp>
        <p:nvSpPr>
          <p:cNvPr id="2092" name="Google Shape;2092;p20"/>
          <p:cNvSpPr/>
          <p:nvPr/>
        </p:nvSpPr>
        <p:spPr>
          <a:xfrm rot="5400000" flipH="1">
            <a:off x="6379065" y="2303090"/>
            <a:ext cx="962446" cy="4725875"/>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rot="-5400000">
            <a:off x="1794257" y="2453136"/>
            <a:ext cx="899857" cy="4488370"/>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5" name="Google Shape;2095;p20"/>
          <p:cNvSpPr txBox="1">
            <a:spLocks noGrp="1"/>
          </p:cNvSpPr>
          <p:nvPr>
            <p:ph type="subTitle" idx="1"/>
          </p:nvPr>
        </p:nvSpPr>
        <p:spPr>
          <a:xfrm>
            <a:off x="851013" y="2599727"/>
            <a:ext cx="2227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6" name="Google Shape;2096;p20"/>
          <p:cNvSpPr txBox="1">
            <a:spLocks noGrp="1"/>
          </p:cNvSpPr>
          <p:nvPr>
            <p:ph type="subTitle" idx="2"/>
          </p:nvPr>
        </p:nvSpPr>
        <p:spPr>
          <a:xfrm>
            <a:off x="3458400" y="2599727"/>
            <a:ext cx="2227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7" name="Google Shape;2097;p20"/>
          <p:cNvSpPr txBox="1">
            <a:spLocks noGrp="1"/>
          </p:cNvSpPr>
          <p:nvPr>
            <p:ph type="subTitle" idx="3"/>
          </p:nvPr>
        </p:nvSpPr>
        <p:spPr>
          <a:xfrm>
            <a:off x="6065794" y="2599727"/>
            <a:ext cx="22272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8" name="Google Shape;2098;p20"/>
          <p:cNvSpPr txBox="1">
            <a:spLocks noGrp="1"/>
          </p:cNvSpPr>
          <p:nvPr>
            <p:ph type="subTitle" idx="4"/>
          </p:nvPr>
        </p:nvSpPr>
        <p:spPr>
          <a:xfrm>
            <a:off x="851013" y="2145150"/>
            <a:ext cx="22272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9" name="Google Shape;2099;p20"/>
          <p:cNvSpPr txBox="1">
            <a:spLocks noGrp="1"/>
          </p:cNvSpPr>
          <p:nvPr>
            <p:ph type="subTitle" idx="5"/>
          </p:nvPr>
        </p:nvSpPr>
        <p:spPr>
          <a:xfrm>
            <a:off x="3458403" y="2145150"/>
            <a:ext cx="22272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00" name="Google Shape;2100;p20"/>
          <p:cNvSpPr txBox="1">
            <a:spLocks noGrp="1"/>
          </p:cNvSpPr>
          <p:nvPr>
            <p:ph type="subTitle" idx="6"/>
          </p:nvPr>
        </p:nvSpPr>
        <p:spPr>
          <a:xfrm>
            <a:off x="6065794" y="2145150"/>
            <a:ext cx="22272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101" name="Google Shape;2101;p20"/>
          <p:cNvGrpSpPr/>
          <p:nvPr/>
        </p:nvGrpSpPr>
        <p:grpSpPr>
          <a:xfrm>
            <a:off x="1405397" y="4091848"/>
            <a:ext cx="3166659" cy="1309360"/>
            <a:chOff x="1405397" y="4091848"/>
            <a:chExt cx="3166659" cy="1309360"/>
          </a:xfrm>
        </p:grpSpPr>
        <p:sp>
          <p:nvSpPr>
            <p:cNvPr id="2102" name="Google Shape;2102;p20"/>
            <p:cNvSpPr/>
            <p:nvPr/>
          </p:nvSpPr>
          <p:spPr>
            <a:xfrm>
              <a:off x="1605973" y="4981083"/>
              <a:ext cx="45428" cy="36837"/>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2209777" y="4950764"/>
              <a:ext cx="23899" cy="24986"/>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2270315" y="5028685"/>
              <a:ext cx="57378" cy="58170"/>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1971376" y="5029673"/>
              <a:ext cx="27652" cy="29332"/>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2522739" y="4714431"/>
              <a:ext cx="221217" cy="106760"/>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2517307" y="4769440"/>
              <a:ext cx="231981" cy="113969"/>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2796297" y="4809734"/>
              <a:ext cx="191985" cy="173028"/>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2794125" y="4782872"/>
              <a:ext cx="177368" cy="175595"/>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2723809" y="4541601"/>
              <a:ext cx="113077" cy="844991"/>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2611423" y="5150259"/>
              <a:ext cx="168678" cy="63404"/>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2833035" y="5110854"/>
              <a:ext cx="170850" cy="16443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2829776" y="5099397"/>
              <a:ext cx="153568" cy="139647"/>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2616262" y="5111841"/>
              <a:ext cx="162752" cy="71008"/>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2535676" y="4204237"/>
              <a:ext cx="394734" cy="38269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2690627" y="4410645"/>
              <a:ext cx="72192" cy="38023"/>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2517307" y="4769440"/>
              <a:ext cx="231981" cy="113969"/>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p:nvPr/>
          </p:nvSpPr>
          <p:spPr>
            <a:xfrm>
              <a:off x="2522739" y="4714431"/>
              <a:ext cx="221217" cy="106760"/>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0"/>
            <p:cNvSpPr/>
            <p:nvPr/>
          </p:nvSpPr>
          <p:spPr>
            <a:xfrm>
              <a:off x="2723809" y="4541601"/>
              <a:ext cx="113077" cy="844991"/>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0"/>
            <p:cNvSpPr/>
            <p:nvPr/>
          </p:nvSpPr>
          <p:spPr>
            <a:xfrm>
              <a:off x="2796297" y="4809734"/>
              <a:ext cx="191985" cy="173028"/>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0"/>
            <p:cNvSpPr/>
            <p:nvPr/>
          </p:nvSpPr>
          <p:spPr>
            <a:xfrm>
              <a:off x="2794125" y="4782872"/>
              <a:ext cx="177368" cy="175595"/>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0"/>
            <p:cNvSpPr/>
            <p:nvPr/>
          </p:nvSpPr>
          <p:spPr>
            <a:xfrm>
              <a:off x="2833035" y="5110854"/>
              <a:ext cx="170850" cy="16443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0"/>
            <p:cNvSpPr/>
            <p:nvPr/>
          </p:nvSpPr>
          <p:spPr>
            <a:xfrm>
              <a:off x="2829776" y="5099397"/>
              <a:ext cx="153568" cy="139647"/>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0"/>
            <p:cNvSpPr/>
            <p:nvPr/>
          </p:nvSpPr>
          <p:spPr>
            <a:xfrm>
              <a:off x="2611423" y="5150259"/>
              <a:ext cx="168678" cy="63404"/>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0"/>
            <p:cNvSpPr/>
            <p:nvPr/>
          </p:nvSpPr>
          <p:spPr>
            <a:xfrm>
              <a:off x="2616262" y="5111841"/>
              <a:ext cx="162752" cy="71008"/>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0"/>
            <p:cNvSpPr/>
            <p:nvPr/>
          </p:nvSpPr>
          <p:spPr>
            <a:xfrm>
              <a:off x="2715217" y="4541008"/>
              <a:ext cx="93030" cy="845583"/>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0"/>
            <p:cNvSpPr/>
            <p:nvPr/>
          </p:nvSpPr>
          <p:spPr>
            <a:xfrm>
              <a:off x="2749190" y="4539922"/>
              <a:ext cx="95301" cy="846669"/>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0"/>
            <p:cNvSpPr/>
            <p:nvPr/>
          </p:nvSpPr>
          <p:spPr>
            <a:xfrm>
              <a:off x="2508716" y="4704357"/>
              <a:ext cx="249264" cy="187644"/>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0"/>
            <p:cNvSpPr/>
            <p:nvPr/>
          </p:nvSpPr>
          <p:spPr>
            <a:xfrm>
              <a:off x="2516814" y="4759959"/>
              <a:ext cx="237907" cy="79008"/>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0"/>
            <p:cNvSpPr/>
            <p:nvPr/>
          </p:nvSpPr>
          <p:spPr>
            <a:xfrm>
              <a:off x="2784348" y="4774378"/>
              <a:ext cx="211440" cy="217963"/>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0"/>
            <p:cNvSpPr/>
            <p:nvPr/>
          </p:nvSpPr>
          <p:spPr>
            <a:xfrm>
              <a:off x="2785434" y="4796698"/>
              <a:ext cx="197416" cy="179052"/>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0"/>
            <p:cNvSpPr/>
            <p:nvPr/>
          </p:nvSpPr>
          <p:spPr>
            <a:xfrm>
              <a:off x="2523233" y="4196139"/>
              <a:ext cx="414189" cy="40343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0"/>
            <p:cNvSpPr/>
            <p:nvPr/>
          </p:nvSpPr>
          <p:spPr>
            <a:xfrm>
              <a:off x="2684899" y="4401066"/>
              <a:ext cx="94116" cy="56392"/>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0"/>
            <p:cNvSpPr/>
            <p:nvPr/>
          </p:nvSpPr>
          <p:spPr>
            <a:xfrm>
              <a:off x="2595721" y="5102755"/>
              <a:ext cx="194157" cy="120191"/>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0"/>
            <p:cNvSpPr/>
            <p:nvPr/>
          </p:nvSpPr>
          <p:spPr>
            <a:xfrm>
              <a:off x="2604313" y="5140580"/>
              <a:ext cx="183886" cy="55207"/>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0"/>
            <p:cNvSpPr/>
            <p:nvPr/>
          </p:nvSpPr>
          <p:spPr>
            <a:xfrm>
              <a:off x="2820592" y="5090904"/>
              <a:ext cx="191985" cy="195644"/>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0"/>
            <p:cNvSpPr/>
            <p:nvPr/>
          </p:nvSpPr>
          <p:spPr>
            <a:xfrm>
              <a:off x="2824345" y="5099990"/>
              <a:ext cx="172529" cy="159004"/>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0"/>
            <p:cNvSpPr/>
            <p:nvPr/>
          </p:nvSpPr>
          <p:spPr>
            <a:xfrm>
              <a:off x="3465478" y="5264919"/>
              <a:ext cx="16295" cy="50861"/>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0"/>
            <p:cNvSpPr/>
            <p:nvPr/>
          </p:nvSpPr>
          <p:spPr>
            <a:xfrm>
              <a:off x="2214122" y="4696753"/>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0"/>
            <p:cNvSpPr/>
            <p:nvPr/>
          </p:nvSpPr>
          <p:spPr>
            <a:xfrm>
              <a:off x="2183310" y="4694877"/>
              <a:ext cx="149223" cy="538242"/>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0"/>
            <p:cNvSpPr/>
            <p:nvPr/>
          </p:nvSpPr>
          <p:spPr>
            <a:xfrm>
              <a:off x="2308633" y="4964294"/>
              <a:ext cx="303383" cy="269911"/>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0"/>
            <p:cNvSpPr/>
            <p:nvPr/>
          </p:nvSpPr>
          <p:spPr>
            <a:xfrm>
              <a:off x="2279499" y="4923407"/>
              <a:ext cx="324912" cy="309711"/>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0"/>
            <p:cNvSpPr/>
            <p:nvPr/>
          </p:nvSpPr>
          <p:spPr>
            <a:xfrm>
              <a:off x="1868076" y="4855164"/>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0"/>
            <p:cNvSpPr/>
            <p:nvPr/>
          </p:nvSpPr>
          <p:spPr>
            <a:xfrm>
              <a:off x="1918936" y="4836893"/>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0"/>
            <p:cNvSpPr/>
            <p:nvPr/>
          </p:nvSpPr>
          <p:spPr>
            <a:xfrm>
              <a:off x="1856225" y="4826129"/>
              <a:ext cx="326591" cy="408076"/>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0"/>
            <p:cNvSpPr/>
            <p:nvPr/>
          </p:nvSpPr>
          <p:spPr>
            <a:xfrm>
              <a:off x="1907085" y="4842128"/>
              <a:ext cx="257856" cy="391485"/>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0"/>
            <p:cNvSpPr/>
            <p:nvPr/>
          </p:nvSpPr>
          <p:spPr>
            <a:xfrm>
              <a:off x="2175705" y="4684408"/>
              <a:ext cx="247684" cy="549797"/>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0"/>
            <p:cNvSpPr/>
            <p:nvPr/>
          </p:nvSpPr>
          <p:spPr>
            <a:xfrm>
              <a:off x="2205431" y="4687568"/>
              <a:ext cx="136878" cy="546637"/>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0"/>
            <p:cNvSpPr/>
            <p:nvPr/>
          </p:nvSpPr>
          <p:spPr>
            <a:xfrm>
              <a:off x="2269722" y="4912346"/>
              <a:ext cx="350392" cy="321859"/>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2298362" y="4952936"/>
              <a:ext cx="317999" cy="281762"/>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1" name="Google Shape;2151;p20"/>
            <p:cNvGrpSpPr/>
            <p:nvPr/>
          </p:nvGrpSpPr>
          <p:grpSpPr>
            <a:xfrm>
              <a:off x="2917868" y="4111699"/>
              <a:ext cx="1654188" cy="1289509"/>
              <a:chOff x="2917868" y="4111699"/>
              <a:chExt cx="1654188" cy="1289509"/>
            </a:xfrm>
          </p:grpSpPr>
          <p:sp>
            <p:nvSpPr>
              <p:cNvPr id="2152" name="Google Shape;2152;p20"/>
              <p:cNvSpPr/>
              <p:nvPr/>
            </p:nvSpPr>
            <p:spPr>
              <a:xfrm>
                <a:off x="3257890" y="4293417"/>
                <a:ext cx="322246" cy="295885"/>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3624379" y="4521059"/>
                <a:ext cx="368761" cy="375288"/>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0"/>
              <p:cNvSpPr/>
              <p:nvPr/>
            </p:nvSpPr>
            <p:spPr>
              <a:xfrm>
                <a:off x="2925966" y="4526194"/>
                <a:ext cx="275830" cy="254406"/>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0"/>
              <p:cNvSpPr/>
              <p:nvPr/>
            </p:nvSpPr>
            <p:spPr>
              <a:xfrm>
                <a:off x="3416297" y="4594536"/>
                <a:ext cx="367674" cy="721244"/>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3454615" y="4790772"/>
                <a:ext cx="133125" cy="111994"/>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3453035" y="4765687"/>
                <a:ext cx="121768" cy="94908"/>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3297887" y="4655965"/>
                <a:ext cx="116336" cy="9115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3293541" y="4679470"/>
                <a:ext cx="120682" cy="84341"/>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3193599" y="4815660"/>
                <a:ext cx="76833" cy="169867"/>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3189253" y="4813487"/>
                <a:ext cx="44935" cy="163349"/>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3073016" y="4788106"/>
                <a:ext cx="343874" cy="344376"/>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3040623" y="5020488"/>
                <a:ext cx="141717" cy="53429"/>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3035686" y="4974664"/>
                <a:ext cx="122854" cy="46615"/>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3698447" y="5044388"/>
                <a:ext cx="137964" cy="57281"/>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0"/>
              <p:cNvSpPr/>
              <p:nvPr/>
            </p:nvSpPr>
            <p:spPr>
              <a:xfrm>
                <a:off x="3674153" y="5089225"/>
                <a:ext cx="162259" cy="75946"/>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0"/>
              <p:cNvSpPr/>
              <p:nvPr/>
            </p:nvSpPr>
            <p:spPr>
              <a:xfrm>
                <a:off x="3623293" y="4933481"/>
                <a:ext cx="34170" cy="151992"/>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3581123" y="4932394"/>
                <a:ext cx="52539" cy="180632"/>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3257890" y="4293417"/>
                <a:ext cx="322246" cy="295885"/>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2925966" y="4526194"/>
                <a:ext cx="275830" cy="254406"/>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3624379" y="4521059"/>
                <a:ext cx="368761" cy="375288"/>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3257890" y="4293417"/>
                <a:ext cx="322246" cy="295885"/>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3407606" y="4585352"/>
                <a:ext cx="37429" cy="730429"/>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3441678" y="4590191"/>
                <a:ext cx="28738" cy="647174"/>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3461133" y="4877286"/>
                <a:ext cx="298544" cy="35958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3465972" y="4891310"/>
                <a:ext cx="329356" cy="384473"/>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3620626" y="4511874"/>
                <a:ext cx="383377" cy="393065"/>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3062745" y="4780501"/>
                <a:ext cx="363329" cy="361264"/>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3663289" y="5036092"/>
                <a:ext cx="189911" cy="138659"/>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0"/>
              <p:cNvSpPr/>
              <p:nvPr/>
            </p:nvSpPr>
            <p:spPr>
              <a:xfrm>
                <a:off x="3682251" y="5080534"/>
                <a:ext cx="162752" cy="32492"/>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0"/>
              <p:cNvSpPr/>
              <p:nvPr/>
            </p:nvSpPr>
            <p:spPr>
              <a:xfrm>
                <a:off x="3574111" y="4922420"/>
                <a:ext cx="92042" cy="204137"/>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0"/>
              <p:cNvSpPr/>
              <p:nvPr/>
            </p:nvSpPr>
            <p:spPr>
              <a:xfrm>
                <a:off x="3614108" y="4923802"/>
                <a:ext cx="29331" cy="181718"/>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0"/>
              <p:cNvSpPr/>
              <p:nvPr/>
            </p:nvSpPr>
            <p:spPr>
              <a:xfrm>
                <a:off x="3443850" y="4756997"/>
                <a:ext cx="155247" cy="156041"/>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0"/>
              <p:cNvSpPr/>
              <p:nvPr/>
            </p:nvSpPr>
            <p:spPr>
              <a:xfrm>
                <a:off x="3446517" y="4780501"/>
                <a:ext cx="142803" cy="102315"/>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0"/>
              <p:cNvSpPr/>
              <p:nvPr/>
            </p:nvSpPr>
            <p:spPr>
              <a:xfrm>
                <a:off x="3282777" y="4647175"/>
                <a:ext cx="140137" cy="127993"/>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0"/>
              <p:cNvSpPr/>
              <p:nvPr/>
            </p:nvSpPr>
            <p:spPr>
              <a:xfrm>
                <a:off x="3290875" y="4669693"/>
                <a:ext cx="135199" cy="96884"/>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0"/>
              <p:cNvSpPr/>
              <p:nvPr/>
            </p:nvSpPr>
            <p:spPr>
              <a:xfrm>
                <a:off x="3090891" y="4775070"/>
                <a:ext cx="334097" cy="326698"/>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0"/>
              <p:cNvSpPr/>
              <p:nvPr/>
            </p:nvSpPr>
            <p:spPr>
              <a:xfrm>
                <a:off x="2917868" y="4517207"/>
                <a:ext cx="292026" cy="27317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0"/>
              <p:cNvSpPr/>
              <p:nvPr/>
            </p:nvSpPr>
            <p:spPr>
              <a:xfrm>
                <a:off x="3178390" y="4804895"/>
                <a:ext cx="98560" cy="191101"/>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0"/>
              <p:cNvSpPr/>
              <p:nvPr/>
            </p:nvSpPr>
            <p:spPr>
              <a:xfrm>
                <a:off x="3183822" y="4808747"/>
                <a:ext cx="58464" cy="18280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0"/>
              <p:cNvSpPr/>
              <p:nvPr/>
            </p:nvSpPr>
            <p:spPr>
              <a:xfrm>
                <a:off x="3027094" y="4966467"/>
                <a:ext cx="160580" cy="116339"/>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0"/>
              <p:cNvSpPr/>
              <p:nvPr/>
            </p:nvSpPr>
            <p:spPr>
              <a:xfrm>
                <a:off x="3029760" y="5010711"/>
                <a:ext cx="140828" cy="20246"/>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0"/>
              <p:cNvSpPr/>
              <p:nvPr/>
            </p:nvSpPr>
            <p:spPr>
              <a:xfrm>
                <a:off x="3250878" y="4284331"/>
                <a:ext cx="337356" cy="314748"/>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0"/>
              <p:cNvSpPr/>
              <p:nvPr/>
            </p:nvSpPr>
            <p:spPr>
              <a:xfrm>
                <a:off x="3415211" y="4584858"/>
                <a:ext cx="46021" cy="10864"/>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0"/>
              <p:cNvSpPr/>
              <p:nvPr/>
            </p:nvSpPr>
            <p:spPr>
              <a:xfrm>
                <a:off x="4273117" y="4702777"/>
                <a:ext cx="290347" cy="37193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0"/>
              <p:cNvSpPr/>
              <p:nvPr/>
            </p:nvSpPr>
            <p:spPr>
              <a:xfrm>
                <a:off x="4273117" y="4702777"/>
                <a:ext cx="290347" cy="37193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0"/>
              <p:cNvSpPr/>
              <p:nvPr/>
            </p:nvSpPr>
            <p:spPr>
              <a:xfrm>
                <a:off x="3943366" y="4810426"/>
                <a:ext cx="293606" cy="256183"/>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0"/>
              <p:cNvSpPr/>
              <p:nvPr/>
            </p:nvSpPr>
            <p:spPr>
              <a:xfrm>
                <a:off x="4216825" y="4605400"/>
                <a:ext cx="157419" cy="795808"/>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0"/>
              <p:cNvSpPr/>
              <p:nvPr/>
            </p:nvSpPr>
            <p:spPr>
              <a:xfrm>
                <a:off x="3987115" y="4121970"/>
                <a:ext cx="444409" cy="479184"/>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0"/>
              <p:cNvSpPr/>
              <p:nvPr/>
            </p:nvSpPr>
            <p:spPr>
              <a:xfrm>
                <a:off x="4170409" y="4429903"/>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0"/>
              <p:cNvSpPr/>
              <p:nvPr/>
            </p:nvSpPr>
            <p:spPr>
              <a:xfrm>
                <a:off x="3987115" y="4121970"/>
                <a:ext cx="444409" cy="479184"/>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0"/>
              <p:cNvSpPr/>
              <p:nvPr/>
            </p:nvSpPr>
            <p:spPr>
              <a:xfrm>
                <a:off x="4170409" y="4429903"/>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0"/>
              <p:cNvSpPr/>
              <p:nvPr/>
            </p:nvSpPr>
            <p:spPr>
              <a:xfrm>
                <a:off x="4170409" y="4429903"/>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0"/>
              <p:cNvSpPr/>
              <p:nvPr/>
            </p:nvSpPr>
            <p:spPr>
              <a:xfrm>
                <a:off x="4207147" y="4595623"/>
                <a:ext cx="129274" cy="80558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0"/>
              <p:cNvSpPr/>
              <p:nvPr/>
            </p:nvSpPr>
            <p:spPr>
              <a:xfrm>
                <a:off x="4238453" y="4596215"/>
                <a:ext cx="146062" cy="804993"/>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0"/>
              <p:cNvSpPr/>
              <p:nvPr/>
            </p:nvSpPr>
            <p:spPr>
              <a:xfrm>
                <a:off x="4261760" y="4694383"/>
                <a:ext cx="310296" cy="389509"/>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0"/>
              <p:cNvSpPr/>
              <p:nvPr/>
            </p:nvSpPr>
            <p:spPr>
              <a:xfrm>
                <a:off x="4268772" y="4719764"/>
                <a:ext cx="266546" cy="343586"/>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0"/>
              <p:cNvSpPr/>
              <p:nvPr/>
            </p:nvSpPr>
            <p:spPr>
              <a:xfrm>
                <a:off x="3935761" y="4798673"/>
                <a:ext cx="313654" cy="27633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0"/>
              <p:cNvSpPr/>
              <p:nvPr/>
            </p:nvSpPr>
            <p:spPr>
              <a:xfrm>
                <a:off x="3972005" y="4850621"/>
                <a:ext cx="275237" cy="216482"/>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0"/>
              <p:cNvSpPr/>
              <p:nvPr/>
            </p:nvSpPr>
            <p:spPr>
              <a:xfrm>
                <a:off x="3968746" y="4111699"/>
                <a:ext cx="482825" cy="498639"/>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0"/>
              <p:cNvSpPr/>
              <p:nvPr/>
            </p:nvSpPr>
            <p:spPr>
              <a:xfrm>
                <a:off x="4163299" y="4420521"/>
                <a:ext cx="102313" cy="48689"/>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2" name="Google Shape;2212;p20"/>
            <p:cNvSpPr/>
            <p:nvPr/>
          </p:nvSpPr>
          <p:spPr>
            <a:xfrm>
              <a:off x="1592443" y="4099650"/>
              <a:ext cx="513045" cy="447975"/>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0"/>
            <p:cNvSpPr/>
            <p:nvPr/>
          </p:nvSpPr>
          <p:spPr>
            <a:xfrm>
              <a:off x="1616244" y="4858917"/>
              <a:ext cx="257955" cy="216284"/>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0"/>
            <p:cNvSpPr/>
            <p:nvPr/>
          </p:nvSpPr>
          <p:spPr>
            <a:xfrm>
              <a:off x="1635107" y="4822079"/>
              <a:ext cx="228821" cy="160189"/>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0"/>
            <p:cNvSpPr/>
            <p:nvPr/>
          </p:nvSpPr>
          <p:spPr>
            <a:xfrm>
              <a:off x="1538917" y="4554045"/>
              <a:ext cx="248770" cy="732009"/>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0"/>
            <p:cNvSpPr/>
            <p:nvPr/>
          </p:nvSpPr>
          <p:spPr>
            <a:xfrm>
              <a:off x="1420013" y="4722134"/>
              <a:ext cx="166604" cy="290947"/>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0"/>
            <p:cNvSpPr/>
            <p:nvPr/>
          </p:nvSpPr>
          <p:spPr>
            <a:xfrm>
              <a:off x="1467515" y="4713345"/>
              <a:ext cx="131545" cy="26240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0"/>
            <p:cNvSpPr/>
            <p:nvPr/>
          </p:nvSpPr>
          <p:spPr>
            <a:xfrm>
              <a:off x="1823240" y="4300034"/>
              <a:ext cx="97375" cy="71897"/>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0"/>
            <p:cNvSpPr/>
            <p:nvPr/>
          </p:nvSpPr>
          <p:spPr>
            <a:xfrm>
              <a:off x="1584839" y="4091848"/>
              <a:ext cx="529340" cy="464962"/>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0"/>
            <p:cNvSpPr/>
            <p:nvPr/>
          </p:nvSpPr>
          <p:spPr>
            <a:xfrm>
              <a:off x="1808624" y="4291442"/>
              <a:ext cx="121768" cy="88489"/>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0"/>
            <p:cNvSpPr/>
            <p:nvPr/>
          </p:nvSpPr>
          <p:spPr>
            <a:xfrm>
              <a:off x="1530819" y="4545946"/>
              <a:ext cx="226056" cy="738527"/>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0"/>
            <p:cNvSpPr/>
            <p:nvPr/>
          </p:nvSpPr>
          <p:spPr>
            <a:xfrm>
              <a:off x="1589184" y="4540515"/>
              <a:ext cx="214699" cy="745045"/>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0"/>
            <p:cNvSpPr/>
            <p:nvPr/>
          </p:nvSpPr>
          <p:spPr>
            <a:xfrm>
              <a:off x="1605973" y="4813191"/>
              <a:ext cx="278496" cy="271788"/>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0"/>
            <p:cNvSpPr/>
            <p:nvPr/>
          </p:nvSpPr>
          <p:spPr>
            <a:xfrm>
              <a:off x="1620491" y="4848646"/>
              <a:ext cx="255288" cy="158510"/>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0"/>
            <p:cNvSpPr/>
            <p:nvPr/>
          </p:nvSpPr>
          <p:spPr>
            <a:xfrm>
              <a:off x="1405397" y="4705444"/>
              <a:ext cx="201762" cy="317908"/>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0"/>
            <p:cNvSpPr/>
            <p:nvPr/>
          </p:nvSpPr>
          <p:spPr>
            <a:xfrm>
              <a:off x="1457244" y="4709691"/>
              <a:ext cx="137964" cy="287194"/>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7" name="Google Shape;2227;p20"/>
          <p:cNvGrpSpPr/>
          <p:nvPr/>
        </p:nvGrpSpPr>
        <p:grpSpPr>
          <a:xfrm>
            <a:off x="4706497" y="4091848"/>
            <a:ext cx="3166659" cy="1309360"/>
            <a:chOff x="824200" y="2416650"/>
            <a:chExt cx="801625" cy="331450"/>
          </a:xfrm>
        </p:grpSpPr>
        <p:sp>
          <p:nvSpPr>
            <p:cNvPr id="2228" name="Google Shape;2228;p20"/>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0"/>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0"/>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0"/>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0"/>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0"/>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0"/>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0"/>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0"/>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0"/>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0"/>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0"/>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0"/>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0"/>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0"/>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0"/>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0"/>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0"/>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0"/>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0"/>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0"/>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0"/>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0"/>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0"/>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0"/>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0"/>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0"/>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0"/>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0"/>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0"/>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0"/>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0"/>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0"/>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0"/>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0"/>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0"/>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0"/>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0"/>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0"/>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0"/>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0"/>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0"/>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0"/>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0"/>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0"/>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0"/>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0"/>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0"/>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0"/>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0"/>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0"/>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0"/>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0"/>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0"/>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0"/>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0"/>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0"/>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0"/>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0"/>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0"/>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0"/>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0"/>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0"/>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0"/>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0"/>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0"/>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0"/>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0"/>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0"/>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0"/>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0"/>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0"/>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0"/>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0"/>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0"/>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0"/>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0"/>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0"/>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0"/>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0"/>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0"/>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0"/>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0"/>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0"/>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0"/>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0"/>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0"/>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0"/>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0"/>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0"/>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0"/>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0"/>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0"/>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0"/>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0"/>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0"/>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0"/>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0"/>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0"/>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0"/>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0"/>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0"/>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0"/>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0"/>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0"/>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0"/>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0"/>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0"/>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0"/>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0"/>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0"/>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0"/>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0"/>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0"/>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0"/>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0"/>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0"/>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0"/>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0"/>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0"/>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0"/>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0"/>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0"/>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0"/>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352"/>
        <p:cNvGrpSpPr/>
        <p:nvPr/>
      </p:nvGrpSpPr>
      <p:grpSpPr>
        <a:xfrm>
          <a:off x="0" y="0"/>
          <a:ext cx="0" cy="0"/>
          <a:chOff x="0" y="0"/>
          <a:chExt cx="0" cy="0"/>
        </a:xfrm>
      </p:grpSpPr>
      <p:sp>
        <p:nvSpPr>
          <p:cNvPr id="2353" name="Google Shape;235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4" name="Google Shape;2354;p21"/>
          <p:cNvSpPr txBox="1">
            <a:spLocks noGrp="1"/>
          </p:cNvSpPr>
          <p:nvPr>
            <p:ph type="subTitle" idx="1"/>
          </p:nvPr>
        </p:nvSpPr>
        <p:spPr>
          <a:xfrm>
            <a:off x="1716375" y="1931315"/>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5" name="Google Shape;2355;p21"/>
          <p:cNvSpPr txBox="1">
            <a:spLocks noGrp="1"/>
          </p:cNvSpPr>
          <p:nvPr>
            <p:ph type="subTitle" idx="2"/>
          </p:nvPr>
        </p:nvSpPr>
        <p:spPr>
          <a:xfrm>
            <a:off x="4590822" y="1931327"/>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6" name="Google Shape;2356;p21"/>
          <p:cNvSpPr txBox="1">
            <a:spLocks noGrp="1"/>
          </p:cNvSpPr>
          <p:nvPr>
            <p:ph type="subTitle" idx="3"/>
          </p:nvPr>
        </p:nvSpPr>
        <p:spPr>
          <a:xfrm>
            <a:off x="1716375" y="3364725"/>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7" name="Google Shape;2357;p21"/>
          <p:cNvSpPr txBox="1">
            <a:spLocks noGrp="1"/>
          </p:cNvSpPr>
          <p:nvPr>
            <p:ph type="subTitle" idx="4"/>
          </p:nvPr>
        </p:nvSpPr>
        <p:spPr>
          <a:xfrm>
            <a:off x="4590822" y="3364737"/>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8" name="Google Shape;2358;p21"/>
          <p:cNvSpPr txBox="1">
            <a:spLocks noGrp="1"/>
          </p:cNvSpPr>
          <p:nvPr>
            <p:ph type="subTitle" idx="5"/>
          </p:nvPr>
        </p:nvSpPr>
        <p:spPr>
          <a:xfrm>
            <a:off x="1716375" y="1647713"/>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59" name="Google Shape;2359;p21"/>
          <p:cNvSpPr txBox="1">
            <a:spLocks noGrp="1"/>
          </p:cNvSpPr>
          <p:nvPr>
            <p:ph type="subTitle" idx="6"/>
          </p:nvPr>
        </p:nvSpPr>
        <p:spPr>
          <a:xfrm>
            <a:off x="1716375" y="3081198"/>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0" name="Google Shape;2360;p21"/>
          <p:cNvSpPr txBox="1">
            <a:spLocks noGrp="1"/>
          </p:cNvSpPr>
          <p:nvPr>
            <p:ph type="subTitle" idx="7"/>
          </p:nvPr>
        </p:nvSpPr>
        <p:spPr>
          <a:xfrm>
            <a:off x="4590817" y="1647725"/>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1" name="Google Shape;2361;p21"/>
          <p:cNvSpPr txBox="1">
            <a:spLocks noGrp="1"/>
          </p:cNvSpPr>
          <p:nvPr>
            <p:ph type="subTitle" idx="8"/>
          </p:nvPr>
        </p:nvSpPr>
        <p:spPr>
          <a:xfrm>
            <a:off x="4590817" y="3081210"/>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2" name="Google Shape;2362;p21"/>
          <p:cNvSpPr/>
          <p:nvPr/>
        </p:nvSpPr>
        <p:spPr>
          <a:xfrm flipH="1">
            <a:off x="4" y="3873800"/>
            <a:ext cx="3772747" cy="1269699"/>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1"/>
          <p:cNvSpPr/>
          <p:nvPr/>
        </p:nvSpPr>
        <p:spPr>
          <a:xfrm>
            <a:off x="5371254" y="3873800"/>
            <a:ext cx="3772747" cy="1269699"/>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4" name="Google Shape;2364;p21"/>
          <p:cNvGrpSpPr/>
          <p:nvPr/>
        </p:nvGrpSpPr>
        <p:grpSpPr>
          <a:xfrm>
            <a:off x="1498484" y="4186707"/>
            <a:ext cx="397997" cy="437843"/>
            <a:chOff x="2083275" y="3343150"/>
            <a:chExt cx="150825" cy="165925"/>
          </a:xfrm>
        </p:grpSpPr>
        <p:sp>
          <p:nvSpPr>
            <p:cNvPr id="2365" name="Google Shape;2365;p21"/>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1"/>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1"/>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1"/>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1"/>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1"/>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1" name="Google Shape;2371;p21"/>
          <p:cNvGrpSpPr/>
          <p:nvPr/>
        </p:nvGrpSpPr>
        <p:grpSpPr>
          <a:xfrm>
            <a:off x="2282269" y="4704958"/>
            <a:ext cx="284162" cy="279647"/>
            <a:chOff x="2999950" y="4020975"/>
            <a:chExt cx="89675" cy="88250"/>
          </a:xfrm>
        </p:grpSpPr>
        <p:sp>
          <p:nvSpPr>
            <p:cNvPr id="2372" name="Google Shape;2372;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6" name="Google Shape;2376;p21"/>
          <p:cNvGrpSpPr/>
          <p:nvPr/>
        </p:nvGrpSpPr>
        <p:grpSpPr>
          <a:xfrm>
            <a:off x="207294" y="4265808"/>
            <a:ext cx="284162" cy="279647"/>
            <a:chOff x="2999950" y="4020975"/>
            <a:chExt cx="89675" cy="88250"/>
          </a:xfrm>
        </p:grpSpPr>
        <p:sp>
          <p:nvSpPr>
            <p:cNvPr id="2377" name="Google Shape;2377;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1" name="Google Shape;2381;p21"/>
          <p:cNvGrpSpPr/>
          <p:nvPr/>
        </p:nvGrpSpPr>
        <p:grpSpPr>
          <a:xfrm>
            <a:off x="5896794" y="4585658"/>
            <a:ext cx="284162" cy="279647"/>
            <a:chOff x="2999950" y="4020975"/>
            <a:chExt cx="89675" cy="88250"/>
          </a:xfrm>
        </p:grpSpPr>
        <p:sp>
          <p:nvSpPr>
            <p:cNvPr id="2382" name="Google Shape;2382;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21"/>
          <p:cNvGrpSpPr/>
          <p:nvPr/>
        </p:nvGrpSpPr>
        <p:grpSpPr>
          <a:xfrm>
            <a:off x="7743109" y="4427457"/>
            <a:ext cx="397997" cy="437843"/>
            <a:chOff x="2083275" y="3343150"/>
            <a:chExt cx="150825" cy="165925"/>
          </a:xfrm>
        </p:grpSpPr>
        <p:sp>
          <p:nvSpPr>
            <p:cNvPr id="2387" name="Google Shape;2387;p21"/>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1"/>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1"/>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1"/>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1"/>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1"/>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3" name="Google Shape;2393;p21"/>
          <p:cNvGrpSpPr/>
          <p:nvPr/>
        </p:nvGrpSpPr>
        <p:grpSpPr>
          <a:xfrm>
            <a:off x="7310469" y="4067158"/>
            <a:ext cx="284162" cy="279647"/>
            <a:chOff x="2999950" y="4020975"/>
            <a:chExt cx="89675" cy="88250"/>
          </a:xfrm>
        </p:grpSpPr>
        <p:sp>
          <p:nvSpPr>
            <p:cNvPr id="2394" name="Google Shape;2394;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21"/>
          <p:cNvGrpSpPr/>
          <p:nvPr/>
        </p:nvGrpSpPr>
        <p:grpSpPr>
          <a:xfrm>
            <a:off x="-127440" y="1038098"/>
            <a:ext cx="953638" cy="562581"/>
            <a:chOff x="3037050" y="1564800"/>
            <a:chExt cx="253850" cy="149750"/>
          </a:xfrm>
        </p:grpSpPr>
        <p:sp>
          <p:nvSpPr>
            <p:cNvPr id="2399" name="Google Shape;2399;p21"/>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1"/>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 name="Google Shape;2401;p21"/>
          <p:cNvGrpSpPr/>
          <p:nvPr/>
        </p:nvGrpSpPr>
        <p:grpSpPr>
          <a:xfrm>
            <a:off x="246559" y="2077632"/>
            <a:ext cx="397997" cy="437843"/>
            <a:chOff x="2083275" y="3343150"/>
            <a:chExt cx="150825" cy="165925"/>
          </a:xfrm>
        </p:grpSpPr>
        <p:sp>
          <p:nvSpPr>
            <p:cNvPr id="2402" name="Google Shape;2402;p21"/>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1"/>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1"/>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1"/>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1"/>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1"/>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21"/>
          <p:cNvGrpSpPr/>
          <p:nvPr/>
        </p:nvGrpSpPr>
        <p:grpSpPr>
          <a:xfrm>
            <a:off x="8430785" y="-135902"/>
            <a:ext cx="953638" cy="562581"/>
            <a:chOff x="3037050" y="1564800"/>
            <a:chExt cx="253850" cy="149750"/>
          </a:xfrm>
        </p:grpSpPr>
        <p:sp>
          <p:nvSpPr>
            <p:cNvPr id="2409" name="Google Shape;2409;p21"/>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1" name="Google Shape;2411;p21"/>
          <p:cNvSpPr/>
          <p:nvPr/>
        </p:nvSpPr>
        <p:spPr>
          <a:xfrm>
            <a:off x="8631961" y="2204802"/>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2" name="Google Shape;2412;p21"/>
          <p:cNvGrpSpPr/>
          <p:nvPr/>
        </p:nvGrpSpPr>
        <p:grpSpPr>
          <a:xfrm>
            <a:off x="179852" y="2515469"/>
            <a:ext cx="1379167" cy="2524077"/>
            <a:chOff x="4755721" y="2265807"/>
            <a:chExt cx="1231179" cy="2253238"/>
          </a:xfrm>
        </p:grpSpPr>
        <p:sp>
          <p:nvSpPr>
            <p:cNvPr id="2413" name="Google Shape;2413;p21"/>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1"/>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1"/>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1"/>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1"/>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1"/>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1"/>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1"/>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1"/>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1"/>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1"/>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1"/>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1"/>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1"/>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1"/>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1"/>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4" name="Google Shape;2484;p21"/>
          <p:cNvGrpSpPr/>
          <p:nvPr/>
        </p:nvGrpSpPr>
        <p:grpSpPr>
          <a:xfrm flipH="1">
            <a:off x="7709702" y="2628319"/>
            <a:ext cx="1379167" cy="2524077"/>
            <a:chOff x="4755721" y="2265807"/>
            <a:chExt cx="1231179" cy="2253238"/>
          </a:xfrm>
        </p:grpSpPr>
        <p:sp>
          <p:nvSpPr>
            <p:cNvPr id="2485" name="Google Shape;2485;p21"/>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1"/>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1"/>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1"/>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1"/>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1"/>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1"/>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1"/>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1"/>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1"/>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1"/>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1"/>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1"/>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1"/>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1"/>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1"/>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556"/>
        <p:cNvGrpSpPr/>
        <p:nvPr/>
      </p:nvGrpSpPr>
      <p:grpSpPr>
        <a:xfrm>
          <a:off x="0" y="0"/>
          <a:ext cx="0" cy="0"/>
          <a:chOff x="0" y="0"/>
          <a:chExt cx="0" cy="0"/>
        </a:xfrm>
      </p:grpSpPr>
      <p:sp>
        <p:nvSpPr>
          <p:cNvPr id="2557" name="Google Shape;255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8" name="Google Shape;2558;p22"/>
          <p:cNvSpPr txBox="1">
            <a:spLocks noGrp="1"/>
          </p:cNvSpPr>
          <p:nvPr>
            <p:ph type="subTitle" idx="1"/>
          </p:nvPr>
        </p:nvSpPr>
        <p:spPr>
          <a:xfrm>
            <a:off x="911262" y="1778348"/>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59" name="Google Shape;2559;p22"/>
          <p:cNvSpPr txBox="1">
            <a:spLocks noGrp="1"/>
          </p:cNvSpPr>
          <p:nvPr>
            <p:ph type="subTitle" idx="2"/>
          </p:nvPr>
        </p:nvSpPr>
        <p:spPr>
          <a:xfrm>
            <a:off x="3522306" y="1778348"/>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0" name="Google Shape;2560;p22"/>
          <p:cNvSpPr txBox="1">
            <a:spLocks noGrp="1"/>
          </p:cNvSpPr>
          <p:nvPr>
            <p:ph type="subTitle" idx="3"/>
          </p:nvPr>
        </p:nvSpPr>
        <p:spPr>
          <a:xfrm>
            <a:off x="911262" y="3257465"/>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1" name="Google Shape;2561;p22"/>
          <p:cNvSpPr txBox="1">
            <a:spLocks noGrp="1"/>
          </p:cNvSpPr>
          <p:nvPr>
            <p:ph type="subTitle" idx="4"/>
          </p:nvPr>
        </p:nvSpPr>
        <p:spPr>
          <a:xfrm>
            <a:off x="3522306" y="3257465"/>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2" name="Google Shape;2562;p22"/>
          <p:cNvSpPr txBox="1">
            <a:spLocks noGrp="1"/>
          </p:cNvSpPr>
          <p:nvPr>
            <p:ph type="subTitle" idx="5"/>
          </p:nvPr>
        </p:nvSpPr>
        <p:spPr>
          <a:xfrm>
            <a:off x="6133349" y="1778348"/>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3" name="Google Shape;2563;p22"/>
          <p:cNvSpPr txBox="1">
            <a:spLocks noGrp="1"/>
          </p:cNvSpPr>
          <p:nvPr>
            <p:ph type="subTitle" idx="6"/>
          </p:nvPr>
        </p:nvSpPr>
        <p:spPr>
          <a:xfrm>
            <a:off x="6133349" y="3257465"/>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4" name="Google Shape;2564;p22"/>
          <p:cNvSpPr txBox="1">
            <a:spLocks noGrp="1"/>
          </p:cNvSpPr>
          <p:nvPr>
            <p:ph type="subTitle" idx="7"/>
          </p:nvPr>
        </p:nvSpPr>
        <p:spPr>
          <a:xfrm>
            <a:off x="915385" y="1401238"/>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5" name="Google Shape;2565;p22"/>
          <p:cNvSpPr txBox="1">
            <a:spLocks noGrp="1"/>
          </p:cNvSpPr>
          <p:nvPr>
            <p:ph type="subTitle" idx="8"/>
          </p:nvPr>
        </p:nvSpPr>
        <p:spPr>
          <a:xfrm>
            <a:off x="3526429" y="1401238"/>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6" name="Google Shape;2566;p22"/>
          <p:cNvSpPr txBox="1">
            <a:spLocks noGrp="1"/>
          </p:cNvSpPr>
          <p:nvPr>
            <p:ph type="subTitle" idx="9"/>
          </p:nvPr>
        </p:nvSpPr>
        <p:spPr>
          <a:xfrm>
            <a:off x="6137472" y="1401238"/>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7" name="Google Shape;2567;p22"/>
          <p:cNvSpPr txBox="1">
            <a:spLocks noGrp="1"/>
          </p:cNvSpPr>
          <p:nvPr>
            <p:ph type="subTitle" idx="13"/>
          </p:nvPr>
        </p:nvSpPr>
        <p:spPr>
          <a:xfrm>
            <a:off x="915385" y="2880355"/>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8" name="Google Shape;2568;p22"/>
          <p:cNvSpPr txBox="1">
            <a:spLocks noGrp="1"/>
          </p:cNvSpPr>
          <p:nvPr>
            <p:ph type="subTitle" idx="14"/>
          </p:nvPr>
        </p:nvSpPr>
        <p:spPr>
          <a:xfrm>
            <a:off x="3526429" y="2880355"/>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9" name="Google Shape;2569;p22"/>
          <p:cNvSpPr txBox="1">
            <a:spLocks noGrp="1"/>
          </p:cNvSpPr>
          <p:nvPr>
            <p:ph type="subTitle" idx="15"/>
          </p:nvPr>
        </p:nvSpPr>
        <p:spPr>
          <a:xfrm>
            <a:off x="6137472" y="2880355"/>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70" name="Google Shape;2570;p22"/>
          <p:cNvSpPr/>
          <p:nvPr/>
        </p:nvSpPr>
        <p:spPr>
          <a:xfrm>
            <a:off x="0" y="4725075"/>
            <a:ext cx="9293944" cy="461693"/>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22"/>
          <p:cNvGrpSpPr/>
          <p:nvPr/>
        </p:nvGrpSpPr>
        <p:grpSpPr>
          <a:xfrm>
            <a:off x="-240403" y="1130223"/>
            <a:ext cx="953638" cy="562581"/>
            <a:chOff x="3037050" y="1564800"/>
            <a:chExt cx="253850" cy="149750"/>
          </a:xfrm>
        </p:grpSpPr>
        <p:sp>
          <p:nvSpPr>
            <p:cNvPr id="2572" name="Google Shape;2572;p22"/>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22"/>
          <p:cNvGrpSpPr/>
          <p:nvPr/>
        </p:nvGrpSpPr>
        <p:grpSpPr>
          <a:xfrm>
            <a:off x="8580910" y="2547636"/>
            <a:ext cx="953638" cy="562581"/>
            <a:chOff x="3037050" y="1564800"/>
            <a:chExt cx="253850" cy="149750"/>
          </a:xfrm>
        </p:grpSpPr>
        <p:sp>
          <p:nvSpPr>
            <p:cNvPr id="2575" name="Google Shape;2575;p22"/>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2"/>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2"/>
          <p:cNvGrpSpPr/>
          <p:nvPr/>
        </p:nvGrpSpPr>
        <p:grpSpPr>
          <a:xfrm>
            <a:off x="103693" y="3949798"/>
            <a:ext cx="1214717" cy="1193712"/>
            <a:chOff x="-7" y="3949798"/>
            <a:chExt cx="1214717" cy="1193712"/>
          </a:xfrm>
        </p:grpSpPr>
        <p:grpSp>
          <p:nvGrpSpPr>
            <p:cNvPr id="2578" name="Google Shape;2578;p22"/>
            <p:cNvGrpSpPr/>
            <p:nvPr/>
          </p:nvGrpSpPr>
          <p:grpSpPr>
            <a:xfrm>
              <a:off x="-7" y="3949798"/>
              <a:ext cx="1214717" cy="1193712"/>
              <a:chOff x="824200" y="2416650"/>
              <a:chExt cx="307500" cy="302175"/>
            </a:xfrm>
          </p:grpSpPr>
          <p:sp>
            <p:nvSpPr>
              <p:cNvPr id="2579" name="Google Shape;2579;p22"/>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2"/>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2"/>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2"/>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2"/>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2"/>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2"/>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2"/>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2"/>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0" name="Google Shape;2600;p22"/>
            <p:cNvSpPr/>
            <p:nvPr/>
          </p:nvSpPr>
          <p:spPr>
            <a:xfrm>
              <a:off x="133363" y="4411495"/>
              <a:ext cx="248770" cy="732009"/>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2"/>
            <p:cNvSpPr/>
            <p:nvPr/>
          </p:nvSpPr>
          <p:spPr>
            <a:xfrm>
              <a:off x="61436" y="4569245"/>
              <a:ext cx="131545" cy="26240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2"/>
            <p:cNvSpPr/>
            <p:nvPr/>
          </p:nvSpPr>
          <p:spPr>
            <a:xfrm>
              <a:off x="229578" y="4682454"/>
              <a:ext cx="228821" cy="160189"/>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2"/>
            <p:cNvSpPr/>
            <p:nvPr/>
          </p:nvSpPr>
          <p:spPr>
            <a:xfrm>
              <a:off x="464297" y="4713089"/>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2"/>
            <p:cNvSpPr/>
            <p:nvPr/>
          </p:nvSpPr>
          <p:spPr>
            <a:xfrm>
              <a:off x="511157" y="4694818"/>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2"/>
            <p:cNvSpPr/>
            <p:nvPr/>
          </p:nvSpPr>
          <p:spPr>
            <a:xfrm>
              <a:off x="810180" y="4555278"/>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22"/>
          <p:cNvGrpSpPr/>
          <p:nvPr/>
        </p:nvGrpSpPr>
        <p:grpSpPr>
          <a:xfrm>
            <a:off x="1722894" y="4830170"/>
            <a:ext cx="284162" cy="279647"/>
            <a:chOff x="2999950" y="4020975"/>
            <a:chExt cx="89675" cy="88250"/>
          </a:xfrm>
        </p:grpSpPr>
        <p:sp>
          <p:nvSpPr>
            <p:cNvPr id="2607" name="Google Shape;2607;p22"/>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2"/>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2"/>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2"/>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22"/>
          <p:cNvGrpSpPr/>
          <p:nvPr/>
        </p:nvGrpSpPr>
        <p:grpSpPr>
          <a:xfrm>
            <a:off x="4654541" y="4715834"/>
            <a:ext cx="241094" cy="265248"/>
            <a:chOff x="2083275" y="3343150"/>
            <a:chExt cx="150825" cy="165925"/>
          </a:xfrm>
        </p:grpSpPr>
        <p:sp>
          <p:nvSpPr>
            <p:cNvPr id="2612" name="Google Shape;2612;p22"/>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2"/>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2"/>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2"/>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2"/>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2"/>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22"/>
          <p:cNvGrpSpPr/>
          <p:nvPr/>
        </p:nvGrpSpPr>
        <p:grpSpPr>
          <a:xfrm>
            <a:off x="3086994" y="4214608"/>
            <a:ext cx="284162" cy="279647"/>
            <a:chOff x="2999950" y="4020975"/>
            <a:chExt cx="89675" cy="88250"/>
          </a:xfrm>
        </p:grpSpPr>
        <p:sp>
          <p:nvSpPr>
            <p:cNvPr id="2619" name="Google Shape;2619;p22"/>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2"/>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2"/>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2"/>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3" name="Google Shape;2623;p22"/>
          <p:cNvGrpSpPr/>
          <p:nvPr/>
        </p:nvGrpSpPr>
        <p:grpSpPr>
          <a:xfrm>
            <a:off x="6440144" y="4543258"/>
            <a:ext cx="284162" cy="279647"/>
            <a:chOff x="2999950" y="4020975"/>
            <a:chExt cx="89675" cy="88250"/>
          </a:xfrm>
        </p:grpSpPr>
        <p:sp>
          <p:nvSpPr>
            <p:cNvPr id="2624" name="Google Shape;2624;p22"/>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2"/>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2"/>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2"/>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8" name="Google Shape;2628;p22"/>
          <p:cNvGrpSpPr/>
          <p:nvPr/>
        </p:nvGrpSpPr>
        <p:grpSpPr>
          <a:xfrm>
            <a:off x="8231784" y="4543244"/>
            <a:ext cx="397997" cy="437843"/>
            <a:chOff x="2083275" y="3343150"/>
            <a:chExt cx="150825" cy="165925"/>
          </a:xfrm>
        </p:grpSpPr>
        <p:sp>
          <p:nvSpPr>
            <p:cNvPr id="2629" name="Google Shape;2629;p22"/>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2"/>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2"/>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2"/>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2"/>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2"/>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5" name="Google Shape;2635;p22"/>
          <p:cNvGrpSpPr/>
          <p:nvPr/>
        </p:nvGrpSpPr>
        <p:grpSpPr>
          <a:xfrm>
            <a:off x="243559" y="205744"/>
            <a:ext cx="397997" cy="437843"/>
            <a:chOff x="2083275" y="3343150"/>
            <a:chExt cx="150825" cy="165925"/>
          </a:xfrm>
        </p:grpSpPr>
        <p:sp>
          <p:nvSpPr>
            <p:cNvPr id="2636" name="Google Shape;2636;p22"/>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2"/>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2"/>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2"/>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2"/>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2"/>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2" name="Google Shape;2642;p22"/>
          <p:cNvSpPr/>
          <p:nvPr/>
        </p:nvSpPr>
        <p:spPr>
          <a:xfrm>
            <a:off x="1362125" y="205762"/>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43"/>
        <p:cNvGrpSpPr/>
        <p:nvPr/>
      </p:nvGrpSpPr>
      <p:grpSpPr>
        <a:xfrm>
          <a:off x="0" y="0"/>
          <a:ext cx="0" cy="0"/>
          <a:chOff x="0" y="0"/>
          <a:chExt cx="0" cy="0"/>
        </a:xfrm>
      </p:grpSpPr>
      <p:sp>
        <p:nvSpPr>
          <p:cNvPr id="2644" name="Google Shape;2644;p23"/>
          <p:cNvSpPr txBox="1">
            <a:spLocks noGrp="1"/>
          </p:cNvSpPr>
          <p:nvPr>
            <p:ph type="title" hasCustomPrompt="1"/>
          </p:nvPr>
        </p:nvSpPr>
        <p:spPr>
          <a:xfrm>
            <a:off x="713225" y="659125"/>
            <a:ext cx="3936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5" name="Google Shape;2645;p23"/>
          <p:cNvSpPr txBox="1">
            <a:spLocks noGrp="1"/>
          </p:cNvSpPr>
          <p:nvPr>
            <p:ph type="subTitle" idx="1"/>
          </p:nvPr>
        </p:nvSpPr>
        <p:spPr>
          <a:xfrm>
            <a:off x="713225" y="1470990"/>
            <a:ext cx="3936300" cy="4293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646" name="Google Shape;2646;p23"/>
          <p:cNvSpPr txBox="1">
            <a:spLocks noGrp="1"/>
          </p:cNvSpPr>
          <p:nvPr>
            <p:ph type="title" idx="2" hasCustomPrompt="1"/>
          </p:nvPr>
        </p:nvSpPr>
        <p:spPr>
          <a:xfrm>
            <a:off x="713225" y="1943218"/>
            <a:ext cx="3936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7" name="Google Shape;2647;p23"/>
          <p:cNvSpPr txBox="1">
            <a:spLocks noGrp="1"/>
          </p:cNvSpPr>
          <p:nvPr>
            <p:ph type="subTitle" idx="3"/>
          </p:nvPr>
        </p:nvSpPr>
        <p:spPr>
          <a:xfrm>
            <a:off x="713225" y="2768689"/>
            <a:ext cx="3936300" cy="4293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648" name="Google Shape;2648;p23"/>
          <p:cNvSpPr txBox="1">
            <a:spLocks noGrp="1"/>
          </p:cNvSpPr>
          <p:nvPr>
            <p:ph type="title" idx="4" hasCustomPrompt="1"/>
          </p:nvPr>
        </p:nvSpPr>
        <p:spPr>
          <a:xfrm>
            <a:off x="713225" y="3254553"/>
            <a:ext cx="3936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9" name="Google Shape;2649;p23"/>
          <p:cNvSpPr txBox="1">
            <a:spLocks noGrp="1"/>
          </p:cNvSpPr>
          <p:nvPr>
            <p:ph type="subTitle" idx="5"/>
          </p:nvPr>
        </p:nvSpPr>
        <p:spPr>
          <a:xfrm>
            <a:off x="713225" y="4080025"/>
            <a:ext cx="3936300" cy="4293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650" name="Google Shape;2650;p23"/>
          <p:cNvSpPr/>
          <p:nvPr/>
        </p:nvSpPr>
        <p:spPr>
          <a:xfrm>
            <a:off x="0" y="4321075"/>
            <a:ext cx="9143993" cy="822418"/>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850"/>
        <p:cNvGrpSpPr/>
        <p:nvPr/>
      </p:nvGrpSpPr>
      <p:grpSpPr>
        <a:xfrm>
          <a:off x="0" y="0"/>
          <a:ext cx="0" cy="0"/>
          <a:chOff x="0" y="0"/>
          <a:chExt cx="0" cy="0"/>
        </a:xfrm>
      </p:grpSpPr>
      <p:sp>
        <p:nvSpPr>
          <p:cNvPr id="3851" name="Google Shape;3851;p29"/>
          <p:cNvSpPr/>
          <p:nvPr/>
        </p:nvSpPr>
        <p:spPr>
          <a:xfrm rot="5400000" flipH="1">
            <a:off x="6379065" y="2303090"/>
            <a:ext cx="962446" cy="4725875"/>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2" name="Google Shape;3852;p29"/>
          <p:cNvGrpSpPr/>
          <p:nvPr/>
        </p:nvGrpSpPr>
        <p:grpSpPr>
          <a:xfrm>
            <a:off x="-288632" y="4211623"/>
            <a:ext cx="3166659" cy="1309360"/>
            <a:chOff x="824200" y="2416650"/>
            <a:chExt cx="801625" cy="331450"/>
          </a:xfrm>
        </p:grpSpPr>
        <p:sp>
          <p:nvSpPr>
            <p:cNvPr id="3853" name="Google Shape;3853;p29"/>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9"/>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9"/>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9"/>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9"/>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9"/>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9"/>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9"/>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9"/>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9"/>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9"/>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9"/>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9"/>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9"/>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9"/>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9"/>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9"/>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9"/>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9"/>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9"/>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9"/>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9"/>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9"/>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9"/>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9"/>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9"/>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9"/>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9"/>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9"/>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9"/>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9"/>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9"/>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9"/>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9"/>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9"/>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9"/>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9"/>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9"/>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9"/>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9"/>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9"/>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9"/>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9"/>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9"/>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9"/>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9"/>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9"/>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9"/>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9"/>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9"/>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9"/>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9"/>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9"/>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9"/>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9"/>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9"/>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9"/>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9"/>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9"/>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9"/>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9"/>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9"/>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9"/>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9"/>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9"/>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9"/>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9"/>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9"/>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9"/>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9"/>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9"/>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9"/>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9"/>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9"/>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9"/>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9"/>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9"/>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9"/>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9"/>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9"/>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9"/>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9"/>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9"/>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9"/>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9"/>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9"/>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9"/>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9"/>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9"/>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9"/>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9"/>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9"/>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7" name="Google Shape;3977;p29"/>
          <p:cNvGrpSpPr/>
          <p:nvPr/>
        </p:nvGrpSpPr>
        <p:grpSpPr>
          <a:xfrm>
            <a:off x="2988697" y="4211623"/>
            <a:ext cx="3166659" cy="1309360"/>
            <a:chOff x="824200" y="2416650"/>
            <a:chExt cx="801625" cy="331450"/>
          </a:xfrm>
        </p:grpSpPr>
        <p:sp>
          <p:nvSpPr>
            <p:cNvPr id="3978" name="Google Shape;3978;p29"/>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9"/>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9"/>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9"/>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9"/>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9"/>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9"/>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9"/>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9"/>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9"/>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9"/>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9"/>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9"/>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9"/>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9"/>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9"/>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9"/>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9"/>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9"/>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9"/>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9"/>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9"/>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9"/>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9"/>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9"/>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9"/>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9"/>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9"/>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9"/>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9"/>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9"/>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9"/>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9"/>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9"/>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9"/>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9"/>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9"/>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9"/>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9"/>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9"/>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9"/>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9"/>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9"/>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9"/>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9"/>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9"/>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9"/>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9"/>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9"/>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9"/>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9"/>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9"/>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9"/>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9"/>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9"/>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9"/>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9"/>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9"/>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9"/>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9"/>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9"/>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9"/>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9"/>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9"/>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9"/>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9"/>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9"/>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9"/>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9"/>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9"/>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9"/>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9"/>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9"/>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9"/>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9"/>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9"/>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9"/>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9"/>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9"/>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9"/>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9"/>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9"/>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9"/>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9"/>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9"/>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9"/>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9"/>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9"/>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9"/>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9"/>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9"/>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9"/>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2" name="Google Shape;4102;p29"/>
          <p:cNvGrpSpPr/>
          <p:nvPr/>
        </p:nvGrpSpPr>
        <p:grpSpPr>
          <a:xfrm>
            <a:off x="6266026" y="4211623"/>
            <a:ext cx="3166659" cy="1309360"/>
            <a:chOff x="824200" y="2416650"/>
            <a:chExt cx="801625" cy="331450"/>
          </a:xfrm>
        </p:grpSpPr>
        <p:sp>
          <p:nvSpPr>
            <p:cNvPr id="4103" name="Google Shape;4103;p29"/>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9"/>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9"/>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9"/>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9"/>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9"/>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9"/>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9"/>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9"/>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9"/>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9"/>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9"/>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9"/>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9"/>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9"/>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9"/>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9"/>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9"/>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9"/>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9"/>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9"/>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9"/>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9"/>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9"/>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9"/>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9"/>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9"/>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9"/>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9"/>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9"/>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9"/>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9"/>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9"/>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9"/>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9"/>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9"/>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9"/>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9"/>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9"/>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9"/>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9"/>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9"/>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9"/>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9"/>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9"/>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9"/>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9"/>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9"/>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9"/>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9"/>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9"/>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9"/>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9"/>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9"/>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9"/>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9"/>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9"/>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9"/>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9"/>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9"/>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9"/>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9"/>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9"/>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9"/>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9"/>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9"/>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9"/>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9"/>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9"/>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9"/>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9"/>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9"/>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9"/>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9"/>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9"/>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9"/>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9"/>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9"/>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9"/>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9"/>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9"/>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9"/>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9"/>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9"/>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9"/>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9"/>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9"/>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9"/>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9"/>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9"/>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9"/>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9"/>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885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3"/>
          <p:cNvSpPr/>
          <p:nvPr/>
        </p:nvSpPr>
        <p:spPr>
          <a:xfrm rot="5400066">
            <a:off x="5924090" y="1923581"/>
            <a:ext cx="2678716" cy="3761103"/>
          </a:xfrm>
          <a:custGeom>
            <a:avLst/>
            <a:gdLst/>
            <a:ahLst/>
            <a:cxnLst/>
            <a:rect l="l" t="t" r="r" b="b"/>
            <a:pathLst>
              <a:path w="10298" h="8828" extrusionOk="0">
                <a:moveTo>
                  <a:pt x="1" y="0"/>
                </a:moveTo>
                <a:cubicBezTo>
                  <a:pt x="371" y="248"/>
                  <a:pt x="803" y="417"/>
                  <a:pt x="1315" y="478"/>
                </a:cubicBezTo>
                <a:cubicBezTo>
                  <a:pt x="1403" y="489"/>
                  <a:pt x="1491" y="493"/>
                  <a:pt x="1579" y="493"/>
                </a:cubicBezTo>
                <a:cubicBezTo>
                  <a:pt x="1920" y="493"/>
                  <a:pt x="2251" y="430"/>
                  <a:pt x="2576" y="430"/>
                </a:cubicBezTo>
                <a:cubicBezTo>
                  <a:pt x="2806" y="430"/>
                  <a:pt x="3033" y="462"/>
                  <a:pt x="3258" y="568"/>
                </a:cubicBezTo>
                <a:cubicBezTo>
                  <a:pt x="3960" y="900"/>
                  <a:pt x="4090" y="1689"/>
                  <a:pt x="4434" y="2299"/>
                </a:cubicBezTo>
                <a:cubicBezTo>
                  <a:pt x="5250" y="3729"/>
                  <a:pt x="6614" y="2606"/>
                  <a:pt x="7531" y="3615"/>
                </a:cubicBezTo>
                <a:cubicBezTo>
                  <a:pt x="8064" y="4205"/>
                  <a:pt x="8064" y="5392"/>
                  <a:pt x="8314" y="6116"/>
                </a:cubicBezTo>
                <a:cubicBezTo>
                  <a:pt x="8709" y="7277"/>
                  <a:pt x="9409" y="8125"/>
                  <a:pt x="10298" y="8827"/>
                </a:cubicBezTo>
                <a:lnTo>
                  <a:pt x="1029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txBox="1">
            <a:spLocks noGrp="1"/>
          </p:cNvSpPr>
          <p:nvPr>
            <p:ph type="title"/>
          </p:nvPr>
        </p:nvSpPr>
        <p:spPr>
          <a:xfrm>
            <a:off x="720000" y="1975325"/>
            <a:ext cx="4564500" cy="1442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4" name="Google Shape;84;p3"/>
          <p:cNvSpPr txBox="1">
            <a:spLocks noGrp="1"/>
          </p:cNvSpPr>
          <p:nvPr>
            <p:ph type="title" idx="2" hasCustomPrompt="1"/>
          </p:nvPr>
        </p:nvSpPr>
        <p:spPr>
          <a:xfrm>
            <a:off x="720002" y="1178700"/>
            <a:ext cx="13824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5" name="Google Shape;85;p3"/>
          <p:cNvSpPr txBox="1">
            <a:spLocks noGrp="1"/>
          </p:cNvSpPr>
          <p:nvPr>
            <p:ph type="subTitle" idx="1"/>
          </p:nvPr>
        </p:nvSpPr>
        <p:spPr>
          <a:xfrm>
            <a:off x="720000" y="3524925"/>
            <a:ext cx="4564500" cy="3750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lnSpc>
                <a:spcPct val="8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6" name="Google Shape;86;p3"/>
          <p:cNvGrpSpPr/>
          <p:nvPr/>
        </p:nvGrpSpPr>
        <p:grpSpPr>
          <a:xfrm>
            <a:off x="8305985" y="356086"/>
            <a:ext cx="953638" cy="562581"/>
            <a:chOff x="3037050" y="1564800"/>
            <a:chExt cx="253850" cy="149750"/>
          </a:xfrm>
        </p:grpSpPr>
        <p:sp>
          <p:nvSpPr>
            <p:cNvPr id="87" name="Google Shape;87;p3"/>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solidFill>
                  <a:srgbClr val="191919"/>
                </a:solidFill>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92" name="Google Shape;92;p4"/>
          <p:cNvSpPr/>
          <p:nvPr/>
        </p:nvSpPr>
        <p:spPr>
          <a:xfrm>
            <a:off x="0" y="4725075"/>
            <a:ext cx="9293944" cy="461693"/>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4"/>
          <p:cNvGrpSpPr/>
          <p:nvPr/>
        </p:nvGrpSpPr>
        <p:grpSpPr>
          <a:xfrm>
            <a:off x="-349615" y="2136823"/>
            <a:ext cx="953638" cy="562581"/>
            <a:chOff x="3037050" y="1564800"/>
            <a:chExt cx="253850" cy="149750"/>
          </a:xfrm>
        </p:grpSpPr>
        <p:sp>
          <p:nvSpPr>
            <p:cNvPr id="94" name="Google Shape;94;p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4"/>
          <p:cNvGrpSpPr/>
          <p:nvPr/>
        </p:nvGrpSpPr>
        <p:grpSpPr>
          <a:xfrm>
            <a:off x="8694335" y="2418111"/>
            <a:ext cx="953638" cy="562581"/>
            <a:chOff x="3037050" y="1564800"/>
            <a:chExt cx="253850" cy="149750"/>
          </a:xfrm>
        </p:grpSpPr>
        <p:sp>
          <p:nvSpPr>
            <p:cNvPr id="97" name="Google Shape;97;p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3"/>
        <p:cNvGrpSpPr/>
        <p:nvPr/>
      </p:nvGrpSpPr>
      <p:grpSpPr>
        <a:xfrm>
          <a:off x="0" y="0"/>
          <a:ext cx="0" cy="0"/>
          <a:chOff x="0" y="0"/>
          <a:chExt cx="0" cy="0"/>
        </a:xfrm>
      </p:grpSpPr>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6"/>
          <p:cNvSpPr/>
          <p:nvPr/>
        </p:nvSpPr>
        <p:spPr>
          <a:xfrm>
            <a:off x="0" y="4725075"/>
            <a:ext cx="9293944" cy="461693"/>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6"/>
          <p:cNvGrpSpPr/>
          <p:nvPr/>
        </p:nvGrpSpPr>
        <p:grpSpPr>
          <a:xfrm>
            <a:off x="-332690" y="2525636"/>
            <a:ext cx="953638" cy="562581"/>
            <a:chOff x="3037050" y="1564800"/>
            <a:chExt cx="253850" cy="149750"/>
          </a:xfrm>
        </p:grpSpPr>
        <p:sp>
          <p:nvSpPr>
            <p:cNvPr id="377" name="Google Shape;377;p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6"/>
          <p:cNvGrpSpPr/>
          <p:nvPr/>
        </p:nvGrpSpPr>
        <p:grpSpPr>
          <a:xfrm>
            <a:off x="8629772" y="1488836"/>
            <a:ext cx="953638" cy="562581"/>
            <a:chOff x="3037050" y="1564800"/>
            <a:chExt cx="253850" cy="149750"/>
          </a:xfrm>
        </p:grpSpPr>
        <p:sp>
          <p:nvSpPr>
            <p:cNvPr id="380" name="Google Shape;380;p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6"/>
        <p:cNvGrpSpPr/>
        <p:nvPr/>
      </p:nvGrpSpPr>
      <p:grpSpPr>
        <a:xfrm>
          <a:off x="0" y="0"/>
          <a:ext cx="0" cy="0"/>
          <a:chOff x="0" y="0"/>
          <a:chExt cx="0" cy="0"/>
        </a:xfrm>
      </p:grpSpPr>
      <p:sp>
        <p:nvSpPr>
          <p:cNvPr id="417" name="Google Shape;417;p8"/>
          <p:cNvSpPr txBox="1">
            <a:spLocks noGrp="1"/>
          </p:cNvSpPr>
          <p:nvPr>
            <p:ph type="title"/>
          </p:nvPr>
        </p:nvSpPr>
        <p:spPr>
          <a:xfrm>
            <a:off x="1563300" y="1065575"/>
            <a:ext cx="617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8" name="Google Shape;418;p8"/>
          <p:cNvSpPr/>
          <p:nvPr/>
        </p:nvSpPr>
        <p:spPr>
          <a:xfrm>
            <a:off x="-52800" y="1587474"/>
            <a:ext cx="9196798" cy="3556037"/>
          </a:xfrm>
          <a:custGeom>
            <a:avLst/>
            <a:gdLst/>
            <a:ahLst/>
            <a:cxnLst/>
            <a:rect l="l" t="t" r="r" b="b"/>
            <a:pathLst>
              <a:path w="35228" h="23047" extrusionOk="0">
                <a:moveTo>
                  <a:pt x="0" y="1"/>
                </a:moveTo>
                <a:lnTo>
                  <a:pt x="0" y="23047"/>
                </a:lnTo>
                <a:lnTo>
                  <a:pt x="35228" y="23047"/>
                </a:lnTo>
                <a:lnTo>
                  <a:pt x="35228" y="9166"/>
                </a:lnTo>
                <a:lnTo>
                  <a:pt x="35226" y="9166"/>
                </a:lnTo>
                <a:cubicBezTo>
                  <a:pt x="34298" y="9659"/>
                  <a:pt x="33313" y="10008"/>
                  <a:pt x="32444" y="10620"/>
                </a:cubicBezTo>
                <a:cubicBezTo>
                  <a:pt x="31183" y="11506"/>
                  <a:pt x="31161" y="12947"/>
                  <a:pt x="30865" y="14321"/>
                </a:cubicBezTo>
                <a:cubicBezTo>
                  <a:pt x="30318" y="16859"/>
                  <a:pt x="28698" y="19061"/>
                  <a:pt x="26215" y="19061"/>
                </a:cubicBezTo>
                <a:cubicBezTo>
                  <a:pt x="25721" y="19061"/>
                  <a:pt x="25193" y="18974"/>
                  <a:pt x="24633" y="18785"/>
                </a:cubicBezTo>
                <a:cubicBezTo>
                  <a:pt x="23433" y="18384"/>
                  <a:pt x="22244" y="17557"/>
                  <a:pt x="20949" y="17557"/>
                </a:cubicBezTo>
                <a:cubicBezTo>
                  <a:pt x="20884" y="17557"/>
                  <a:pt x="20820" y="17559"/>
                  <a:pt x="20754" y="17563"/>
                </a:cubicBezTo>
                <a:cubicBezTo>
                  <a:pt x="19320" y="17659"/>
                  <a:pt x="18572" y="18761"/>
                  <a:pt x="17398" y="19406"/>
                </a:cubicBezTo>
                <a:cubicBezTo>
                  <a:pt x="16744" y="19765"/>
                  <a:pt x="16160" y="19922"/>
                  <a:pt x="15630" y="19922"/>
                </a:cubicBezTo>
                <a:cubicBezTo>
                  <a:pt x="14119" y="19922"/>
                  <a:pt x="13045" y="18648"/>
                  <a:pt x="12048" y="17150"/>
                </a:cubicBezTo>
                <a:cubicBezTo>
                  <a:pt x="11473" y="16288"/>
                  <a:pt x="10947" y="15483"/>
                  <a:pt x="9894" y="15139"/>
                </a:cubicBezTo>
                <a:cubicBezTo>
                  <a:pt x="9530" y="15020"/>
                  <a:pt x="9147" y="14987"/>
                  <a:pt x="8757" y="14987"/>
                </a:cubicBezTo>
                <a:cubicBezTo>
                  <a:pt x="8279" y="14987"/>
                  <a:pt x="7790" y="15036"/>
                  <a:pt x="7316" y="15036"/>
                </a:cubicBezTo>
                <a:cubicBezTo>
                  <a:pt x="7142" y="15036"/>
                  <a:pt x="6970" y="15030"/>
                  <a:pt x="6801" y="15012"/>
                </a:cubicBezTo>
                <a:cubicBezTo>
                  <a:pt x="3346" y="14645"/>
                  <a:pt x="3157" y="9455"/>
                  <a:pt x="3148" y="6862"/>
                </a:cubicBezTo>
                <a:cubicBezTo>
                  <a:pt x="3144" y="5151"/>
                  <a:pt x="3247" y="3381"/>
                  <a:pt x="2205" y="1920"/>
                </a:cubicBezTo>
                <a:cubicBezTo>
                  <a:pt x="1621" y="1102"/>
                  <a:pt x="816" y="545"/>
                  <a:pt x="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8"/>
          <p:cNvGrpSpPr/>
          <p:nvPr/>
        </p:nvGrpSpPr>
        <p:grpSpPr>
          <a:xfrm rot="-2700000" flipH="1">
            <a:off x="554803" y="3830811"/>
            <a:ext cx="1750087" cy="1383273"/>
            <a:chOff x="5958743" y="3516209"/>
            <a:chExt cx="1750104" cy="1383286"/>
          </a:xfrm>
        </p:grpSpPr>
        <p:sp>
          <p:nvSpPr>
            <p:cNvPr id="420" name="Google Shape;420;p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8"/>
          <p:cNvGrpSpPr/>
          <p:nvPr/>
        </p:nvGrpSpPr>
        <p:grpSpPr>
          <a:xfrm>
            <a:off x="-2185" y="2601719"/>
            <a:ext cx="1379167" cy="2524077"/>
            <a:chOff x="4755721" y="2265807"/>
            <a:chExt cx="1231179" cy="2253238"/>
          </a:xfrm>
        </p:grpSpPr>
        <p:sp>
          <p:nvSpPr>
            <p:cNvPr id="480" name="Google Shape;480;p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8"/>
          <p:cNvGrpSpPr/>
          <p:nvPr/>
        </p:nvGrpSpPr>
        <p:grpSpPr>
          <a:xfrm rot="2700000">
            <a:off x="6804481" y="3831823"/>
            <a:ext cx="1750087" cy="1383273"/>
            <a:chOff x="5958743" y="3516209"/>
            <a:chExt cx="1750104" cy="1383286"/>
          </a:xfrm>
        </p:grpSpPr>
        <p:sp>
          <p:nvSpPr>
            <p:cNvPr id="552" name="Google Shape;552;p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8"/>
          <p:cNvGrpSpPr/>
          <p:nvPr/>
        </p:nvGrpSpPr>
        <p:grpSpPr>
          <a:xfrm flipH="1">
            <a:off x="7656852" y="2711744"/>
            <a:ext cx="1379167" cy="2524077"/>
            <a:chOff x="4755721" y="2265807"/>
            <a:chExt cx="1231179" cy="2253238"/>
          </a:xfrm>
        </p:grpSpPr>
        <p:sp>
          <p:nvSpPr>
            <p:cNvPr id="612" name="Google Shape;612;p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8"/>
          <p:cNvGrpSpPr/>
          <p:nvPr/>
        </p:nvGrpSpPr>
        <p:grpSpPr>
          <a:xfrm>
            <a:off x="-294090" y="631348"/>
            <a:ext cx="953638" cy="562581"/>
            <a:chOff x="3037050" y="1564800"/>
            <a:chExt cx="253850" cy="149750"/>
          </a:xfrm>
        </p:grpSpPr>
        <p:sp>
          <p:nvSpPr>
            <p:cNvPr id="684" name="Google Shape;684;p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8"/>
          <p:cNvGrpSpPr/>
          <p:nvPr/>
        </p:nvGrpSpPr>
        <p:grpSpPr>
          <a:xfrm>
            <a:off x="8624635" y="1875048"/>
            <a:ext cx="953638" cy="562581"/>
            <a:chOff x="3037050" y="1564800"/>
            <a:chExt cx="253850" cy="149750"/>
          </a:xfrm>
        </p:grpSpPr>
        <p:sp>
          <p:nvSpPr>
            <p:cNvPr id="687" name="Google Shape;687;p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8"/>
          <p:cNvGrpSpPr/>
          <p:nvPr/>
        </p:nvGrpSpPr>
        <p:grpSpPr>
          <a:xfrm>
            <a:off x="7581797" y="39748"/>
            <a:ext cx="953638" cy="562581"/>
            <a:chOff x="3037050" y="1564800"/>
            <a:chExt cx="253850" cy="149750"/>
          </a:xfrm>
        </p:grpSpPr>
        <p:sp>
          <p:nvSpPr>
            <p:cNvPr id="690" name="Google Shape;690;p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2"/>
        <p:cNvGrpSpPr/>
        <p:nvPr/>
      </p:nvGrpSpPr>
      <p:grpSpPr>
        <a:xfrm>
          <a:off x="0" y="0"/>
          <a:ext cx="0" cy="0"/>
          <a:chOff x="0" y="0"/>
          <a:chExt cx="0" cy="0"/>
        </a:xfrm>
      </p:grpSpPr>
      <p:sp>
        <p:nvSpPr>
          <p:cNvPr id="693" name="Google Shape;693;p9"/>
          <p:cNvSpPr/>
          <p:nvPr/>
        </p:nvSpPr>
        <p:spPr>
          <a:xfrm>
            <a:off x="-52800" y="1587474"/>
            <a:ext cx="9196798" cy="3556037"/>
          </a:xfrm>
          <a:custGeom>
            <a:avLst/>
            <a:gdLst/>
            <a:ahLst/>
            <a:cxnLst/>
            <a:rect l="l" t="t" r="r" b="b"/>
            <a:pathLst>
              <a:path w="35228" h="23047" extrusionOk="0">
                <a:moveTo>
                  <a:pt x="0" y="1"/>
                </a:moveTo>
                <a:lnTo>
                  <a:pt x="0" y="23047"/>
                </a:lnTo>
                <a:lnTo>
                  <a:pt x="35228" y="23047"/>
                </a:lnTo>
                <a:lnTo>
                  <a:pt x="35228" y="9166"/>
                </a:lnTo>
                <a:lnTo>
                  <a:pt x="35226" y="9166"/>
                </a:lnTo>
                <a:cubicBezTo>
                  <a:pt x="34298" y="9659"/>
                  <a:pt x="33313" y="10008"/>
                  <a:pt x="32444" y="10620"/>
                </a:cubicBezTo>
                <a:cubicBezTo>
                  <a:pt x="31183" y="11506"/>
                  <a:pt x="31161" y="12947"/>
                  <a:pt x="30865" y="14321"/>
                </a:cubicBezTo>
                <a:cubicBezTo>
                  <a:pt x="30318" y="16859"/>
                  <a:pt x="28698" y="19061"/>
                  <a:pt x="26215" y="19061"/>
                </a:cubicBezTo>
                <a:cubicBezTo>
                  <a:pt x="25721" y="19061"/>
                  <a:pt x="25193" y="18974"/>
                  <a:pt x="24633" y="18785"/>
                </a:cubicBezTo>
                <a:cubicBezTo>
                  <a:pt x="23433" y="18384"/>
                  <a:pt x="22244" y="17557"/>
                  <a:pt x="20949" y="17557"/>
                </a:cubicBezTo>
                <a:cubicBezTo>
                  <a:pt x="20884" y="17557"/>
                  <a:pt x="20820" y="17559"/>
                  <a:pt x="20754" y="17563"/>
                </a:cubicBezTo>
                <a:cubicBezTo>
                  <a:pt x="19320" y="17659"/>
                  <a:pt x="18572" y="18761"/>
                  <a:pt x="17398" y="19406"/>
                </a:cubicBezTo>
                <a:cubicBezTo>
                  <a:pt x="16744" y="19765"/>
                  <a:pt x="16160" y="19922"/>
                  <a:pt x="15630" y="19922"/>
                </a:cubicBezTo>
                <a:cubicBezTo>
                  <a:pt x="14119" y="19922"/>
                  <a:pt x="13045" y="18648"/>
                  <a:pt x="12048" y="17150"/>
                </a:cubicBezTo>
                <a:cubicBezTo>
                  <a:pt x="11473" y="16288"/>
                  <a:pt x="10947" y="15483"/>
                  <a:pt x="9894" y="15139"/>
                </a:cubicBezTo>
                <a:cubicBezTo>
                  <a:pt x="9530" y="15020"/>
                  <a:pt x="9147" y="14987"/>
                  <a:pt x="8757" y="14987"/>
                </a:cubicBezTo>
                <a:cubicBezTo>
                  <a:pt x="8279" y="14987"/>
                  <a:pt x="7790" y="15036"/>
                  <a:pt x="7316" y="15036"/>
                </a:cubicBezTo>
                <a:cubicBezTo>
                  <a:pt x="7142" y="15036"/>
                  <a:pt x="6970" y="15030"/>
                  <a:pt x="6801" y="15012"/>
                </a:cubicBezTo>
                <a:cubicBezTo>
                  <a:pt x="3346" y="14645"/>
                  <a:pt x="3157" y="9455"/>
                  <a:pt x="3148" y="6862"/>
                </a:cubicBezTo>
                <a:cubicBezTo>
                  <a:pt x="3144" y="5151"/>
                  <a:pt x="3247" y="3381"/>
                  <a:pt x="2205" y="1920"/>
                </a:cubicBezTo>
                <a:cubicBezTo>
                  <a:pt x="1621" y="1102"/>
                  <a:pt x="816" y="545"/>
                  <a:pt x="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9"/>
          <p:cNvGrpSpPr/>
          <p:nvPr/>
        </p:nvGrpSpPr>
        <p:grpSpPr>
          <a:xfrm rot="-2700000" flipH="1">
            <a:off x="554803" y="3830811"/>
            <a:ext cx="1750087" cy="1383273"/>
            <a:chOff x="5958743" y="3516209"/>
            <a:chExt cx="1750104" cy="1383286"/>
          </a:xfrm>
        </p:grpSpPr>
        <p:sp>
          <p:nvSpPr>
            <p:cNvPr id="695" name="Google Shape;695;p9"/>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754;p9"/>
          <p:cNvGrpSpPr/>
          <p:nvPr/>
        </p:nvGrpSpPr>
        <p:grpSpPr>
          <a:xfrm>
            <a:off x="-2185" y="2601719"/>
            <a:ext cx="1379167" cy="2524077"/>
            <a:chOff x="4755721" y="2265807"/>
            <a:chExt cx="1231179" cy="2253238"/>
          </a:xfrm>
        </p:grpSpPr>
        <p:sp>
          <p:nvSpPr>
            <p:cNvPr id="755" name="Google Shape;755;p9"/>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9"/>
          <p:cNvGrpSpPr/>
          <p:nvPr/>
        </p:nvGrpSpPr>
        <p:grpSpPr>
          <a:xfrm rot="2700000">
            <a:off x="6804481" y="3831823"/>
            <a:ext cx="1750087" cy="1383273"/>
            <a:chOff x="5958743" y="3516209"/>
            <a:chExt cx="1750104" cy="1383286"/>
          </a:xfrm>
        </p:grpSpPr>
        <p:sp>
          <p:nvSpPr>
            <p:cNvPr id="827" name="Google Shape;827;p9"/>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9"/>
          <p:cNvGrpSpPr/>
          <p:nvPr/>
        </p:nvGrpSpPr>
        <p:grpSpPr>
          <a:xfrm flipH="1">
            <a:off x="7656852" y="2711744"/>
            <a:ext cx="1379167" cy="2524077"/>
            <a:chOff x="4755721" y="2265807"/>
            <a:chExt cx="1231179" cy="2253238"/>
          </a:xfrm>
        </p:grpSpPr>
        <p:sp>
          <p:nvSpPr>
            <p:cNvPr id="887" name="Google Shape;887;p9"/>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 name="Google Shape;958;p9"/>
          <p:cNvSpPr txBox="1">
            <a:spLocks noGrp="1"/>
          </p:cNvSpPr>
          <p:nvPr>
            <p:ph type="title"/>
          </p:nvPr>
        </p:nvSpPr>
        <p:spPr>
          <a:xfrm>
            <a:off x="2112450" y="1146325"/>
            <a:ext cx="4872900" cy="178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59" name="Google Shape;959;p9"/>
          <p:cNvSpPr txBox="1">
            <a:spLocks noGrp="1"/>
          </p:cNvSpPr>
          <p:nvPr>
            <p:ph type="subTitle" idx="1"/>
          </p:nvPr>
        </p:nvSpPr>
        <p:spPr>
          <a:xfrm>
            <a:off x="2135550" y="2929225"/>
            <a:ext cx="4872900" cy="6711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60" name="Google Shape;960;p9"/>
          <p:cNvGrpSpPr/>
          <p:nvPr/>
        </p:nvGrpSpPr>
        <p:grpSpPr>
          <a:xfrm>
            <a:off x="-387540" y="1756486"/>
            <a:ext cx="953638" cy="562581"/>
            <a:chOff x="3037050" y="1564800"/>
            <a:chExt cx="253850" cy="149750"/>
          </a:xfrm>
        </p:grpSpPr>
        <p:sp>
          <p:nvSpPr>
            <p:cNvPr id="961" name="Google Shape;961;p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 name="Google Shape;963;p9"/>
          <p:cNvGrpSpPr/>
          <p:nvPr/>
        </p:nvGrpSpPr>
        <p:grpSpPr>
          <a:xfrm>
            <a:off x="8531710" y="2107861"/>
            <a:ext cx="953638" cy="562581"/>
            <a:chOff x="3037050" y="1564800"/>
            <a:chExt cx="253850" cy="149750"/>
          </a:xfrm>
        </p:grpSpPr>
        <p:sp>
          <p:nvSpPr>
            <p:cNvPr id="964" name="Google Shape;964;p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9"/>
          <p:cNvGrpSpPr/>
          <p:nvPr/>
        </p:nvGrpSpPr>
        <p:grpSpPr>
          <a:xfrm>
            <a:off x="8928634" y="869994"/>
            <a:ext cx="397997" cy="437843"/>
            <a:chOff x="2083275" y="3343150"/>
            <a:chExt cx="150825" cy="165925"/>
          </a:xfrm>
        </p:grpSpPr>
        <p:sp>
          <p:nvSpPr>
            <p:cNvPr id="967" name="Google Shape;967;p9"/>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429"/>
        <p:cNvGrpSpPr/>
        <p:nvPr/>
      </p:nvGrpSpPr>
      <p:grpSpPr>
        <a:xfrm>
          <a:off x="0" y="0"/>
          <a:ext cx="0" cy="0"/>
          <a:chOff x="0" y="0"/>
          <a:chExt cx="0" cy="0"/>
        </a:xfrm>
      </p:grpSpPr>
      <p:sp>
        <p:nvSpPr>
          <p:cNvPr id="1430" name="Google Shape;1430;p14"/>
          <p:cNvSpPr txBox="1">
            <a:spLocks noGrp="1"/>
          </p:cNvSpPr>
          <p:nvPr>
            <p:ph type="title"/>
          </p:nvPr>
        </p:nvSpPr>
        <p:spPr>
          <a:xfrm>
            <a:off x="873375" y="3204838"/>
            <a:ext cx="4365300" cy="531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31" name="Google Shape;1431;p14"/>
          <p:cNvSpPr txBox="1">
            <a:spLocks noGrp="1"/>
          </p:cNvSpPr>
          <p:nvPr>
            <p:ph type="subTitle" idx="1"/>
          </p:nvPr>
        </p:nvSpPr>
        <p:spPr>
          <a:xfrm>
            <a:off x="873375" y="1601188"/>
            <a:ext cx="4365300" cy="147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432" name="Google Shape;1432;p14"/>
          <p:cNvSpPr/>
          <p:nvPr/>
        </p:nvSpPr>
        <p:spPr>
          <a:xfrm rot="5400066">
            <a:off x="3156784" y="-843710"/>
            <a:ext cx="4009037" cy="7965416"/>
          </a:xfrm>
          <a:custGeom>
            <a:avLst/>
            <a:gdLst/>
            <a:ahLst/>
            <a:cxnLst/>
            <a:rect l="l" t="t" r="r" b="b"/>
            <a:pathLst>
              <a:path w="10298" h="8828" extrusionOk="0">
                <a:moveTo>
                  <a:pt x="1" y="0"/>
                </a:moveTo>
                <a:cubicBezTo>
                  <a:pt x="371" y="248"/>
                  <a:pt x="803" y="417"/>
                  <a:pt x="1315" y="478"/>
                </a:cubicBezTo>
                <a:cubicBezTo>
                  <a:pt x="1403" y="489"/>
                  <a:pt x="1491" y="493"/>
                  <a:pt x="1579" y="493"/>
                </a:cubicBezTo>
                <a:cubicBezTo>
                  <a:pt x="1920" y="493"/>
                  <a:pt x="2251" y="430"/>
                  <a:pt x="2576" y="430"/>
                </a:cubicBezTo>
                <a:cubicBezTo>
                  <a:pt x="2806" y="430"/>
                  <a:pt x="3033" y="462"/>
                  <a:pt x="3258" y="568"/>
                </a:cubicBezTo>
                <a:cubicBezTo>
                  <a:pt x="3960" y="900"/>
                  <a:pt x="4090" y="1689"/>
                  <a:pt x="4434" y="2299"/>
                </a:cubicBezTo>
                <a:cubicBezTo>
                  <a:pt x="5250" y="3729"/>
                  <a:pt x="6614" y="2606"/>
                  <a:pt x="7531" y="3615"/>
                </a:cubicBezTo>
                <a:cubicBezTo>
                  <a:pt x="8064" y="4205"/>
                  <a:pt x="8064" y="5392"/>
                  <a:pt x="8314" y="6116"/>
                </a:cubicBezTo>
                <a:cubicBezTo>
                  <a:pt x="8709" y="7277"/>
                  <a:pt x="9409" y="8125"/>
                  <a:pt x="10298" y="8827"/>
                </a:cubicBezTo>
                <a:lnTo>
                  <a:pt x="1029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3" name="Google Shape;1433;p14"/>
          <p:cNvGrpSpPr/>
          <p:nvPr/>
        </p:nvGrpSpPr>
        <p:grpSpPr>
          <a:xfrm>
            <a:off x="-607565" y="1732948"/>
            <a:ext cx="953638" cy="562581"/>
            <a:chOff x="3037050" y="1564800"/>
            <a:chExt cx="253850" cy="149750"/>
          </a:xfrm>
        </p:grpSpPr>
        <p:sp>
          <p:nvSpPr>
            <p:cNvPr id="1434" name="Google Shape;1434;p1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6" name="Google Shape;1436;p14"/>
          <p:cNvSpPr/>
          <p:nvPr/>
        </p:nvSpPr>
        <p:spPr>
          <a:xfrm>
            <a:off x="230862" y="2777859"/>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14"/>
          <p:cNvGrpSpPr/>
          <p:nvPr/>
        </p:nvGrpSpPr>
        <p:grpSpPr>
          <a:xfrm>
            <a:off x="104966" y="3573676"/>
            <a:ext cx="241121" cy="287236"/>
            <a:chOff x="7125991" y="3462688"/>
            <a:chExt cx="241121" cy="287236"/>
          </a:xfrm>
        </p:grpSpPr>
        <p:sp>
          <p:nvSpPr>
            <p:cNvPr id="1438" name="Google Shape;1438;p14"/>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14"/>
          <p:cNvGrpSpPr/>
          <p:nvPr/>
        </p:nvGrpSpPr>
        <p:grpSpPr>
          <a:xfrm>
            <a:off x="5445694" y="4421483"/>
            <a:ext cx="284162" cy="279647"/>
            <a:chOff x="2999950" y="4020975"/>
            <a:chExt cx="89675" cy="88250"/>
          </a:xfrm>
        </p:grpSpPr>
        <p:sp>
          <p:nvSpPr>
            <p:cNvPr id="1442" name="Google Shape;1442;p1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14"/>
          <p:cNvGrpSpPr/>
          <p:nvPr/>
        </p:nvGrpSpPr>
        <p:grpSpPr>
          <a:xfrm>
            <a:off x="7718009" y="4530232"/>
            <a:ext cx="397997" cy="437843"/>
            <a:chOff x="2083275" y="3343150"/>
            <a:chExt cx="150825" cy="165925"/>
          </a:xfrm>
        </p:grpSpPr>
        <p:sp>
          <p:nvSpPr>
            <p:cNvPr id="1447" name="Google Shape;1447;p14"/>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14"/>
          <p:cNvGrpSpPr/>
          <p:nvPr/>
        </p:nvGrpSpPr>
        <p:grpSpPr>
          <a:xfrm>
            <a:off x="8069347" y="305948"/>
            <a:ext cx="953638" cy="562581"/>
            <a:chOff x="3037050" y="1564800"/>
            <a:chExt cx="253850" cy="149750"/>
          </a:xfrm>
        </p:grpSpPr>
        <p:sp>
          <p:nvSpPr>
            <p:cNvPr id="1454" name="Google Shape;1454;p1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56"/>
        <p:cNvGrpSpPr/>
        <p:nvPr/>
      </p:nvGrpSpPr>
      <p:grpSpPr>
        <a:xfrm>
          <a:off x="0" y="0"/>
          <a:ext cx="0" cy="0"/>
          <a:chOff x="0" y="0"/>
          <a:chExt cx="0" cy="0"/>
        </a:xfrm>
      </p:grpSpPr>
      <p:sp>
        <p:nvSpPr>
          <p:cNvPr id="1457" name="Google Shape;1457;p15"/>
          <p:cNvSpPr txBox="1">
            <a:spLocks noGrp="1"/>
          </p:cNvSpPr>
          <p:nvPr>
            <p:ph type="title"/>
          </p:nvPr>
        </p:nvSpPr>
        <p:spPr>
          <a:xfrm>
            <a:off x="1507150" y="1604122"/>
            <a:ext cx="3687900" cy="1225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8" name="Google Shape;1458;p15"/>
          <p:cNvSpPr txBox="1">
            <a:spLocks noGrp="1"/>
          </p:cNvSpPr>
          <p:nvPr>
            <p:ph type="subTitle" idx="1"/>
          </p:nvPr>
        </p:nvSpPr>
        <p:spPr>
          <a:xfrm>
            <a:off x="1507150" y="2829588"/>
            <a:ext cx="36879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59" name="Google Shape;1459;p15"/>
          <p:cNvSpPr>
            <a:spLocks noGrp="1"/>
          </p:cNvSpPr>
          <p:nvPr>
            <p:ph type="pic" idx="2"/>
          </p:nvPr>
        </p:nvSpPr>
        <p:spPr>
          <a:xfrm>
            <a:off x="5669675" y="930565"/>
            <a:ext cx="2363700" cy="3470400"/>
          </a:xfrm>
          <a:prstGeom prst="rect">
            <a:avLst/>
          </a:prstGeom>
          <a:noFill/>
          <a:ln w="19050" cap="flat" cmpd="sng">
            <a:solidFill>
              <a:schemeClr val="dk1"/>
            </a:solidFill>
            <a:prstDash val="solid"/>
            <a:round/>
            <a:headEnd type="none" w="sm" len="sm"/>
            <a:tailEnd type="none" w="sm" len="sm"/>
          </a:ln>
        </p:spPr>
      </p:sp>
      <p:sp>
        <p:nvSpPr>
          <p:cNvPr id="1460" name="Google Shape;1460;p15"/>
          <p:cNvSpPr/>
          <p:nvPr/>
        </p:nvSpPr>
        <p:spPr>
          <a:xfrm rot="-5400066" flipH="1">
            <a:off x="541215" y="1923581"/>
            <a:ext cx="2678716" cy="3761103"/>
          </a:xfrm>
          <a:custGeom>
            <a:avLst/>
            <a:gdLst/>
            <a:ahLst/>
            <a:cxnLst/>
            <a:rect l="l" t="t" r="r" b="b"/>
            <a:pathLst>
              <a:path w="10298" h="8828" extrusionOk="0">
                <a:moveTo>
                  <a:pt x="1" y="0"/>
                </a:moveTo>
                <a:cubicBezTo>
                  <a:pt x="371" y="248"/>
                  <a:pt x="803" y="417"/>
                  <a:pt x="1315" y="478"/>
                </a:cubicBezTo>
                <a:cubicBezTo>
                  <a:pt x="1403" y="489"/>
                  <a:pt x="1491" y="493"/>
                  <a:pt x="1579" y="493"/>
                </a:cubicBezTo>
                <a:cubicBezTo>
                  <a:pt x="1920" y="493"/>
                  <a:pt x="2251" y="430"/>
                  <a:pt x="2576" y="430"/>
                </a:cubicBezTo>
                <a:cubicBezTo>
                  <a:pt x="2806" y="430"/>
                  <a:pt x="3033" y="462"/>
                  <a:pt x="3258" y="568"/>
                </a:cubicBezTo>
                <a:cubicBezTo>
                  <a:pt x="3960" y="900"/>
                  <a:pt x="4090" y="1689"/>
                  <a:pt x="4434" y="2299"/>
                </a:cubicBezTo>
                <a:cubicBezTo>
                  <a:pt x="5250" y="3729"/>
                  <a:pt x="6614" y="2606"/>
                  <a:pt x="7531" y="3615"/>
                </a:cubicBezTo>
                <a:cubicBezTo>
                  <a:pt x="8064" y="4205"/>
                  <a:pt x="8064" y="5392"/>
                  <a:pt x="8314" y="6116"/>
                </a:cubicBezTo>
                <a:cubicBezTo>
                  <a:pt x="8709" y="7277"/>
                  <a:pt x="9409" y="8125"/>
                  <a:pt x="10298" y="8827"/>
                </a:cubicBezTo>
                <a:lnTo>
                  <a:pt x="1029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15"/>
          <p:cNvGrpSpPr/>
          <p:nvPr/>
        </p:nvGrpSpPr>
        <p:grpSpPr>
          <a:xfrm>
            <a:off x="8507997" y="3562348"/>
            <a:ext cx="953638" cy="562581"/>
            <a:chOff x="3037050" y="1564800"/>
            <a:chExt cx="253850" cy="149750"/>
          </a:xfrm>
        </p:grpSpPr>
        <p:sp>
          <p:nvSpPr>
            <p:cNvPr id="1462" name="Google Shape;1462;p1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5"/>
          <p:cNvGrpSpPr/>
          <p:nvPr/>
        </p:nvGrpSpPr>
        <p:grpSpPr>
          <a:xfrm>
            <a:off x="-11" y="2872769"/>
            <a:ext cx="1379167" cy="2524077"/>
            <a:chOff x="4755721" y="2265807"/>
            <a:chExt cx="1231179" cy="2253238"/>
          </a:xfrm>
        </p:grpSpPr>
        <p:sp>
          <p:nvSpPr>
            <p:cNvPr id="1465" name="Google Shape;1465;p15"/>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5"/>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5"/>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5"/>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5"/>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5"/>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5"/>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5"/>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5"/>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5"/>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5"/>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5"/>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5"/>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5"/>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5"/>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5"/>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5"/>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5"/>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5"/>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5"/>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5"/>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5"/>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5"/>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5"/>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15"/>
          <p:cNvGrpSpPr/>
          <p:nvPr/>
        </p:nvGrpSpPr>
        <p:grpSpPr>
          <a:xfrm rot="-2700000" flipH="1">
            <a:off x="626378" y="4072336"/>
            <a:ext cx="1750087" cy="1383273"/>
            <a:chOff x="5958743" y="3516209"/>
            <a:chExt cx="1750104" cy="1383286"/>
          </a:xfrm>
        </p:grpSpPr>
        <p:sp>
          <p:nvSpPr>
            <p:cNvPr id="1537" name="Google Shape;1537;p15"/>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5"/>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5"/>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5"/>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5"/>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5"/>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5"/>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5"/>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5"/>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5"/>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5"/>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5"/>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5"/>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5"/>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5"/>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5"/>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5"/>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5"/>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5"/>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5"/>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5"/>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5"/>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5"/>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5"/>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5"/>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5"/>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5"/>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5"/>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5"/>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5"/>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5"/>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5"/>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5"/>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5"/>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5"/>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5"/>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5"/>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5"/>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5"/>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5"/>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5"/>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5"/>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5"/>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5"/>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5"/>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5"/>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5"/>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5"/>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5"/>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5"/>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5"/>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5"/>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5"/>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5"/>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5"/>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5"/>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5"/>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5"/>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5"/>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15"/>
          <p:cNvGrpSpPr/>
          <p:nvPr/>
        </p:nvGrpSpPr>
        <p:grpSpPr>
          <a:xfrm>
            <a:off x="8069347" y="305948"/>
            <a:ext cx="953638" cy="562581"/>
            <a:chOff x="3037050" y="1564800"/>
            <a:chExt cx="253850" cy="149750"/>
          </a:xfrm>
        </p:grpSpPr>
        <p:sp>
          <p:nvSpPr>
            <p:cNvPr id="1597" name="Google Shape;1597;p1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5"/>
          <p:cNvGrpSpPr/>
          <p:nvPr/>
        </p:nvGrpSpPr>
        <p:grpSpPr>
          <a:xfrm>
            <a:off x="329810" y="399173"/>
            <a:ext cx="953638" cy="562581"/>
            <a:chOff x="3037050" y="1564800"/>
            <a:chExt cx="253850" cy="149750"/>
          </a:xfrm>
        </p:grpSpPr>
        <p:sp>
          <p:nvSpPr>
            <p:cNvPr id="1600" name="Google Shape;1600;p1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15"/>
          <p:cNvGrpSpPr/>
          <p:nvPr/>
        </p:nvGrpSpPr>
        <p:grpSpPr>
          <a:xfrm>
            <a:off x="592666" y="1544626"/>
            <a:ext cx="241121" cy="287236"/>
            <a:chOff x="7125991" y="3462688"/>
            <a:chExt cx="241121" cy="287236"/>
          </a:xfrm>
        </p:grpSpPr>
        <p:sp>
          <p:nvSpPr>
            <p:cNvPr id="1603" name="Google Shape;1603;p15"/>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5"/>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5"/>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35"/>
        <p:cNvGrpSpPr/>
        <p:nvPr/>
      </p:nvGrpSpPr>
      <p:grpSpPr>
        <a:xfrm>
          <a:off x="0" y="0"/>
          <a:ext cx="0" cy="0"/>
          <a:chOff x="0" y="0"/>
          <a:chExt cx="0" cy="0"/>
        </a:xfrm>
      </p:grpSpPr>
      <p:sp>
        <p:nvSpPr>
          <p:cNvPr id="1736" name="Google Shape;1736;p18"/>
          <p:cNvSpPr/>
          <p:nvPr/>
        </p:nvSpPr>
        <p:spPr>
          <a:xfrm rot="-5400000">
            <a:off x="1428161" y="1625672"/>
            <a:ext cx="2132959" cy="4989296"/>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rot="5400066">
            <a:off x="5597582" y="1640389"/>
            <a:ext cx="2678716" cy="4414088"/>
          </a:xfrm>
          <a:custGeom>
            <a:avLst/>
            <a:gdLst/>
            <a:ahLst/>
            <a:cxnLst/>
            <a:rect l="l" t="t" r="r" b="b"/>
            <a:pathLst>
              <a:path w="10298" h="8828" extrusionOk="0">
                <a:moveTo>
                  <a:pt x="1" y="0"/>
                </a:moveTo>
                <a:cubicBezTo>
                  <a:pt x="371" y="248"/>
                  <a:pt x="803" y="417"/>
                  <a:pt x="1315" y="478"/>
                </a:cubicBezTo>
                <a:cubicBezTo>
                  <a:pt x="1403" y="489"/>
                  <a:pt x="1491" y="493"/>
                  <a:pt x="1579" y="493"/>
                </a:cubicBezTo>
                <a:cubicBezTo>
                  <a:pt x="1920" y="493"/>
                  <a:pt x="2251" y="430"/>
                  <a:pt x="2576" y="430"/>
                </a:cubicBezTo>
                <a:cubicBezTo>
                  <a:pt x="2806" y="430"/>
                  <a:pt x="3033" y="462"/>
                  <a:pt x="3258" y="568"/>
                </a:cubicBezTo>
                <a:cubicBezTo>
                  <a:pt x="3960" y="900"/>
                  <a:pt x="4090" y="1689"/>
                  <a:pt x="4434" y="2299"/>
                </a:cubicBezTo>
                <a:cubicBezTo>
                  <a:pt x="5250" y="3729"/>
                  <a:pt x="6614" y="2606"/>
                  <a:pt x="7531" y="3615"/>
                </a:cubicBezTo>
                <a:cubicBezTo>
                  <a:pt x="8064" y="4205"/>
                  <a:pt x="8064" y="5392"/>
                  <a:pt x="8314" y="6116"/>
                </a:cubicBezTo>
                <a:cubicBezTo>
                  <a:pt x="8709" y="7277"/>
                  <a:pt x="9409" y="8125"/>
                  <a:pt x="10298" y="8827"/>
                </a:cubicBezTo>
                <a:lnTo>
                  <a:pt x="1029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39" name="Google Shape;1739;p18"/>
          <p:cNvSpPr txBox="1">
            <a:spLocks noGrp="1"/>
          </p:cNvSpPr>
          <p:nvPr>
            <p:ph type="subTitle" idx="1"/>
          </p:nvPr>
        </p:nvSpPr>
        <p:spPr>
          <a:xfrm>
            <a:off x="4748376" y="2599825"/>
            <a:ext cx="2705700" cy="1254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0" name="Google Shape;1740;p18"/>
          <p:cNvSpPr txBox="1">
            <a:spLocks noGrp="1"/>
          </p:cNvSpPr>
          <p:nvPr>
            <p:ph type="subTitle" idx="2"/>
          </p:nvPr>
        </p:nvSpPr>
        <p:spPr>
          <a:xfrm>
            <a:off x="1689925" y="2599825"/>
            <a:ext cx="2705700" cy="1254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1" name="Google Shape;1741;p18"/>
          <p:cNvSpPr txBox="1">
            <a:spLocks noGrp="1"/>
          </p:cNvSpPr>
          <p:nvPr>
            <p:ph type="subTitle" idx="3"/>
          </p:nvPr>
        </p:nvSpPr>
        <p:spPr>
          <a:xfrm>
            <a:off x="1689925" y="2054175"/>
            <a:ext cx="27057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42" name="Google Shape;1742;p18"/>
          <p:cNvSpPr txBox="1">
            <a:spLocks noGrp="1"/>
          </p:cNvSpPr>
          <p:nvPr>
            <p:ph type="subTitle" idx="4"/>
          </p:nvPr>
        </p:nvSpPr>
        <p:spPr>
          <a:xfrm>
            <a:off x="4748377" y="2054175"/>
            <a:ext cx="27057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43" name="Google Shape;1743;p18"/>
          <p:cNvGrpSpPr/>
          <p:nvPr/>
        </p:nvGrpSpPr>
        <p:grpSpPr>
          <a:xfrm rot="-2700000" flipH="1">
            <a:off x="638528" y="3856261"/>
            <a:ext cx="1750087" cy="1383273"/>
            <a:chOff x="5958743" y="3516209"/>
            <a:chExt cx="1750104" cy="1383286"/>
          </a:xfrm>
        </p:grpSpPr>
        <p:sp>
          <p:nvSpPr>
            <p:cNvPr id="1744" name="Google Shape;1744;p1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3" name="Google Shape;1803;p18"/>
          <p:cNvGrpSpPr/>
          <p:nvPr/>
        </p:nvGrpSpPr>
        <p:grpSpPr>
          <a:xfrm flipH="1">
            <a:off x="7617877" y="2729644"/>
            <a:ext cx="1379167" cy="2524077"/>
            <a:chOff x="4755721" y="2265807"/>
            <a:chExt cx="1231179" cy="2253238"/>
          </a:xfrm>
        </p:grpSpPr>
        <p:sp>
          <p:nvSpPr>
            <p:cNvPr id="1804" name="Google Shape;1804;p1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5" name="Google Shape;1875;p18"/>
          <p:cNvGrpSpPr/>
          <p:nvPr/>
        </p:nvGrpSpPr>
        <p:grpSpPr>
          <a:xfrm>
            <a:off x="-215853" y="1635598"/>
            <a:ext cx="953638" cy="562581"/>
            <a:chOff x="3037050" y="1564800"/>
            <a:chExt cx="253850" cy="149750"/>
          </a:xfrm>
        </p:grpSpPr>
        <p:sp>
          <p:nvSpPr>
            <p:cNvPr id="1876" name="Google Shape;1876;p1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8"/>
          <p:cNvGrpSpPr/>
          <p:nvPr/>
        </p:nvGrpSpPr>
        <p:grpSpPr>
          <a:xfrm>
            <a:off x="416434" y="3318669"/>
            <a:ext cx="397997" cy="437843"/>
            <a:chOff x="2083275" y="3343150"/>
            <a:chExt cx="150825" cy="165925"/>
          </a:xfrm>
        </p:grpSpPr>
        <p:sp>
          <p:nvSpPr>
            <p:cNvPr id="1879" name="Google Shape;1879;p18"/>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8"/>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8"/>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8"/>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8"/>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8"/>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5" name="Google Shape;1885;p18"/>
          <p:cNvGrpSpPr/>
          <p:nvPr/>
        </p:nvGrpSpPr>
        <p:grpSpPr>
          <a:xfrm>
            <a:off x="7394909" y="4023057"/>
            <a:ext cx="397997" cy="437843"/>
            <a:chOff x="2083275" y="3343150"/>
            <a:chExt cx="150825" cy="165925"/>
          </a:xfrm>
        </p:grpSpPr>
        <p:sp>
          <p:nvSpPr>
            <p:cNvPr id="1886" name="Google Shape;1886;p18"/>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8"/>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8"/>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8"/>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8"/>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8"/>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2" name="Google Shape;1892;p18"/>
          <p:cNvGrpSpPr/>
          <p:nvPr/>
        </p:nvGrpSpPr>
        <p:grpSpPr>
          <a:xfrm rot="1258672">
            <a:off x="575371" y="1099184"/>
            <a:ext cx="200453" cy="252785"/>
            <a:chOff x="7158480" y="3001477"/>
            <a:chExt cx="200457" cy="252790"/>
          </a:xfrm>
        </p:grpSpPr>
        <p:sp>
          <p:nvSpPr>
            <p:cNvPr id="1893" name="Google Shape;1893;p18"/>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8"/>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18"/>
          <p:cNvGrpSpPr/>
          <p:nvPr/>
        </p:nvGrpSpPr>
        <p:grpSpPr>
          <a:xfrm>
            <a:off x="7906060" y="2124698"/>
            <a:ext cx="953638" cy="562581"/>
            <a:chOff x="3037050" y="1564800"/>
            <a:chExt cx="253850" cy="149750"/>
          </a:xfrm>
        </p:grpSpPr>
        <p:sp>
          <p:nvSpPr>
            <p:cNvPr id="1896" name="Google Shape;1896;p1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8" name="Google Shape;1898;p18"/>
          <p:cNvGrpSpPr/>
          <p:nvPr/>
        </p:nvGrpSpPr>
        <p:grpSpPr>
          <a:xfrm>
            <a:off x="6025994" y="4494658"/>
            <a:ext cx="284162" cy="279647"/>
            <a:chOff x="2999950" y="4020975"/>
            <a:chExt cx="89675" cy="88250"/>
          </a:xfrm>
        </p:grpSpPr>
        <p:sp>
          <p:nvSpPr>
            <p:cNvPr id="1899" name="Google Shape;1899;p18"/>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8"/>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8"/>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8"/>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18"/>
          <p:cNvGrpSpPr/>
          <p:nvPr/>
        </p:nvGrpSpPr>
        <p:grpSpPr>
          <a:xfrm>
            <a:off x="2900694" y="4714658"/>
            <a:ext cx="284162" cy="279647"/>
            <a:chOff x="2999950" y="4020975"/>
            <a:chExt cx="89675" cy="88250"/>
          </a:xfrm>
        </p:grpSpPr>
        <p:sp>
          <p:nvSpPr>
            <p:cNvPr id="1904" name="Google Shape;1904;p18"/>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8"/>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8"/>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8"/>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8" name="Google Shape;1908;p18"/>
          <p:cNvGrpSpPr/>
          <p:nvPr/>
        </p:nvGrpSpPr>
        <p:grpSpPr>
          <a:xfrm>
            <a:off x="7906060" y="76936"/>
            <a:ext cx="953638" cy="562581"/>
            <a:chOff x="3037050" y="1564800"/>
            <a:chExt cx="253850" cy="149750"/>
          </a:xfrm>
        </p:grpSpPr>
        <p:sp>
          <p:nvSpPr>
            <p:cNvPr id="1909" name="Google Shape;1909;p1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9F2D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1pPr>
            <a:lvl2pPr lvl="1"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2pPr>
            <a:lvl3pPr lvl="2"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3pPr>
            <a:lvl4pPr lvl="3"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4pPr>
            <a:lvl5pPr lvl="4"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5pPr>
            <a:lvl6pPr lvl="5"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6pPr>
            <a:lvl7pPr lvl="6"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7pPr>
            <a:lvl8pPr lvl="7"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8pPr>
            <a:lvl9pPr lvl="8"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60" r:id="rId7"/>
    <p:sldLayoutId id="2147483661" r:id="rId8"/>
    <p:sldLayoutId id="2147483664" r:id="rId9"/>
    <p:sldLayoutId id="2147483665" r:id="rId10"/>
    <p:sldLayoutId id="2147483666" r:id="rId11"/>
    <p:sldLayoutId id="2147483667" r:id="rId12"/>
    <p:sldLayoutId id="2147483668" r:id="rId13"/>
    <p:sldLayoutId id="2147483669" r:id="rId14"/>
    <p:sldLayoutId id="2147483675" r:id="rId15"/>
    <p:sldLayoutId id="2147483692" r:id="rId16"/>
  </p:sldLayoutIdLst>
  <p:transition spd="med">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98"/>
        <p:cNvGrpSpPr/>
        <p:nvPr/>
      </p:nvGrpSpPr>
      <p:grpSpPr>
        <a:xfrm>
          <a:off x="0" y="0"/>
          <a:ext cx="0" cy="0"/>
          <a:chOff x="0" y="0"/>
          <a:chExt cx="0" cy="0"/>
        </a:xfrm>
      </p:grpSpPr>
      <p:sp>
        <p:nvSpPr>
          <p:cNvPr id="2" name="Rectangle 1">
            <a:extLst>
              <a:ext uri="{FF2B5EF4-FFF2-40B4-BE49-F238E27FC236}">
                <a16:creationId xmlns:a16="http://schemas.microsoft.com/office/drawing/2014/main" id="{F1B82886-0703-461C-9B0C-AB3DC05AFC07}"/>
              </a:ext>
            </a:extLst>
          </p:cNvPr>
          <p:cNvSpPr/>
          <p:nvPr/>
        </p:nvSpPr>
        <p:spPr>
          <a:xfrm>
            <a:off x="620485" y="492579"/>
            <a:ext cx="8055429" cy="38584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800" b="1" dirty="0">
                <a:solidFill>
                  <a:srgbClr val="FF0000"/>
                </a:solidFill>
                <a:latin typeface="Cambria" panose="02040503050406030204" pitchFamily="18" charset="0"/>
                <a:ea typeface="Cambria" panose="02040503050406030204" pitchFamily="18" charset="0"/>
              </a:rPr>
              <a:t>ÔN TẬP CUỐI NĂM </a:t>
            </a:r>
          </a:p>
          <a:p>
            <a:pPr algn="ctr">
              <a:lnSpc>
                <a:spcPct val="150000"/>
              </a:lnSpc>
            </a:pPr>
            <a:r>
              <a:rPr lang="en-US" sz="4800" b="1" dirty="0">
                <a:solidFill>
                  <a:srgbClr val="FF0000"/>
                </a:solidFill>
                <a:latin typeface="Cambria" panose="02040503050406030204" pitchFamily="18" charset="0"/>
                <a:ea typeface="Cambria" panose="02040503050406030204" pitchFamily="18" charset="0"/>
              </a:rPr>
              <a:t>TIẾT 6</a:t>
            </a:r>
          </a:p>
        </p:txBody>
      </p:sp>
      <p:sp>
        <p:nvSpPr>
          <p:cNvPr id="3" name="Text Box 32">
            <a:extLst>
              <a:ext uri="{FF2B5EF4-FFF2-40B4-BE49-F238E27FC236}">
                <a16:creationId xmlns:a16="http://schemas.microsoft.com/office/drawing/2014/main" id="{1B2DD5BD-A917-23D9-7C6A-7330AD5C9E52}"/>
              </a:ext>
            </a:extLst>
          </p:cNvPr>
          <p:cNvSpPr txBox="1">
            <a:spLocks noChangeArrowheads="1"/>
          </p:cNvSpPr>
          <p:nvPr/>
        </p:nvSpPr>
        <p:spPr bwMode="auto">
          <a:xfrm>
            <a:off x="0" y="61046"/>
            <a:ext cx="90008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50000"/>
              </a:spcBef>
              <a:buClrTx/>
              <a:buNone/>
              <a:defRPr/>
            </a:pPr>
            <a:r>
              <a:rPr lang="en-US" altLang="en-US" sz="2400" b="1" kern="1200" dirty="0">
                <a:solidFill>
                  <a:srgbClr val="0000FF"/>
                </a:solidFill>
                <a:latin typeface="Cambria" panose="02040503050406030204" pitchFamily="18" charset="0"/>
                <a:ea typeface="Cambria" panose="02040503050406030204" pitchFamily="18" charset="0"/>
              </a:rPr>
              <a:t>TRƯỜNG TIỂU HỌC </a:t>
            </a:r>
            <a:r>
              <a:rPr lang="en-US" altLang="en-US" sz="2400" b="1" dirty="0" smtClean="0">
                <a:solidFill>
                  <a:srgbClr val="0000FF"/>
                </a:solidFill>
                <a:latin typeface="Cambria" panose="02040503050406030204" pitchFamily="18" charset="0"/>
                <a:ea typeface="Cambria" panose="02040503050406030204" pitchFamily="18" charset="0"/>
              </a:rPr>
              <a:t>TÂN</a:t>
            </a:r>
            <a:r>
              <a:rPr lang="en-US" altLang="en-US" sz="2400" b="1" kern="1200" dirty="0" smtClean="0">
                <a:solidFill>
                  <a:srgbClr val="0000FF"/>
                </a:solidFill>
                <a:latin typeface="Cambria" panose="02040503050406030204" pitchFamily="18" charset="0"/>
                <a:ea typeface="Cambria" panose="02040503050406030204" pitchFamily="18" charset="0"/>
              </a:rPr>
              <a:t> </a:t>
            </a:r>
            <a:r>
              <a:rPr lang="en-US" altLang="en-US" sz="2400" b="1" kern="1200" dirty="0">
                <a:solidFill>
                  <a:srgbClr val="0000FF"/>
                </a:solidFill>
                <a:latin typeface="Cambria" panose="02040503050406030204" pitchFamily="18" charset="0"/>
                <a:ea typeface="Cambria" panose="02040503050406030204" pitchFamily="18" charset="0"/>
              </a:rPr>
              <a:t>THÀNH</a:t>
            </a:r>
          </a:p>
        </p:txBody>
      </p:sp>
      <p:sp>
        <p:nvSpPr>
          <p:cNvPr id="4" name="Text Box 32">
            <a:extLst>
              <a:ext uri="{FF2B5EF4-FFF2-40B4-BE49-F238E27FC236}">
                <a16:creationId xmlns:a16="http://schemas.microsoft.com/office/drawing/2014/main" id="{1D344B7C-D3B7-6B7C-4184-215AB8D69F6A}"/>
              </a:ext>
            </a:extLst>
          </p:cNvPr>
          <p:cNvSpPr txBox="1">
            <a:spLocks noChangeArrowheads="1"/>
          </p:cNvSpPr>
          <p:nvPr/>
        </p:nvSpPr>
        <p:spPr bwMode="auto">
          <a:xfrm>
            <a:off x="1358016" y="4420088"/>
            <a:ext cx="5934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50000"/>
              </a:spcBef>
              <a:buClrTx/>
              <a:buNone/>
              <a:defRPr/>
            </a:pPr>
            <a:r>
              <a:rPr lang="en-US" altLang="en-US" sz="2400" b="1" kern="1200" dirty="0">
                <a:solidFill>
                  <a:srgbClr val="0000FF"/>
                </a:solidFill>
                <a:latin typeface="Cambria" panose="02040503050406030204" pitchFamily="18" charset="0"/>
                <a:ea typeface="Cambria" panose="02040503050406030204" pitchFamily="18" charset="0"/>
              </a:rPr>
              <a:t>GIÁO VIÊN: </a:t>
            </a:r>
            <a:r>
              <a:rPr lang="en-US" altLang="en-US" sz="2400" b="1" dirty="0" smtClean="0">
                <a:solidFill>
                  <a:srgbClr val="0000FF"/>
                </a:solidFill>
                <a:latin typeface="Cambria" panose="02040503050406030204" pitchFamily="18" charset="0"/>
                <a:ea typeface="Cambria" panose="02040503050406030204" pitchFamily="18" charset="0"/>
              </a:rPr>
              <a:t>NGUYỄN VĂN KỶ</a:t>
            </a:r>
            <a:r>
              <a:rPr lang="en-US" altLang="en-US" sz="2400" b="1" dirty="0" smtClean="0">
                <a:solidFill>
                  <a:srgbClr val="0000FF"/>
                </a:solidFill>
                <a:latin typeface="Cambria" panose="02040503050406030204" pitchFamily="18" charset="0"/>
                <a:ea typeface="Cambria" panose="02040503050406030204" pitchFamily="18" charset="0"/>
              </a:rPr>
              <a:t> </a:t>
            </a:r>
            <a:r>
              <a:rPr lang="en-US" altLang="en-US" sz="2400" b="1" dirty="0">
                <a:solidFill>
                  <a:srgbClr val="0000FF"/>
                </a:solidFill>
                <a:latin typeface="Cambria" panose="02040503050406030204" pitchFamily="18" charset="0"/>
                <a:ea typeface="Cambria" panose="02040503050406030204" pitchFamily="18" charset="0"/>
              </a:rPr>
              <a:t>– </a:t>
            </a:r>
            <a:r>
              <a:rPr lang="en-US" altLang="en-US" sz="2400" b="1">
                <a:solidFill>
                  <a:srgbClr val="0000FF"/>
                </a:solidFill>
                <a:latin typeface="Cambria" panose="02040503050406030204" pitchFamily="18" charset="0"/>
                <a:ea typeface="Cambria" panose="02040503050406030204" pitchFamily="18" charset="0"/>
              </a:rPr>
              <a:t>LỚP </a:t>
            </a:r>
            <a:r>
              <a:rPr lang="en-US" altLang="en-US" sz="2400" b="1" smtClean="0">
                <a:solidFill>
                  <a:srgbClr val="0000FF"/>
                </a:solidFill>
                <a:latin typeface="Cambria" panose="02040503050406030204" pitchFamily="18" charset="0"/>
                <a:ea typeface="Cambria" panose="02040503050406030204" pitchFamily="18" charset="0"/>
              </a:rPr>
              <a:t>5A</a:t>
            </a:r>
            <a:endParaRPr lang="en-US" altLang="en-US" sz="2400" b="1" kern="1200" dirty="0">
              <a:solidFill>
                <a:srgbClr val="0000FF"/>
              </a:solidFill>
              <a:latin typeface="Cambria" panose="02040503050406030204" pitchFamily="18" charset="0"/>
              <a:ea typeface="Cambria" panose="020405030504060302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38"/>
        <p:cNvGrpSpPr/>
        <p:nvPr/>
      </p:nvGrpSpPr>
      <p:grpSpPr>
        <a:xfrm>
          <a:off x="0" y="0"/>
          <a:ext cx="0" cy="0"/>
          <a:chOff x="0" y="0"/>
          <a:chExt cx="0" cy="0"/>
        </a:xfrm>
      </p:grpSpPr>
      <p:sp>
        <p:nvSpPr>
          <p:cNvPr id="85" name="Rectangle: Rounded Corners 84">
            <a:extLst>
              <a:ext uri="{FF2B5EF4-FFF2-40B4-BE49-F238E27FC236}">
                <a16:creationId xmlns:a16="http://schemas.microsoft.com/office/drawing/2014/main" id="{75B56B79-37D4-4E5D-B35E-AEE1BFD1C17F}"/>
              </a:ext>
            </a:extLst>
          </p:cNvPr>
          <p:cNvSpPr/>
          <p:nvPr/>
        </p:nvSpPr>
        <p:spPr>
          <a:xfrm>
            <a:off x="68752" y="144056"/>
            <a:ext cx="9020245" cy="5156714"/>
          </a:xfrm>
          <a:prstGeom prst="roundRect">
            <a:avLst>
              <a:gd name="adj" fmla="val 6433"/>
            </a:avLst>
          </a:prstGeom>
          <a:solidFill>
            <a:srgbClr val="FFFFFF"/>
          </a:solidFill>
          <a:ln w="19050" cap="flat" cmpd="sng" algn="ctr">
            <a:solidFill>
              <a:srgbClr val="BA6136">
                <a:lumMod val="75000"/>
              </a:srgbClr>
            </a:solidFill>
            <a:prstDash val="sysDash"/>
          </a:ln>
          <a:effectLst/>
        </p:spPr>
        <p:txBody>
          <a:bodyPr rtlCol="0" anchor="ctr"/>
          <a:lstStyle/>
          <a:p>
            <a:pPr algn="just">
              <a:lnSpc>
                <a:spcPct val="200000"/>
              </a:lnSpc>
            </a:pPr>
            <a:r>
              <a:rPr lang="en-US" sz="2000" b="1" dirty="0">
                <a:solidFill>
                  <a:sysClr val="windowText" lastClr="000000"/>
                </a:solidFill>
                <a:latin typeface="Cambria" panose="02040503050406030204" pitchFamily="18" charset="0"/>
                <a:ea typeface="Cambria" panose="02040503050406030204" pitchFamily="18" charset="0"/>
              </a:rPr>
              <a:t>1.</a:t>
            </a:r>
            <a:r>
              <a:rPr lang="vi-VN" sz="2000" dirty="0">
                <a:solidFill>
                  <a:sysClr val="windowText" lastClr="000000"/>
                </a:solidFill>
                <a:latin typeface="Cambria" panose="02040503050406030204" pitchFamily="18" charset="0"/>
                <a:ea typeface="Cambria" panose="02040503050406030204" pitchFamily="18" charset="0"/>
              </a:rPr>
              <a:t>Tìm câu đơn, câu ghép trong các đoạn văn sau: </a:t>
            </a:r>
          </a:p>
          <a:p>
            <a:pPr algn="just">
              <a:lnSpc>
                <a:spcPct val="200000"/>
              </a:lnSpc>
            </a:pPr>
            <a:r>
              <a:rPr lang="vi-VN" sz="2000" dirty="0">
                <a:latin typeface="Cambria" panose="02040503050406030204" pitchFamily="18" charset="0"/>
                <a:ea typeface="Cambria" panose="02040503050406030204" pitchFamily="18" charset="0"/>
                <a:cs typeface="Times New Roman" panose="02020603050405020304" pitchFamily="18" charset="0"/>
              </a:rPr>
              <a:t>a) Cây phượng đã có từ rất lâu. Gốc phượng xù xì, cành lá xum xuê, rợp mát cả một vùng. Bọn con trai chơi chọi gà bằng hoa phượng</a:t>
            </a:r>
            <a:r>
              <a:rPr lang="en-US" sz="2000" dirty="0">
                <a:latin typeface="Cambria" panose="02040503050406030204" pitchFamily="18" charset="0"/>
                <a:ea typeface="Cambria" panose="02040503050406030204" pitchFamily="18" charset="0"/>
                <a:cs typeface="Times New Roman" panose="02020603050405020304" pitchFamily="18" charset="0"/>
              </a:rPr>
              <a:t>,</a:t>
            </a:r>
            <a:r>
              <a:rPr lang="vi-VN" sz="2000" dirty="0">
                <a:latin typeface="Cambria" panose="02040503050406030204" pitchFamily="18" charset="0"/>
                <a:ea typeface="Cambria" panose="02040503050406030204" pitchFamily="18" charset="0"/>
                <a:cs typeface="Times New Roman" panose="02020603050405020304" pitchFamily="18" charset="0"/>
              </a:rPr>
              <a:t> lũ con gái chơi chuyền, nhảy, chơi ô ăn quan dưới gốc phượng. </a:t>
            </a:r>
          </a:p>
          <a:p>
            <a:pPr algn="r">
              <a:lnSpc>
                <a:spcPct val="200000"/>
              </a:lnSpc>
            </a:pPr>
            <a:r>
              <a:rPr lang="en-US" sz="2000" dirty="0">
                <a:latin typeface="Cambria" panose="02040503050406030204" pitchFamily="18" charset="0"/>
                <a:ea typeface="Cambria" panose="02040503050406030204" pitchFamily="18" charset="0"/>
                <a:cs typeface="Times New Roman" panose="02020603050405020304" pitchFamily="18" charset="0"/>
              </a:rPr>
              <a:t>                                                      </a:t>
            </a:r>
            <a:endParaRPr lang="vi-VN" sz="11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200000"/>
              </a:lnSpc>
            </a:pPr>
            <a:r>
              <a:rPr lang="vi-VN" sz="2000" dirty="0">
                <a:latin typeface="Cambria" panose="02040503050406030204" pitchFamily="18" charset="0"/>
                <a:ea typeface="Cambria" panose="02040503050406030204" pitchFamily="18" charset="0"/>
                <a:cs typeface="Times New Roman" panose="02020603050405020304" pitchFamily="18" charset="0"/>
              </a:rPr>
              <a:t>b</a:t>
            </a:r>
            <a:r>
              <a:rPr lang="en-US" sz="2000" dirty="0">
                <a:latin typeface="Cambria" panose="02040503050406030204" pitchFamily="18" charset="0"/>
                <a:ea typeface="Cambria" panose="02040503050406030204" pitchFamily="18" charset="0"/>
                <a:cs typeface="Times New Roman" panose="02020603050405020304" pitchFamily="18" charset="0"/>
              </a:rPr>
              <a:t>)</a:t>
            </a:r>
            <a:r>
              <a:rPr lang="vi-VN" sz="2000" dirty="0">
                <a:latin typeface="Cambria" panose="02040503050406030204" pitchFamily="18" charset="0"/>
                <a:ea typeface="Cambria" panose="02040503050406030204" pitchFamily="18" charset="0"/>
                <a:cs typeface="Times New Roman" panose="02020603050405020304" pitchFamily="18" charset="0"/>
              </a:rPr>
              <a:t> Gió càng lúc càng mạnh, sóng cuộn ào ào. Biển khi nổi sóng, trông lại càng lai láng mênh mông. Thuyền chồm lên hụp xuống như nô giỡn. Sóng đập vào vòi mũi thùm thùm, chiếc thuyền vẫn lao mình tới. </a:t>
            </a:r>
          </a:p>
          <a:p>
            <a:pPr algn="r">
              <a:lnSpc>
                <a:spcPct val="200000"/>
              </a:lnSpc>
            </a:pPr>
            <a:r>
              <a:rPr lang="en-US" sz="2000" dirty="0">
                <a:latin typeface="Cambria" panose="02040503050406030204" pitchFamily="18" charset="0"/>
                <a:ea typeface="Cambria" panose="02040503050406030204" pitchFamily="18" charset="0"/>
                <a:cs typeface="Times New Roman" panose="02020603050405020304" pitchFamily="18" charset="0"/>
              </a:rPr>
              <a:t>                                                                 </a:t>
            </a:r>
            <a:endParaRPr lang="vi-VN" sz="11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 name="Google Shape;184;p2">
            <a:extLst>
              <a:ext uri="{FF2B5EF4-FFF2-40B4-BE49-F238E27FC236}">
                <a16:creationId xmlns:a16="http://schemas.microsoft.com/office/drawing/2014/main" id="{A73A20C8-5AFA-4271-8665-DF7FEEC65ED1}"/>
              </a:ext>
            </a:extLst>
          </p:cNvPr>
          <p:cNvPicPr preferRelativeResize="0"/>
          <p:nvPr/>
        </p:nvPicPr>
        <p:blipFill rotWithShape="1">
          <a:blip r:embed="rId3">
            <a:alphaModFix/>
          </a:blip>
          <a:srcRect/>
          <a:stretch/>
        </p:blipFill>
        <p:spPr>
          <a:xfrm>
            <a:off x="0" y="4966615"/>
            <a:ext cx="747136" cy="187519"/>
          </a:xfrm>
          <a:prstGeom prst="rect">
            <a:avLst/>
          </a:prstGeom>
          <a:noFill/>
          <a:ln>
            <a:noFill/>
          </a:ln>
        </p:spPr>
      </p:pic>
      <p:cxnSp>
        <p:nvCxnSpPr>
          <p:cNvPr id="2" name="Straight Connector 1">
            <a:extLst>
              <a:ext uri="{FF2B5EF4-FFF2-40B4-BE49-F238E27FC236}">
                <a16:creationId xmlns:a16="http://schemas.microsoft.com/office/drawing/2014/main" id="{02F2CA3B-9ECD-C7C9-8764-745DDA6E848C}"/>
              </a:ext>
            </a:extLst>
          </p:cNvPr>
          <p:cNvCxnSpPr>
            <a:cxnSpLocks/>
          </p:cNvCxnSpPr>
          <p:nvPr/>
        </p:nvCxnSpPr>
        <p:spPr>
          <a:xfrm>
            <a:off x="635969" y="1223435"/>
            <a:ext cx="2946004" cy="0"/>
          </a:xfrm>
          <a:prstGeom prst="line">
            <a:avLst/>
          </a:prstGeom>
          <a:noFill/>
          <a:ln w="57150" cap="flat" cmpd="sng" algn="ctr">
            <a:solidFill>
              <a:srgbClr val="FF0000"/>
            </a:solidFill>
            <a:prstDash val="solid"/>
          </a:ln>
          <a:effectLst/>
        </p:spPr>
      </p:cxnSp>
      <p:cxnSp>
        <p:nvCxnSpPr>
          <p:cNvPr id="4" name="Straight Connector 3">
            <a:extLst>
              <a:ext uri="{FF2B5EF4-FFF2-40B4-BE49-F238E27FC236}">
                <a16:creationId xmlns:a16="http://schemas.microsoft.com/office/drawing/2014/main" id="{4EB96F30-E097-FBDD-B747-4B40BF0D804B}"/>
              </a:ext>
            </a:extLst>
          </p:cNvPr>
          <p:cNvCxnSpPr>
            <a:cxnSpLocks/>
          </p:cNvCxnSpPr>
          <p:nvPr/>
        </p:nvCxnSpPr>
        <p:spPr>
          <a:xfrm>
            <a:off x="3878130" y="1223435"/>
            <a:ext cx="5025238"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38">
          <a:extLst>
            <a:ext uri="{FF2B5EF4-FFF2-40B4-BE49-F238E27FC236}">
              <a16:creationId xmlns:a16="http://schemas.microsoft.com/office/drawing/2014/main" id="{F6B30EB6-83F9-74E2-6B2F-34D4CA3729B3}"/>
            </a:ext>
          </a:extLst>
        </p:cNvPr>
        <p:cNvGrpSpPr/>
        <p:nvPr/>
      </p:nvGrpSpPr>
      <p:grpSpPr>
        <a:xfrm>
          <a:off x="0" y="0"/>
          <a:ext cx="0" cy="0"/>
          <a:chOff x="0" y="0"/>
          <a:chExt cx="0" cy="0"/>
        </a:xfrm>
      </p:grpSpPr>
      <p:sp>
        <p:nvSpPr>
          <p:cNvPr id="85" name="Rectangle: Rounded Corners 84">
            <a:extLst>
              <a:ext uri="{FF2B5EF4-FFF2-40B4-BE49-F238E27FC236}">
                <a16:creationId xmlns:a16="http://schemas.microsoft.com/office/drawing/2014/main" id="{CD6635E0-FAF3-1697-9150-7D07487FB5D6}"/>
              </a:ext>
            </a:extLst>
          </p:cNvPr>
          <p:cNvSpPr/>
          <p:nvPr/>
        </p:nvSpPr>
        <p:spPr>
          <a:xfrm>
            <a:off x="68752" y="144056"/>
            <a:ext cx="9020245" cy="5156714"/>
          </a:xfrm>
          <a:prstGeom prst="roundRect">
            <a:avLst>
              <a:gd name="adj" fmla="val 6433"/>
            </a:avLst>
          </a:prstGeom>
          <a:solidFill>
            <a:srgbClr val="FFFFFF"/>
          </a:solidFill>
          <a:ln w="19050" cap="flat" cmpd="sng" algn="ctr">
            <a:solidFill>
              <a:srgbClr val="BA6136">
                <a:lumMod val="75000"/>
              </a:srgbClr>
            </a:solidFill>
            <a:prstDash val="sysDash"/>
          </a:ln>
          <a:effectLst/>
        </p:spPr>
        <p:txBody>
          <a:bodyPr rtlCol="0" anchor="ctr"/>
          <a:lstStyle/>
          <a:p>
            <a:pPr marR="0" lvl="0" algn="just" defTabSz="914400" rtl="0" eaLnBrk="1" fontAlgn="auto" latinLnBrk="0" hangingPunct="1">
              <a:lnSpc>
                <a:spcPct val="200000"/>
              </a:lnSpc>
              <a:spcBef>
                <a:spcPts val="0"/>
              </a:spcBef>
              <a:spcAft>
                <a:spcPts val="0"/>
              </a:spcAft>
              <a:buClr>
                <a:srgbClr val="000000"/>
              </a:buClr>
              <a:buSzTx/>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Cây phượng đã có từ rất lâu.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R="0" lvl="0" algn="just" defTabSz="914400" rtl="0" eaLnBrk="1" fontAlgn="auto" latinLnBrk="0" hangingPunct="1">
              <a:lnSpc>
                <a:spcPct val="200000"/>
              </a:lnSpc>
              <a:spcBef>
                <a:spcPts val="0"/>
              </a:spcBef>
              <a:spcAft>
                <a:spcPts val="0"/>
              </a:spcAft>
              <a:buClr>
                <a:srgbClr val="000000"/>
              </a:buClr>
              <a:buSzTx/>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Gốc phượng xù xì, </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cành lá xum xuê, rợp mát cả một vùng.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R="0" lvl="0" algn="just" defTabSz="914400" rtl="0" eaLnBrk="1" fontAlgn="auto" latinLnBrk="0" hangingPunct="1">
              <a:lnSpc>
                <a:spcPct val="200000"/>
              </a:lnSpc>
              <a:spcBef>
                <a:spcPts val="0"/>
              </a:spcBef>
              <a:spcAft>
                <a:spcPts val="0"/>
              </a:spcAft>
              <a:buClr>
                <a:srgbClr val="000000"/>
              </a:buClr>
              <a:buSzTx/>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Bọn con trai chơi chọi gà bằng hoa phượng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lũ con gái chơi chuyền, nhảy, chơi ô ăn quan dưới gốc phượng.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R="0" lvl="0" algn="just" defTabSz="914400" rtl="0" eaLnBrk="1" fontAlgn="auto" latinLnBrk="0" hangingPunct="1">
              <a:lnSpc>
                <a:spcPct val="200000"/>
              </a:lnSpc>
              <a:spcBef>
                <a:spcPts val="0"/>
              </a:spcBef>
              <a:spcAft>
                <a:spcPts val="0"/>
              </a:spcAft>
              <a:buClr>
                <a:srgbClr val="000000"/>
              </a:buClr>
              <a:buSzTx/>
              <a:tabLst/>
              <a:defRPr/>
            </a:pPr>
            <a:r>
              <a:rPr lang="en-US" sz="2000" dirty="0">
                <a:latin typeface="Cambria" panose="02040503050406030204" pitchFamily="18" charset="0"/>
                <a:ea typeface="Cambria" panose="02040503050406030204" pitchFamily="18" charset="0"/>
                <a:cs typeface="Times New Roman" panose="02020603050405020304" pitchFamily="18" charset="0"/>
              </a:rPr>
              <a:t>b.</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Gió càng lúc càng mạnh,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sóng cuộn ào ào.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R="0" lvl="0" algn="just" defTabSz="914400" rtl="0" eaLnBrk="1" fontAlgn="auto" latinLnBrk="0" hangingPunct="1">
              <a:lnSpc>
                <a:spcPct val="200000"/>
              </a:lnSpc>
              <a:spcBef>
                <a:spcPts val="0"/>
              </a:spcBef>
              <a:spcAft>
                <a:spcPts val="0"/>
              </a:spcAft>
              <a:buClr>
                <a:srgbClr val="000000"/>
              </a:buClr>
              <a:buSzTx/>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Biển khi nổi sóng, trông lại càng lai láng mênh mông.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R="0" lvl="0" algn="just" defTabSz="914400" rtl="0" eaLnBrk="1" fontAlgn="auto" latinLnBrk="0" hangingPunct="1">
              <a:lnSpc>
                <a:spcPct val="200000"/>
              </a:lnSpc>
              <a:spcBef>
                <a:spcPts val="0"/>
              </a:spcBef>
              <a:spcAft>
                <a:spcPts val="0"/>
              </a:spcAft>
              <a:buClr>
                <a:srgbClr val="000000"/>
              </a:buClr>
              <a:buSzTx/>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Thuyền chồm lên hụp xuống như nô giỡn. </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R="0" lvl="0" algn="just" defTabSz="914400" rtl="0" eaLnBrk="1" fontAlgn="auto" latinLnBrk="0" hangingPunct="1">
              <a:lnSpc>
                <a:spcPct val="200000"/>
              </a:lnSpc>
              <a:spcBef>
                <a:spcPts val="0"/>
              </a:spcBef>
              <a:spcAft>
                <a:spcPts val="0"/>
              </a:spcAft>
              <a:buClr>
                <a:srgbClr val="000000"/>
              </a:buClr>
              <a:buSzTx/>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Sóng đập vào vòi mũi thùm thùm, </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chiếc thuyền vẫn lao mình tới. </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endParaRPr kumimoji="0" lang="vi-VN" sz="11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6" name="Google Shape;184;p2">
            <a:extLst>
              <a:ext uri="{FF2B5EF4-FFF2-40B4-BE49-F238E27FC236}">
                <a16:creationId xmlns:a16="http://schemas.microsoft.com/office/drawing/2014/main" id="{F6479C2B-2520-416E-CC0B-101626A9BAD9}"/>
              </a:ext>
            </a:extLst>
          </p:cNvPr>
          <p:cNvPicPr preferRelativeResize="0"/>
          <p:nvPr/>
        </p:nvPicPr>
        <p:blipFill rotWithShape="1">
          <a:blip r:embed="rId3">
            <a:alphaModFix/>
          </a:blip>
          <a:srcRect/>
          <a:stretch/>
        </p:blipFill>
        <p:spPr>
          <a:xfrm>
            <a:off x="0" y="4966615"/>
            <a:ext cx="747136" cy="187519"/>
          </a:xfrm>
          <a:prstGeom prst="rect">
            <a:avLst/>
          </a:prstGeom>
          <a:noFill/>
          <a:ln>
            <a:noFill/>
          </a:ln>
        </p:spPr>
      </p:pic>
      <p:cxnSp>
        <p:nvCxnSpPr>
          <p:cNvPr id="2" name="Straight Connector 1">
            <a:extLst>
              <a:ext uri="{FF2B5EF4-FFF2-40B4-BE49-F238E27FC236}">
                <a16:creationId xmlns:a16="http://schemas.microsoft.com/office/drawing/2014/main" id="{1A152B48-D8CE-A23A-9C2B-C86D7741126C}"/>
              </a:ext>
            </a:extLst>
          </p:cNvPr>
          <p:cNvCxnSpPr>
            <a:cxnSpLocks/>
          </p:cNvCxnSpPr>
          <p:nvPr/>
        </p:nvCxnSpPr>
        <p:spPr>
          <a:xfrm>
            <a:off x="422838" y="625295"/>
            <a:ext cx="2946004" cy="0"/>
          </a:xfrm>
          <a:prstGeom prst="line">
            <a:avLst/>
          </a:prstGeom>
          <a:noFill/>
          <a:ln w="57150" cap="flat" cmpd="sng" algn="ctr">
            <a:solidFill>
              <a:srgbClr val="FF0000"/>
            </a:solidFill>
            <a:prstDash val="solid"/>
          </a:ln>
          <a:effectLst/>
        </p:spPr>
      </p:cxnSp>
      <p:cxnSp>
        <p:nvCxnSpPr>
          <p:cNvPr id="4" name="Straight Connector 3">
            <a:extLst>
              <a:ext uri="{FF2B5EF4-FFF2-40B4-BE49-F238E27FC236}">
                <a16:creationId xmlns:a16="http://schemas.microsoft.com/office/drawing/2014/main" id="{E0759AF6-6297-6F14-82BE-37E2E66B2B37}"/>
              </a:ext>
            </a:extLst>
          </p:cNvPr>
          <p:cNvCxnSpPr>
            <a:cxnSpLocks/>
          </p:cNvCxnSpPr>
          <p:nvPr/>
        </p:nvCxnSpPr>
        <p:spPr>
          <a:xfrm>
            <a:off x="326571" y="1258160"/>
            <a:ext cx="6170482"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cxnSp>
        <p:nvCxnSpPr>
          <p:cNvPr id="9" name="Straight Connector 8">
            <a:extLst>
              <a:ext uri="{FF2B5EF4-FFF2-40B4-BE49-F238E27FC236}">
                <a16:creationId xmlns:a16="http://schemas.microsoft.com/office/drawing/2014/main" id="{36A80C9E-41BB-764E-8399-C7917436E853}"/>
              </a:ext>
            </a:extLst>
          </p:cNvPr>
          <p:cNvCxnSpPr>
            <a:cxnSpLocks/>
          </p:cNvCxnSpPr>
          <p:nvPr/>
        </p:nvCxnSpPr>
        <p:spPr>
          <a:xfrm>
            <a:off x="316258" y="1905573"/>
            <a:ext cx="8511483"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cxnSp>
        <p:nvCxnSpPr>
          <p:cNvPr id="11" name="Straight Connector 10">
            <a:extLst>
              <a:ext uri="{FF2B5EF4-FFF2-40B4-BE49-F238E27FC236}">
                <a16:creationId xmlns:a16="http://schemas.microsoft.com/office/drawing/2014/main" id="{3BC0E4CE-F953-5F3C-80FA-146F3FB88165}"/>
              </a:ext>
            </a:extLst>
          </p:cNvPr>
          <p:cNvCxnSpPr>
            <a:cxnSpLocks/>
          </p:cNvCxnSpPr>
          <p:nvPr/>
        </p:nvCxnSpPr>
        <p:spPr>
          <a:xfrm>
            <a:off x="152400" y="2421213"/>
            <a:ext cx="3154566"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cxnSp>
        <p:nvCxnSpPr>
          <p:cNvPr id="13" name="Straight Connector 12">
            <a:extLst>
              <a:ext uri="{FF2B5EF4-FFF2-40B4-BE49-F238E27FC236}">
                <a16:creationId xmlns:a16="http://schemas.microsoft.com/office/drawing/2014/main" id="{A4864C4C-EBA1-9898-4861-A94F6A585852}"/>
              </a:ext>
            </a:extLst>
          </p:cNvPr>
          <p:cNvCxnSpPr>
            <a:cxnSpLocks/>
          </p:cNvCxnSpPr>
          <p:nvPr/>
        </p:nvCxnSpPr>
        <p:spPr>
          <a:xfrm>
            <a:off x="316258" y="4304665"/>
            <a:ext cx="4486046" cy="0"/>
          </a:xfrm>
          <a:prstGeom prst="line">
            <a:avLst/>
          </a:prstGeom>
          <a:noFill/>
          <a:ln w="5715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1AEED87C-5143-7E63-6BB7-A2AEF939CBD1}"/>
              </a:ext>
            </a:extLst>
          </p:cNvPr>
          <p:cNvCxnSpPr>
            <a:cxnSpLocks/>
          </p:cNvCxnSpPr>
          <p:nvPr/>
        </p:nvCxnSpPr>
        <p:spPr>
          <a:xfrm>
            <a:off x="316258" y="3657253"/>
            <a:ext cx="5500151" cy="0"/>
          </a:xfrm>
          <a:prstGeom prst="line">
            <a:avLst/>
          </a:prstGeom>
          <a:noFill/>
          <a:ln w="5715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E0C79FE5-C290-DB55-206D-4372E571E62D}"/>
              </a:ext>
            </a:extLst>
          </p:cNvPr>
          <p:cNvCxnSpPr>
            <a:cxnSpLocks/>
          </p:cNvCxnSpPr>
          <p:nvPr/>
        </p:nvCxnSpPr>
        <p:spPr>
          <a:xfrm>
            <a:off x="264695" y="4813778"/>
            <a:ext cx="6885500"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cxnSp>
        <p:nvCxnSpPr>
          <p:cNvPr id="19" name="Straight Connector 18">
            <a:extLst>
              <a:ext uri="{FF2B5EF4-FFF2-40B4-BE49-F238E27FC236}">
                <a16:creationId xmlns:a16="http://schemas.microsoft.com/office/drawing/2014/main" id="{53C12ADC-FF3A-2605-7612-BF063F8EAFC9}"/>
              </a:ext>
            </a:extLst>
          </p:cNvPr>
          <p:cNvCxnSpPr>
            <a:cxnSpLocks/>
          </p:cNvCxnSpPr>
          <p:nvPr/>
        </p:nvCxnSpPr>
        <p:spPr>
          <a:xfrm>
            <a:off x="422838" y="2984978"/>
            <a:ext cx="4541048" cy="0"/>
          </a:xfrm>
          <a:prstGeom prst="line">
            <a:avLst/>
          </a:prstGeom>
          <a:noFill/>
          <a:ln w="38100" cap="flat" cmpd="sng" algn="ctr">
            <a:solidFill>
              <a:srgbClr val="00B050"/>
            </a:solidFill>
            <a:prstDash val="solid"/>
          </a:ln>
          <a:effectLst>
            <a:outerShdw blurRad="40000" dist="23000" dir="5400000" rotWithShape="0">
              <a:srgbClr val="000000">
                <a:alpha val="35000"/>
              </a:srgbClr>
            </a:outerShdw>
          </a:effectLst>
        </p:spPr>
      </p:cxnSp>
      <p:cxnSp>
        <p:nvCxnSpPr>
          <p:cNvPr id="21" name="Straight Connector 20">
            <a:extLst>
              <a:ext uri="{FF2B5EF4-FFF2-40B4-BE49-F238E27FC236}">
                <a16:creationId xmlns:a16="http://schemas.microsoft.com/office/drawing/2014/main" id="{C078EEB9-ACC1-2EC7-EADA-DBCAD83B6B5F}"/>
              </a:ext>
            </a:extLst>
          </p:cNvPr>
          <p:cNvCxnSpPr>
            <a:cxnSpLocks/>
          </p:cNvCxnSpPr>
          <p:nvPr/>
        </p:nvCxnSpPr>
        <p:spPr>
          <a:xfrm flipH="1">
            <a:off x="1729683" y="170545"/>
            <a:ext cx="134293" cy="4547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B973612-7405-D40D-C8B7-4E94E80B66F3}"/>
              </a:ext>
            </a:extLst>
          </p:cNvPr>
          <p:cNvCxnSpPr>
            <a:cxnSpLocks/>
          </p:cNvCxnSpPr>
          <p:nvPr/>
        </p:nvCxnSpPr>
        <p:spPr>
          <a:xfrm flipH="1">
            <a:off x="1536876" y="937623"/>
            <a:ext cx="99419" cy="3329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292099-694B-E553-83A9-1BB9E75A8513}"/>
              </a:ext>
            </a:extLst>
          </p:cNvPr>
          <p:cNvCxnSpPr>
            <a:cxnSpLocks/>
          </p:cNvCxnSpPr>
          <p:nvPr/>
        </p:nvCxnSpPr>
        <p:spPr>
          <a:xfrm flipH="1">
            <a:off x="2176269" y="838834"/>
            <a:ext cx="113169" cy="34231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4A9001-D241-6ABD-F18B-0BCFA732EEEC}"/>
              </a:ext>
            </a:extLst>
          </p:cNvPr>
          <p:cNvCxnSpPr>
            <a:cxnSpLocks/>
          </p:cNvCxnSpPr>
          <p:nvPr/>
        </p:nvCxnSpPr>
        <p:spPr>
          <a:xfrm flipH="1">
            <a:off x="2232853" y="852671"/>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EB597FC-FAD4-BD66-47E0-6CE501C6C94D}"/>
              </a:ext>
            </a:extLst>
          </p:cNvPr>
          <p:cNvCxnSpPr>
            <a:cxnSpLocks/>
          </p:cNvCxnSpPr>
          <p:nvPr/>
        </p:nvCxnSpPr>
        <p:spPr>
          <a:xfrm flipH="1">
            <a:off x="3104419" y="877587"/>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FFE980-90D5-1E04-5F7F-D9D0EB68BBDF}"/>
              </a:ext>
            </a:extLst>
          </p:cNvPr>
          <p:cNvCxnSpPr>
            <a:cxnSpLocks/>
          </p:cNvCxnSpPr>
          <p:nvPr/>
        </p:nvCxnSpPr>
        <p:spPr>
          <a:xfrm flipH="1">
            <a:off x="1586585" y="1501791"/>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28EEE0-C7EE-70CE-C6AC-6D93A3C570EA}"/>
              </a:ext>
            </a:extLst>
          </p:cNvPr>
          <p:cNvCxnSpPr>
            <a:cxnSpLocks/>
          </p:cNvCxnSpPr>
          <p:nvPr/>
        </p:nvCxnSpPr>
        <p:spPr>
          <a:xfrm flipH="1">
            <a:off x="5033429" y="1480765"/>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4A03FE5-6CBA-3784-F1E9-91B7628DB3CF}"/>
              </a:ext>
            </a:extLst>
          </p:cNvPr>
          <p:cNvCxnSpPr>
            <a:cxnSpLocks/>
          </p:cNvCxnSpPr>
          <p:nvPr/>
        </p:nvCxnSpPr>
        <p:spPr>
          <a:xfrm flipH="1">
            <a:off x="5102181" y="1515340"/>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8159F73-E14A-AF31-AD50-F9355B3AFD73}"/>
              </a:ext>
            </a:extLst>
          </p:cNvPr>
          <p:cNvCxnSpPr>
            <a:cxnSpLocks/>
          </p:cNvCxnSpPr>
          <p:nvPr/>
        </p:nvCxnSpPr>
        <p:spPr>
          <a:xfrm flipH="1">
            <a:off x="6242233" y="1473188"/>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BD7C62A-3A68-14CF-EE81-E4B6CD8AAE29}"/>
              </a:ext>
            </a:extLst>
          </p:cNvPr>
          <p:cNvCxnSpPr>
            <a:cxnSpLocks/>
          </p:cNvCxnSpPr>
          <p:nvPr/>
        </p:nvCxnSpPr>
        <p:spPr>
          <a:xfrm flipH="1">
            <a:off x="879587" y="2644789"/>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DA083F-F418-6C93-E805-6764C85E577C}"/>
              </a:ext>
            </a:extLst>
          </p:cNvPr>
          <p:cNvCxnSpPr>
            <a:cxnSpLocks/>
          </p:cNvCxnSpPr>
          <p:nvPr/>
        </p:nvCxnSpPr>
        <p:spPr>
          <a:xfrm flipH="1">
            <a:off x="3104419" y="2644789"/>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0906F40-CBF0-742D-EDD3-5C8800B153E1}"/>
              </a:ext>
            </a:extLst>
          </p:cNvPr>
          <p:cNvCxnSpPr>
            <a:cxnSpLocks/>
          </p:cNvCxnSpPr>
          <p:nvPr/>
        </p:nvCxnSpPr>
        <p:spPr>
          <a:xfrm flipH="1">
            <a:off x="3184794" y="2654182"/>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D255F02-600C-968E-15B6-07EB021ED4AE}"/>
              </a:ext>
            </a:extLst>
          </p:cNvPr>
          <p:cNvCxnSpPr>
            <a:cxnSpLocks/>
          </p:cNvCxnSpPr>
          <p:nvPr/>
        </p:nvCxnSpPr>
        <p:spPr>
          <a:xfrm flipH="1">
            <a:off x="3749704" y="2752725"/>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74F31AB-CD3F-8D66-F741-026386B7E0B9}"/>
              </a:ext>
            </a:extLst>
          </p:cNvPr>
          <p:cNvCxnSpPr>
            <a:cxnSpLocks/>
          </p:cNvCxnSpPr>
          <p:nvPr/>
        </p:nvCxnSpPr>
        <p:spPr>
          <a:xfrm flipH="1">
            <a:off x="686050" y="3325168"/>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B4B50CF-60C6-DDE7-E65E-6FCD1272297E}"/>
              </a:ext>
            </a:extLst>
          </p:cNvPr>
          <p:cNvCxnSpPr>
            <a:cxnSpLocks/>
          </p:cNvCxnSpPr>
          <p:nvPr/>
        </p:nvCxnSpPr>
        <p:spPr>
          <a:xfrm flipH="1">
            <a:off x="1079082" y="3921423"/>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F743330-CDE7-7987-EFDC-E3F7B6378357}"/>
              </a:ext>
            </a:extLst>
          </p:cNvPr>
          <p:cNvCxnSpPr>
            <a:cxnSpLocks/>
          </p:cNvCxnSpPr>
          <p:nvPr/>
        </p:nvCxnSpPr>
        <p:spPr>
          <a:xfrm flipH="1">
            <a:off x="757415" y="4458120"/>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6131EAA-643E-D694-714D-9A2ACB746430}"/>
              </a:ext>
            </a:extLst>
          </p:cNvPr>
          <p:cNvCxnSpPr>
            <a:cxnSpLocks/>
          </p:cNvCxnSpPr>
          <p:nvPr/>
        </p:nvCxnSpPr>
        <p:spPr>
          <a:xfrm flipH="1">
            <a:off x="3855076" y="4537635"/>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113F9EB-528D-B030-FE03-3BBB5DA0E478}"/>
              </a:ext>
            </a:extLst>
          </p:cNvPr>
          <p:cNvCxnSpPr>
            <a:cxnSpLocks/>
          </p:cNvCxnSpPr>
          <p:nvPr/>
        </p:nvCxnSpPr>
        <p:spPr>
          <a:xfrm flipH="1">
            <a:off x="3960448" y="4537635"/>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A3B1C5-BDC9-7D24-B6C8-F4D20CD8371B}"/>
              </a:ext>
            </a:extLst>
          </p:cNvPr>
          <p:cNvCxnSpPr>
            <a:cxnSpLocks/>
          </p:cNvCxnSpPr>
          <p:nvPr/>
        </p:nvCxnSpPr>
        <p:spPr>
          <a:xfrm flipH="1">
            <a:off x="5449949" y="4520187"/>
            <a:ext cx="122172" cy="3556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43298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ppt_x"/>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ppt_x"/>
                                          </p:val>
                                        </p:tav>
                                        <p:tav tm="100000">
                                          <p:val>
                                            <p:strVal val="#ppt_x"/>
                                          </p:val>
                                        </p:tav>
                                      </p:tavLst>
                                    </p:anim>
                                    <p:anim calcmode="lin" valueType="num">
                                      <p:cBhvr additive="base">
                                        <p:cTn id="7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ppt_x"/>
                                          </p:val>
                                        </p:tav>
                                        <p:tav tm="100000">
                                          <p:val>
                                            <p:strVal val="#ppt_x"/>
                                          </p:val>
                                        </p:tav>
                                      </p:tavLst>
                                    </p:anim>
                                    <p:anim calcmode="lin" valueType="num">
                                      <p:cBhvr additive="base">
                                        <p:cTn id="7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 calcmode="lin" valueType="num">
                                      <p:cBhvr additive="base">
                                        <p:cTn id="82" dur="500" fill="hold"/>
                                        <p:tgtEl>
                                          <p:spTgt spid="31"/>
                                        </p:tgtEl>
                                        <p:attrNameLst>
                                          <p:attrName>ppt_x</p:attrName>
                                        </p:attrNameLst>
                                      </p:cBhvr>
                                      <p:tavLst>
                                        <p:tav tm="0">
                                          <p:val>
                                            <p:strVal val="#ppt_x"/>
                                          </p:val>
                                        </p:tav>
                                        <p:tav tm="100000">
                                          <p:val>
                                            <p:strVal val="#ppt_x"/>
                                          </p:val>
                                        </p:tav>
                                      </p:tavLst>
                                    </p:anim>
                                    <p:anim calcmode="lin" valueType="num">
                                      <p:cBhvr additive="base">
                                        <p:cTn id="83" dur="500" fill="hold"/>
                                        <p:tgtEl>
                                          <p:spTgt spid="31"/>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64"/>
                                        </p:tgtEl>
                                        <p:attrNameLst>
                                          <p:attrName>style.visibility</p:attrName>
                                        </p:attrNameLst>
                                      </p:cBhvr>
                                      <p:to>
                                        <p:strVal val="visible"/>
                                      </p:to>
                                    </p:set>
                                    <p:anim calcmode="lin" valueType="num">
                                      <p:cBhvr additive="base">
                                        <p:cTn id="86" dur="500" fill="hold"/>
                                        <p:tgtEl>
                                          <p:spTgt spid="64"/>
                                        </p:tgtEl>
                                        <p:attrNameLst>
                                          <p:attrName>ppt_x</p:attrName>
                                        </p:attrNameLst>
                                      </p:cBhvr>
                                      <p:tavLst>
                                        <p:tav tm="0">
                                          <p:val>
                                            <p:strVal val="#ppt_x"/>
                                          </p:val>
                                        </p:tav>
                                        <p:tav tm="100000">
                                          <p:val>
                                            <p:strVal val="#ppt_x"/>
                                          </p:val>
                                        </p:tav>
                                      </p:tavLst>
                                    </p:anim>
                                    <p:anim calcmode="lin" valueType="num">
                                      <p:cBhvr additive="base">
                                        <p:cTn id="87"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65"/>
                                        </p:tgtEl>
                                        <p:attrNameLst>
                                          <p:attrName>style.visibility</p:attrName>
                                        </p:attrNameLst>
                                      </p:cBhvr>
                                      <p:to>
                                        <p:strVal val="visible"/>
                                      </p:to>
                                    </p:set>
                                    <p:anim calcmode="lin" valueType="num">
                                      <p:cBhvr additive="base">
                                        <p:cTn id="92" dur="500" fill="hold"/>
                                        <p:tgtEl>
                                          <p:spTgt spid="65"/>
                                        </p:tgtEl>
                                        <p:attrNameLst>
                                          <p:attrName>ppt_x</p:attrName>
                                        </p:attrNameLst>
                                      </p:cBhvr>
                                      <p:tavLst>
                                        <p:tav tm="0">
                                          <p:val>
                                            <p:strVal val="#ppt_x"/>
                                          </p:val>
                                        </p:tav>
                                        <p:tav tm="100000">
                                          <p:val>
                                            <p:strVal val="#ppt_x"/>
                                          </p:val>
                                        </p:tav>
                                      </p:tavLst>
                                    </p:anim>
                                    <p:anim calcmode="lin" valueType="num">
                                      <p:cBhvr additive="base">
                                        <p:cTn id="93"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500" fill="hold"/>
                                        <p:tgtEl>
                                          <p:spTgt spid="66"/>
                                        </p:tgtEl>
                                        <p:attrNameLst>
                                          <p:attrName>ppt_x</p:attrName>
                                        </p:attrNameLst>
                                      </p:cBhvr>
                                      <p:tavLst>
                                        <p:tav tm="0">
                                          <p:val>
                                            <p:strVal val="#ppt_x"/>
                                          </p:val>
                                        </p:tav>
                                        <p:tav tm="100000">
                                          <p:val>
                                            <p:strVal val="#ppt_x"/>
                                          </p:val>
                                        </p:tav>
                                      </p:tavLst>
                                    </p:anim>
                                    <p:anim calcmode="lin" valueType="num">
                                      <p:cBhvr additive="base">
                                        <p:cTn id="99"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67"/>
                                        </p:tgtEl>
                                        <p:attrNameLst>
                                          <p:attrName>style.visibility</p:attrName>
                                        </p:attrNameLst>
                                      </p:cBhvr>
                                      <p:to>
                                        <p:strVal val="visible"/>
                                      </p:to>
                                    </p:set>
                                    <p:anim calcmode="lin" valueType="num">
                                      <p:cBhvr additive="base">
                                        <p:cTn id="104" dur="500" fill="hold"/>
                                        <p:tgtEl>
                                          <p:spTgt spid="67"/>
                                        </p:tgtEl>
                                        <p:attrNameLst>
                                          <p:attrName>ppt_x</p:attrName>
                                        </p:attrNameLst>
                                      </p:cBhvr>
                                      <p:tavLst>
                                        <p:tav tm="0">
                                          <p:val>
                                            <p:strVal val="#ppt_x"/>
                                          </p:val>
                                        </p:tav>
                                        <p:tav tm="100000">
                                          <p:val>
                                            <p:strVal val="#ppt_x"/>
                                          </p:val>
                                        </p:tav>
                                      </p:tavLst>
                                    </p:anim>
                                    <p:anim calcmode="lin" valueType="num">
                                      <p:cBhvr additive="base">
                                        <p:cTn id="105" dur="500" fill="hold"/>
                                        <p:tgtEl>
                                          <p:spTgt spid="67"/>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68"/>
                                        </p:tgtEl>
                                        <p:attrNameLst>
                                          <p:attrName>style.visibility</p:attrName>
                                        </p:attrNameLst>
                                      </p:cBhvr>
                                      <p:to>
                                        <p:strVal val="visible"/>
                                      </p:to>
                                    </p:set>
                                    <p:anim calcmode="lin" valueType="num">
                                      <p:cBhvr additive="base">
                                        <p:cTn id="108" dur="500" fill="hold"/>
                                        <p:tgtEl>
                                          <p:spTgt spid="68"/>
                                        </p:tgtEl>
                                        <p:attrNameLst>
                                          <p:attrName>ppt_x</p:attrName>
                                        </p:attrNameLst>
                                      </p:cBhvr>
                                      <p:tavLst>
                                        <p:tav tm="0">
                                          <p:val>
                                            <p:strVal val="#ppt_x"/>
                                          </p:val>
                                        </p:tav>
                                        <p:tav tm="100000">
                                          <p:val>
                                            <p:strVal val="#ppt_x"/>
                                          </p:val>
                                        </p:tav>
                                      </p:tavLst>
                                    </p:anim>
                                    <p:anim calcmode="lin" valueType="num">
                                      <p:cBhvr additive="base">
                                        <p:cTn id="10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69"/>
                                        </p:tgtEl>
                                        <p:attrNameLst>
                                          <p:attrName>style.visibility</p:attrName>
                                        </p:attrNameLst>
                                      </p:cBhvr>
                                      <p:to>
                                        <p:strVal val="visible"/>
                                      </p:to>
                                    </p:set>
                                    <p:anim calcmode="lin" valueType="num">
                                      <p:cBhvr additive="base">
                                        <p:cTn id="114" dur="500" fill="hold"/>
                                        <p:tgtEl>
                                          <p:spTgt spid="69"/>
                                        </p:tgtEl>
                                        <p:attrNameLst>
                                          <p:attrName>ppt_x</p:attrName>
                                        </p:attrNameLst>
                                      </p:cBhvr>
                                      <p:tavLst>
                                        <p:tav tm="0">
                                          <p:val>
                                            <p:strVal val="#ppt_x"/>
                                          </p:val>
                                        </p:tav>
                                        <p:tav tm="100000">
                                          <p:val>
                                            <p:strVal val="#ppt_x"/>
                                          </p:val>
                                        </p:tav>
                                      </p:tavLst>
                                    </p:anim>
                                    <p:anim calcmode="lin" valueType="num">
                                      <p:cBhvr additive="base">
                                        <p:cTn id="11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70"/>
                                        </p:tgtEl>
                                        <p:attrNameLst>
                                          <p:attrName>style.visibility</p:attrName>
                                        </p:attrNameLst>
                                      </p:cBhvr>
                                      <p:to>
                                        <p:strVal val="visible"/>
                                      </p:to>
                                    </p:set>
                                    <p:anim calcmode="lin" valueType="num">
                                      <p:cBhvr additive="base">
                                        <p:cTn id="120" dur="500" fill="hold"/>
                                        <p:tgtEl>
                                          <p:spTgt spid="70"/>
                                        </p:tgtEl>
                                        <p:attrNameLst>
                                          <p:attrName>ppt_x</p:attrName>
                                        </p:attrNameLst>
                                      </p:cBhvr>
                                      <p:tavLst>
                                        <p:tav tm="0">
                                          <p:val>
                                            <p:strVal val="#ppt_x"/>
                                          </p:val>
                                        </p:tav>
                                        <p:tav tm="100000">
                                          <p:val>
                                            <p:strVal val="#ppt_x"/>
                                          </p:val>
                                        </p:tav>
                                      </p:tavLst>
                                    </p:anim>
                                    <p:anim calcmode="lin" valueType="num">
                                      <p:cBhvr additive="base">
                                        <p:cTn id="121"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71"/>
                                        </p:tgtEl>
                                        <p:attrNameLst>
                                          <p:attrName>style.visibility</p:attrName>
                                        </p:attrNameLst>
                                      </p:cBhvr>
                                      <p:to>
                                        <p:strVal val="visible"/>
                                      </p:to>
                                    </p:set>
                                    <p:anim calcmode="lin" valueType="num">
                                      <p:cBhvr additive="base">
                                        <p:cTn id="126" dur="500" fill="hold"/>
                                        <p:tgtEl>
                                          <p:spTgt spid="71"/>
                                        </p:tgtEl>
                                        <p:attrNameLst>
                                          <p:attrName>ppt_x</p:attrName>
                                        </p:attrNameLst>
                                      </p:cBhvr>
                                      <p:tavLst>
                                        <p:tav tm="0">
                                          <p:val>
                                            <p:strVal val="#ppt_x"/>
                                          </p:val>
                                        </p:tav>
                                        <p:tav tm="100000">
                                          <p:val>
                                            <p:strVal val="#ppt_x"/>
                                          </p:val>
                                        </p:tav>
                                      </p:tavLst>
                                    </p:anim>
                                    <p:anim calcmode="lin" valueType="num">
                                      <p:cBhvr additive="base">
                                        <p:cTn id="12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72"/>
                                        </p:tgtEl>
                                        <p:attrNameLst>
                                          <p:attrName>style.visibility</p:attrName>
                                        </p:attrNameLst>
                                      </p:cBhvr>
                                      <p:to>
                                        <p:strVal val="visible"/>
                                      </p:to>
                                    </p:set>
                                    <p:anim calcmode="lin" valueType="num">
                                      <p:cBhvr additive="base">
                                        <p:cTn id="132" dur="500" fill="hold"/>
                                        <p:tgtEl>
                                          <p:spTgt spid="72"/>
                                        </p:tgtEl>
                                        <p:attrNameLst>
                                          <p:attrName>ppt_x</p:attrName>
                                        </p:attrNameLst>
                                      </p:cBhvr>
                                      <p:tavLst>
                                        <p:tav tm="0">
                                          <p:val>
                                            <p:strVal val="#ppt_x"/>
                                          </p:val>
                                        </p:tav>
                                        <p:tav tm="100000">
                                          <p:val>
                                            <p:strVal val="#ppt_x"/>
                                          </p:val>
                                        </p:tav>
                                      </p:tavLst>
                                    </p:anim>
                                    <p:anim calcmode="lin" valueType="num">
                                      <p:cBhvr additive="base">
                                        <p:cTn id="1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73"/>
                                        </p:tgtEl>
                                        <p:attrNameLst>
                                          <p:attrName>style.visibility</p:attrName>
                                        </p:attrNameLst>
                                      </p:cBhvr>
                                      <p:to>
                                        <p:strVal val="visible"/>
                                      </p:to>
                                    </p:set>
                                    <p:anim calcmode="lin" valueType="num">
                                      <p:cBhvr additive="base">
                                        <p:cTn id="138" dur="500" fill="hold"/>
                                        <p:tgtEl>
                                          <p:spTgt spid="73"/>
                                        </p:tgtEl>
                                        <p:attrNameLst>
                                          <p:attrName>ppt_x</p:attrName>
                                        </p:attrNameLst>
                                      </p:cBhvr>
                                      <p:tavLst>
                                        <p:tav tm="0">
                                          <p:val>
                                            <p:strVal val="#ppt_x"/>
                                          </p:val>
                                        </p:tav>
                                        <p:tav tm="100000">
                                          <p:val>
                                            <p:strVal val="#ppt_x"/>
                                          </p:val>
                                        </p:tav>
                                      </p:tavLst>
                                    </p:anim>
                                    <p:anim calcmode="lin" valueType="num">
                                      <p:cBhvr additive="base">
                                        <p:cTn id="139" dur="500" fill="hold"/>
                                        <p:tgtEl>
                                          <p:spTgt spid="73"/>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74"/>
                                        </p:tgtEl>
                                        <p:attrNameLst>
                                          <p:attrName>style.visibility</p:attrName>
                                        </p:attrNameLst>
                                      </p:cBhvr>
                                      <p:to>
                                        <p:strVal val="visible"/>
                                      </p:to>
                                    </p:set>
                                    <p:anim calcmode="lin" valueType="num">
                                      <p:cBhvr additive="base">
                                        <p:cTn id="142" dur="500" fill="hold"/>
                                        <p:tgtEl>
                                          <p:spTgt spid="74"/>
                                        </p:tgtEl>
                                        <p:attrNameLst>
                                          <p:attrName>ppt_x</p:attrName>
                                        </p:attrNameLst>
                                      </p:cBhvr>
                                      <p:tavLst>
                                        <p:tav tm="0">
                                          <p:val>
                                            <p:strVal val="#ppt_x"/>
                                          </p:val>
                                        </p:tav>
                                        <p:tav tm="100000">
                                          <p:val>
                                            <p:strVal val="#ppt_x"/>
                                          </p:val>
                                        </p:tav>
                                      </p:tavLst>
                                    </p:anim>
                                    <p:anim calcmode="lin" valueType="num">
                                      <p:cBhvr additive="base">
                                        <p:cTn id="143"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nodeType="clickEffect">
                                  <p:stCondLst>
                                    <p:cond delay="0"/>
                                  </p:stCondLst>
                                  <p:childTnLst>
                                    <p:set>
                                      <p:cBhvr>
                                        <p:cTn id="147" dur="1" fill="hold">
                                          <p:stCondLst>
                                            <p:cond delay="0"/>
                                          </p:stCondLst>
                                        </p:cTn>
                                        <p:tgtEl>
                                          <p:spTgt spid="75"/>
                                        </p:tgtEl>
                                        <p:attrNameLst>
                                          <p:attrName>style.visibility</p:attrName>
                                        </p:attrNameLst>
                                      </p:cBhvr>
                                      <p:to>
                                        <p:strVal val="visible"/>
                                      </p:to>
                                    </p:set>
                                    <p:anim calcmode="lin" valueType="num">
                                      <p:cBhvr additive="base">
                                        <p:cTn id="148" dur="500" fill="hold"/>
                                        <p:tgtEl>
                                          <p:spTgt spid="75"/>
                                        </p:tgtEl>
                                        <p:attrNameLst>
                                          <p:attrName>ppt_x</p:attrName>
                                        </p:attrNameLst>
                                      </p:cBhvr>
                                      <p:tavLst>
                                        <p:tav tm="0">
                                          <p:val>
                                            <p:strVal val="#ppt_x"/>
                                          </p:val>
                                        </p:tav>
                                        <p:tav tm="100000">
                                          <p:val>
                                            <p:strVal val="#ppt_x"/>
                                          </p:val>
                                        </p:tav>
                                      </p:tavLst>
                                    </p:anim>
                                    <p:anim calcmode="lin" valueType="num">
                                      <p:cBhvr additive="base">
                                        <p:cTn id="149"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38"/>
        <p:cNvGrpSpPr/>
        <p:nvPr/>
      </p:nvGrpSpPr>
      <p:grpSpPr>
        <a:xfrm>
          <a:off x="0" y="0"/>
          <a:ext cx="0" cy="0"/>
          <a:chOff x="0" y="0"/>
          <a:chExt cx="0" cy="0"/>
        </a:xfrm>
      </p:grpSpPr>
      <p:grpSp>
        <p:nvGrpSpPr>
          <p:cNvPr id="5473" name="Google Shape;5473;p41"/>
          <p:cNvGrpSpPr/>
          <p:nvPr/>
        </p:nvGrpSpPr>
        <p:grpSpPr>
          <a:xfrm>
            <a:off x="-240403" y="1130223"/>
            <a:ext cx="953638" cy="562581"/>
            <a:chOff x="3037050" y="1564800"/>
            <a:chExt cx="253850" cy="149750"/>
          </a:xfrm>
        </p:grpSpPr>
        <p:sp>
          <p:nvSpPr>
            <p:cNvPr id="5474" name="Google Shape;5474;p41"/>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75" name="Google Shape;5475;p41"/>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7" name="Arrow: Pentagon 6">
            <a:extLst>
              <a:ext uri="{FF2B5EF4-FFF2-40B4-BE49-F238E27FC236}">
                <a16:creationId xmlns:a16="http://schemas.microsoft.com/office/drawing/2014/main" id="{ADB97F0E-03E0-4791-B7F2-24715E2FC676}"/>
              </a:ext>
            </a:extLst>
          </p:cNvPr>
          <p:cNvSpPr/>
          <p:nvPr/>
        </p:nvSpPr>
        <p:spPr>
          <a:xfrm>
            <a:off x="0" y="221123"/>
            <a:ext cx="3396343" cy="519924"/>
          </a:xfrm>
          <a:prstGeom prst="homePlate">
            <a:avLst/>
          </a:prstGeom>
          <a:solidFill>
            <a:schemeClr val="tx2">
              <a:lumMod val="60000"/>
              <a:lumOff val="40000"/>
            </a:schemeClr>
          </a:solid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Cambria" panose="02040503050406030204" pitchFamily="18" charset="0"/>
                <a:ea typeface="Cambria" panose="02040503050406030204" pitchFamily="18" charset="0"/>
              </a:rPr>
              <a:t>GỢI Ý BÀI TẬP 1</a:t>
            </a:r>
          </a:p>
        </p:txBody>
      </p:sp>
      <p:grpSp>
        <p:nvGrpSpPr>
          <p:cNvPr id="11" name="Group 10">
            <a:extLst>
              <a:ext uri="{FF2B5EF4-FFF2-40B4-BE49-F238E27FC236}">
                <a16:creationId xmlns:a16="http://schemas.microsoft.com/office/drawing/2014/main" id="{391C294F-232E-4F64-94B8-4EA33F211871}"/>
              </a:ext>
            </a:extLst>
          </p:cNvPr>
          <p:cNvGrpSpPr/>
          <p:nvPr/>
        </p:nvGrpSpPr>
        <p:grpSpPr>
          <a:xfrm>
            <a:off x="236133" y="965669"/>
            <a:ext cx="8372683" cy="1881990"/>
            <a:chOff x="1766438" y="4898773"/>
            <a:chExt cx="8372683" cy="1881990"/>
          </a:xfrm>
        </p:grpSpPr>
        <p:pic>
          <p:nvPicPr>
            <p:cNvPr id="12" name="Picture 11" descr="https://cdn-icons-png.flaticon.com/128/981/981221.png">
              <a:extLst>
                <a:ext uri="{FF2B5EF4-FFF2-40B4-BE49-F238E27FC236}">
                  <a16:creationId xmlns:a16="http://schemas.microsoft.com/office/drawing/2014/main" id="{3A8B0BA9-FA4C-4063-B9D5-58FB61342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38" y="5525670"/>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947524E-6E70-40AB-B234-15CCDB515A96}"/>
                </a:ext>
              </a:extLst>
            </p:cNvPr>
            <p:cNvSpPr txBox="1"/>
            <p:nvPr/>
          </p:nvSpPr>
          <p:spPr>
            <a:xfrm>
              <a:off x="2544088" y="4898773"/>
              <a:ext cx="7595033" cy="1881990"/>
            </a:xfrm>
            <a:prstGeom prst="rect">
              <a:avLst/>
            </a:prstGeom>
            <a:solidFill>
              <a:schemeClr val="bg1"/>
            </a:solid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rPr>
                <a:t>a) Đoạn văn a có 1 câu đơn (“Cây phượng đỏ có từ rất lâu.”) và 2 câu ghép (“Gốc phượng xù xì, cành lá xum xuê, rợp mát cả một vùng.”; “Bọn con trai chơi chọi gà bằng hoa phượng, lũ con gái chơi chuyền, nhảy dây, chơi ô ăn quan dưới gốc phượng.”) </a:t>
              </a:r>
              <a:endParaRPr kumimoji="0" lang="vi-VN" sz="200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B1C7DE2-2C81-435E-B2E9-429EAC5AC176}"/>
              </a:ext>
            </a:extLst>
          </p:cNvPr>
          <p:cNvGrpSpPr/>
          <p:nvPr/>
        </p:nvGrpSpPr>
        <p:grpSpPr>
          <a:xfrm>
            <a:off x="236133" y="3040387"/>
            <a:ext cx="8372683" cy="1881990"/>
            <a:chOff x="1766438" y="4898773"/>
            <a:chExt cx="8372683" cy="1881990"/>
          </a:xfrm>
        </p:grpSpPr>
        <p:pic>
          <p:nvPicPr>
            <p:cNvPr id="15" name="Picture 14" descr="https://cdn-icons-png.flaticon.com/128/981/981221.png">
              <a:extLst>
                <a:ext uri="{FF2B5EF4-FFF2-40B4-BE49-F238E27FC236}">
                  <a16:creationId xmlns:a16="http://schemas.microsoft.com/office/drawing/2014/main" id="{8AF8706B-A6DB-4554-9BC8-8DB136EC8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38" y="5525670"/>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6EE1156-3AA9-424B-9121-B8BACEF19F84}"/>
                </a:ext>
              </a:extLst>
            </p:cNvPr>
            <p:cNvSpPr txBox="1"/>
            <p:nvPr/>
          </p:nvSpPr>
          <p:spPr>
            <a:xfrm>
              <a:off x="2544088" y="4898773"/>
              <a:ext cx="7595033" cy="1881990"/>
            </a:xfrm>
            <a:prstGeom prst="rect">
              <a:avLst/>
            </a:prstGeom>
            <a:solidFill>
              <a:schemeClr val="bg1"/>
            </a:solid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rPr>
                <a:t>b) Đoạn văn b có 2 câu đơn (“Thuyền chồn lên hụp xuống như nô giỡn.”; “Biển khi nổi sóng, trông lại càng lai láng mênh mông.”) và 2 câu ghép (“Gió càng lúc càng mạnh, sóng cuộn ào ào.”; “Sóng đập vào mũi thùm thùm, chiếc thuyền vẫn lao mình tới.”)</a:t>
              </a:r>
              <a:endParaRPr kumimoji="0" lang="vi-VN" sz="200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58209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47"/>
        <p:cNvGrpSpPr/>
        <p:nvPr/>
      </p:nvGrpSpPr>
      <p:grpSpPr>
        <a:xfrm>
          <a:off x="0" y="0"/>
          <a:ext cx="0" cy="0"/>
          <a:chOff x="0" y="0"/>
          <a:chExt cx="0" cy="0"/>
        </a:xfrm>
      </p:grpSpPr>
      <p:grpSp>
        <p:nvGrpSpPr>
          <p:cNvPr id="6734" name="Google Shape;6734;p53"/>
          <p:cNvGrpSpPr/>
          <p:nvPr/>
        </p:nvGrpSpPr>
        <p:grpSpPr>
          <a:xfrm>
            <a:off x="-347090" y="3372811"/>
            <a:ext cx="953638" cy="562581"/>
            <a:chOff x="3037050" y="1564800"/>
            <a:chExt cx="253850" cy="149750"/>
          </a:xfrm>
        </p:grpSpPr>
        <p:sp>
          <p:nvSpPr>
            <p:cNvPr id="6735" name="Google Shape;6735;p53"/>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36" name="Google Shape;6736;p53"/>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21" name="Group 120">
            <a:extLst>
              <a:ext uri="{FF2B5EF4-FFF2-40B4-BE49-F238E27FC236}">
                <a16:creationId xmlns:a16="http://schemas.microsoft.com/office/drawing/2014/main" id="{EE2341E9-75B2-4161-B83F-EC2D17189F1C}"/>
              </a:ext>
            </a:extLst>
          </p:cNvPr>
          <p:cNvGrpSpPr/>
          <p:nvPr/>
        </p:nvGrpSpPr>
        <p:grpSpPr>
          <a:xfrm>
            <a:off x="389327" y="417520"/>
            <a:ext cx="3114517" cy="3236581"/>
            <a:chOff x="594846" y="1891431"/>
            <a:chExt cx="6229033" cy="6473161"/>
          </a:xfrm>
        </p:grpSpPr>
        <p:grpSp>
          <p:nvGrpSpPr>
            <p:cNvPr id="122" name="Group 6">
              <a:extLst>
                <a:ext uri="{FF2B5EF4-FFF2-40B4-BE49-F238E27FC236}">
                  <a16:creationId xmlns:a16="http://schemas.microsoft.com/office/drawing/2014/main" id="{46111BF1-D75F-45F2-A527-45336D608E1C}"/>
                </a:ext>
              </a:extLst>
            </p:cNvPr>
            <p:cNvGrpSpPr/>
            <p:nvPr/>
          </p:nvGrpSpPr>
          <p:grpSpPr>
            <a:xfrm>
              <a:off x="594846" y="2135559"/>
              <a:ext cx="6229033" cy="6229033"/>
              <a:chOff x="0" y="0"/>
              <a:chExt cx="812800" cy="812800"/>
            </a:xfrm>
          </p:grpSpPr>
          <p:sp>
            <p:nvSpPr>
              <p:cNvPr id="125" name="Freeform 7">
                <a:extLst>
                  <a:ext uri="{FF2B5EF4-FFF2-40B4-BE49-F238E27FC236}">
                    <a16:creationId xmlns:a16="http://schemas.microsoft.com/office/drawing/2014/main" id="{8F23390D-8EC9-4309-882F-9C96723B2D5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p:spPr>
            <p:txBody>
              <a:bodyPr/>
              <a:lstStyle/>
              <a:p>
                <a:endParaRPr lang="en-US" sz="700">
                  <a:latin typeface="Cambria" panose="02040503050406030204" pitchFamily="18" charset="0"/>
                  <a:ea typeface="Cambria" panose="02040503050406030204" pitchFamily="18" charset="0"/>
                  <a:cs typeface="Arial" panose="020B0604020202020204" pitchFamily="34" charset="0"/>
                </a:endParaRPr>
              </a:p>
            </p:txBody>
          </p:sp>
          <p:sp>
            <p:nvSpPr>
              <p:cNvPr id="126" name="TextBox 8">
                <a:extLst>
                  <a:ext uri="{FF2B5EF4-FFF2-40B4-BE49-F238E27FC236}">
                    <a16:creationId xmlns:a16="http://schemas.microsoft.com/office/drawing/2014/main" id="{77A66B4C-4F37-4A1B-8EEF-4566EFF3A485}"/>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latin typeface="Cambria" panose="02040503050406030204" pitchFamily="18" charset="0"/>
                  <a:ea typeface="Cambria" panose="02040503050406030204" pitchFamily="18" charset="0"/>
                  <a:cs typeface="Arial" panose="020B0604020202020204" pitchFamily="34" charset="0"/>
                </a:endParaRPr>
              </a:p>
            </p:txBody>
          </p:sp>
        </p:grpSp>
        <p:pic>
          <p:nvPicPr>
            <p:cNvPr id="123" name="Picture 11">
              <a:extLst>
                <a:ext uri="{FF2B5EF4-FFF2-40B4-BE49-F238E27FC236}">
                  <a16:creationId xmlns:a16="http://schemas.microsoft.com/office/drawing/2014/main" id="{D4036FB5-0D80-482D-B502-91726BDF80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56866">
              <a:off x="1753508" y="1891431"/>
              <a:ext cx="3587522" cy="926233"/>
            </a:xfrm>
            <a:prstGeom prst="rect">
              <a:avLst/>
            </a:prstGeom>
          </p:spPr>
        </p:pic>
        <p:sp>
          <p:nvSpPr>
            <p:cNvPr id="124" name="TextBox 123">
              <a:extLst>
                <a:ext uri="{FF2B5EF4-FFF2-40B4-BE49-F238E27FC236}">
                  <a16:creationId xmlns:a16="http://schemas.microsoft.com/office/drawing/2014/main" id="{733AE1B1-AF7C-4182-B7E3-BC708C0B55DA}"/>
                </a:ext>
              </a:extLst>
            </p:cNvPr>
            <p:cNvSpPr txBox="1"/>
            <p:nvPr/>
          </p:nvSpPr>
          <p:spPr>
            <a:xfrm>
              <a:off x="1029288" y="3881531"/>
              <a:ext cx="5286731" cy="2783456"/>
            </a:xfrm>
            <a:prstGeom prst="rect">
              <a:avLst/>
            </a:prstGeom>
            <a:noFill/>
          </p:spPr>
          <p:txBody>
            <a:bodyPr wrap="square" rtlCol="0">
              <a:spAutoFit/>
            </a:bodyPr>
            <a:lstStyle/>
            <a:p>
              <a:pPr algn="ctr">
                <a:lnSpc>
                  <a:spcPct val="150000"/>
                </a:lnSpc>
              </a:pPr>
              <a:r>
                <a:rPr lang="en-US" sz="3000" b="1">
                  <a:latin typeface="Cambria" panose="02040503050406030204" pitchFamily="18" charset="0"/>
                  <a:ea typeface="Cambria" panose="02040503050406030204" pitchFamily="18" charset="0"/>
                  <a:cs typeface="Arial" panose="020B0604020202020204" pitchFamily="34" charset="0"/>
                </a:rPr>
                <a:t>HƯỚNG DẪN VỀ NHÀ</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127" name="Picture 126" descr="A picture containing toy, doll&#10;&#10;Description automatically generated">
            <a:extLst>
              <a:ext uri="{FF2B5EF4-FFF2-40B4-BE49-F238E27FC236}">
                <a16:creationId xmlns:a16="http://schemas.microsoft.com/office/drawing/2014/main" id="{33C7E42D-00E5-4C53-8333-0BF9E5C2F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911" y="3031664"/>
            <a:ext cx="1792333" cy="2111836"/>
          </a:xfrm>
          <a:prstGeom prst="rect">
            <a:avLst/>
          </a:prstGeom>
        </p:spPr>
      </p:pic>
      <p:grpSp>
        <p:nvGrpSpPr>
          <p:cNvPr id="141" name="Group 140">
            <a:extLst>
              <a:ext uri="{FF2B5EF4-FFF2-40B4-BE49-F238E27FC236}">
                <a16:creationId xmlns:a16="http://schemas.microsoft.com/office/drawing/2014/main" id="{880D46BB-85D1-4ED8-AC42-295F6A0DCFDA}"/>
              </a:ext>
            </a:extLst>
          </p:cNvPr>
          <p:cNvGrpSpPr/>
          <p:nvPr/>
        </p:nvGrpSpPr>
        <p:grpSpPr>
          <a:xfrm>
            <a:off x="4343400" y="600596"/>
            <a:ext cx="4353932" cy="1768461"/>
            <a:chOff x="8082856" y="648775"/>
            <a:chExt cx="8707864" cy="3536922"/>
          </a:xfrm>
        </p:grpSpPr>
        <p:sp>
          <p:nvSpPr>
            <p:cNvPr id="142" name="Rectangle 141">
              <a:extLst>
                <a:ext uri="{FF2B5EF4-FFF2-40B4-BE49-F238E27FC236}">
                  <a16:creationId xmlns:a16="http://schemas.microsoft.com/office/drawing/2014/main" id="{0062629A-0871-4BB7-AD33-002F4448AD1F}"/>
                </a:ext>
              </a:extLst>
            </p:cNvPr>
            <p:cNvSpPr/>
            <p:nvPr/>
          </p:nvSpPr>
          <p:spPr>
            <a:xfrm>
              <a:off x="8082856" y="1026329"/>
              <a:ext cx="8707864" cy="315936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Cambria" panose="02040503050406030204" pitchFamily="18" charset="0"/>
                  <a:ea typeface="Cambria" panose="02040503050406030204" pitchFamily="18" charset="0"/>
                  <a:cs typeface="Arial" panose="020B0604020202020204" pitchFamily="34" charset="0"/>
                </a:rPr>
                <a:t>N</a:t>
              </a:r>
              <a:r>
                <a:rPr lang="vi-VN" sz="2000">
                  <a:solidFill>
                    <a:schemeClr val="tx1"/>
                  </a:solidFill>
                  <a:latin typeface="Cambria" panose="02040503050406030204" pitchFamily="18" charset="0"/>
                  <a:ea typeface="Cambria" panose="02040503050406030204" pitchFamily="18" charset="0"/>
                  <a:cs typeface="Arial" panose="020B0604020202020204" pitchFamily="34" charset="0"/>
                </a:rPr>
                <a:t>hững HS kiểm tra đọc thành tiếng chưa đạt chuẩn bị để kiểm tra lại vào buổi sau.</a:t>
              </a:r>
              <a:endParaRPr lang="en-US" sz="200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43" name="Picture 10">
              <a:extLst>
                <a:ext uri="{FF2B5EF4-FFF2-40B4-BE49-F238E27FC236}">
                  <a16:creationId xmlns:a16="http://schemas.microsoft.com/office/drawing/2014/main" id="{C3B29A02-F3CD-4DB1-9AF3-84C94D8BB4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37196" y="648775"/>
              <a:ext cx="3587522" cy="755108"/>
            </a:xfrm>
            <a:prstGeom prst="rect">
              <a:avLst/>
            </a:prstGeom>
          </p:spPr>
        </p:pic>
      </p:grpSp>
      <p:grpSp>
        <p:nvGrpSpPr>
          <p:cNvPr id="144" name="Group 143">
            <a:extLst>
              <a:ext uri="{FF2B5EF4-FFF2-40B4-BE49-F238E27FC236}">
                <a16:creationId xmlns:a16="http://schemas.microsoft.com/office/drawing/2014/main" id="{7DEA08C5-2A6B-4CE4-8F71-229271F861B4}"/>
              </a:ext>
            </a:extLst>
          </p:cNvPr>
          <p:cNvGrpSpPr/>
          <p:nvPr/>
        </p:nvGrpSpPr>
        <p:grpSpPr>
          <a:xfrm>
            <a:off x="4343400" y="2869157"/>
            <a:ext cx="4353932" cy="1776121"/>
            <a:chOff x="8118026" y="880878"/>
            <a:chExt cx="8707863" cy="3552242"/>
          </a:xfrm>
        </p:grpSpPr>
        <p:sp>
          <p:nvSpPr>
            <p:cNvPr id="145" name="Rectangle 144">
              <a:extLst>
                <a:ext uri="{FF2B5EF4-FFF2-40B4-BE49-F238E27FC236}">
                  <a16:creationId xmlns:a16="http://schemas.microsoft.com/office/drawing/2014/main" id="{F3BA73AE-B008-4B22-B207-4F18D34FB81F}"/>
                </a:ext>
              </a:extLst>
            </p:cNvPr>
            <p:cNvSpPr/>
            <p:nvPr/>
          </p:nvSpPr>
          <p:spPr>
            <a:xfrm>
              <a:off x="8118026" y="1273752"/>
              <a:ext cx="8707863" cy="315936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tx1"/>
                  </a:solidFill>
                  <a:latin typeface="Cambria" panose="02040503050406030204" pitchFamily="18" charset="0"/>
                  <a:ea typeface="Cambria" panose="02040503050406030204" pitchFamily="18" charset="0"/>
                  <a:cs typeface="Arial" panose="020B0604020202020204" pitchFamily="34" charset="0"/>
                </a:rPr>
                <a:t>Chuẩn bị trước ôn tập tiết 7 </a:t>
              </a:r>
              <a:endParaRPr lang="en-US" sz="20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46" name="Picture 10">
              <a:extLst>
                <a:ext uri="{FF2B5EF4-FFF2-40B4-BE49-F238E27FC236}">
                  <a16:creationId xmlns:a16="http://schemas.microsoft.com/office/drawing/2014/main" id="{4A7F839A-FA8A-4F5F-BBDA-88CAF33B33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172366" y="880878"/>
              <a:ext cx="3587522" cy="755108"/>
            </a:xfrm>
            <a:prstGeom prst="rect">
              <a:avLst/>
            </a:prstGeom>
          </p:spPr>
        </p:pic>
      </p:grpSp>
      <p:pic>
        <p:nvPicPr>
          <p:cNvPr id="147" name="Google Shape;184;p2">
            <a:extLst>
              <a:ext uri="{FF2B5EF4-FFF2-40B4-BE49-F238E27FC236}">
                <a16:creationId xmlns:a16="http://schemas.microsoft.com/office/drawing/2014/main" id="{08767FBA-EB01-4A89-A444-FB8F55737658}"/>
              </a:ext>
            </a:extLst>
          </p:cNvPr>
          <p:cNvPicPr preferRelativeResize="0"/>
          <p:nvPr/>
        </p:nvPicPr>
        <p:blipFill rotWithShape="1">
          <a:blip r:embed="rId8">
            <a:alphaModFix/>
          </a:blip>
          <a:srcRect/>
          <a:stretch/>
        </p:blipFill>
        <p:spPr>
          <a:xfrm>
            <a:off x="0" y="4966615"/>
            <a:ext cx="747136" cy="187519"/>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barn(inVertical)">
                                      <p:cBhvr>
                                        <p:cTn id="1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74"/>
        <p:cNvGrpSpPr/>
        <p:nvPr/>
      </p:nvGrpSpPr>
      <p:grpSpPr>
        <a:xfrm>
          <a:off x="0" y="0"/>
          <a:ext cx="0" cy="0"/>
          <a:chOff x="0" y="0"/>
          <a:chExt cx="0" cy="0"/>
        </a:xfrm>
      </p:grpSpPr>
      <p:grpSp>
        <p:nvGrpSpPr>
          <p:cNvPr id="5576" name="Google Shape;5576;p44"/>
          <p:cNvGrpSpPr/>
          <p:nvPr/>
        </p:nvGrpSpPr>
        <p:grpSpPr>
          <a:xfrm>
            <a:off x="2990935" y="211923"/>
            <a:ext cx="953638" cy="562581"/>
            <a:chOff x="3037050" y="1564800"/>
            <a:chExt cx="253850" cy="149750"/>
          </a:xfrm>
        </p:grpSpPr>
        <p:sp>
          <p:nvSpPr>
            <p:cNvPr id="5577" name="Google Shape;5577;p4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4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9" name="Google Shape;5579;p44"/>
          <p:cNvSpPr/>
          <p:nvPr/>
        </p:nvSpPr>
        <p:spPr>
          <a:xfrm>
            <a:off x="1925262" y="22919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44"/>
          <p:cNvSpPr/>
          <p:nvPr/>
        </p:nvSpPr>
        <p:spPr>
          <a:xfrm>
            <a:off x="7605962" y="1042512"/>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44"/>
          <p:cNvSpPr/>
          <p:nvPr/>
        </p:nvSpPr>
        <p:spPr>
          <a:xfrm>
            <a:off x="7940524" y="187504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2" name="Google Shape;5582;p44"/>
          <p:cNvGrpSpPr/>
          <p:nvPr/>
        </p:nvGrpSpPr>
        <p:grpSpPr>
          <a:xfrm>
            <a:off x="900816" y="1193926"/>
            <a:ext cx="241121" cy="287236"/>
            <a:chOff x="7125991" y="3462688"/>
            <a:chExt cx="241121" cy="287236"/>
          </a:xfrm>
        </p:grpSpPr>
        <p:sp>
          <p:nvSpPr>
            <p:cNvPr id="5583" name="Google Shape;5583;p44"/>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44"/>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44"/>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6" name="Google Shape;5586;p44"/>
          <p:cNvGrpSpPr/>
          <p:nvPr/>
        </p:nvGrpSpPr>
        <p:grpSpPr>
          <a:xfrm rot="-2396962" flipH="1">
            <a:off x="6361558" y="445572"/>
            <a:ext cx="345432" cy="392174"/>
            <a:chOff x="8245971" y="847619"/>
            <a:chExt cx="345437" cy="392180"/>
          </a:xfrm>
        </p:grpSpPr>
        <p:sp>
          <p:nvSpPr>
            <p:cNvPr id="5587" name="Google Shape;5587;p44"/>
            <p:cNvSpPr/>
            <p:nvPr/>
          </p:nvSpPr>
          <p:spPr>
            <a:xfrm>
              <a:off x="8245971" y="847619"/>
              <a:ext cx="345437" cy="392180"/>
            </a:xfrm>
            <a:custGeom>
              <a:avLst/>
              <a:gdLst/>
              <a:ahLst/>
              <a:cxnLst/>
              <a:rect l="l" t="t" r="r" b="b"/>
              <a:pathLst>
                <a:path w="4944" h="5613" extrusionOk="0">
                  <a:moveTo>
                    <a:pt x="2693" y="93"/>
                  </a:moveTo>
                  <a:cubicBezTo>
                    <a:pt x="2737" y="93"/>
                    <a:pt x="2781" y="94"/>
                    <a:pt x="2825" y="97"/>
                  </a:cubicBezTo>
                  <a:cubicBezTo>
                    <a:pt x="3104" y="130"/>
                    <a:pt x="3383" y="234"/>
                    <a:pt x="3641" y="360"/>
                  </a:cubicBezTo>
                  <a:cubicBezTo>
                    <a:pt x="3936" y="513"/>
                    <a:pt x="4193" y="765"/>
                    <a:pt x="4385" y="1055"/>
                  </a:cubicBezTo>
                  <a:cubicBezTo>
                    <a:pt x="4489" y="1236"/>
                    <a:pt x="4598" y="1411"/>
                    <a:pt x="4664" y="1603"/>
                  </a:cubicBezTo>
                  <a:cubicBezTo>
                    <a:pt x="4746" y="1860"/>
                    <a:pt x="4795" y="2117"/>
                    <a:pt x="4823" y="2374"/>
                  </a:cubicBezTo>
                  <a:cubicBezTo>
                    <a:pt x="4850" y="2681"/>
                    <a:pt x="4845" y="2987"/>
                    <a:pt x="4768" y="3283"/>
                  </a:cubicBezTo>
                  <a:cubicBezTo>
                    <a:pt x="4719" y="3431"/>
                    <a:pt x="4659" y="3568"/>
                    <a:pt x="4577" y="3705"/>
                  </a:cubicBezTo>
                  <a:cubicBezTo>
                    <a:pt x="4369" y="4049"/>
                    <a:pt x="4106" y="4334"/>
                    <a:pt x="3821" y="4613"/>
                  </a:cubicBezTo>
                  <a:cubicBezTo>
                    <a:pt x="3662" y="4788"/>
                    <a:pt x="3482" y="4953"/>
                    <a:pt x="3290" y="5089"/>
                  </a:cubicBezTo>
                  <a:cubicBezTo>
                    <a:pt x="3077" y="5232"/>
                    <a:pt x="2858" y="5363"/>
                    <a:pt x="2617" y="5456"/>
                  </a:cubicBezTo>
                  <a:cubicBezTo>
                    <a:pt x="2568" y="5478"/>
                    <a:pt x="2502" y="5500"/>
                    <a:pt x="2442" y="5505"/>
                  </a:cubicBezTo>
                  <a:cubicBezTo>
                    <a:pt x="2524" y="5308"/>
                    <a:pt x="2611" y="5106"/>
                    <a:pt x="2683" y="4903"/>
                  </a:cubicBezTo>
                  <a:cubicBezTo>
                    <a:pt x="2726" y="4750"/>
                    <a:pt x="2754" y="4586"/>
                    <a:pt x="2770" y="4422"/>
                  </a:cubicBezTo>
                  <a:cubicBezTo>
                    <a:pt x="2803" y="4093"/>
                    <a:pt x="2770" y="3765"/>
                    <a:pt x="2694" y="3447"/>
                  </a:cubicBezTo>
                  <a:cubicBezTo>
                    <a:pt x="2611" y="3097"/>
                    <a:pt x="2475" y="2763"/>
                    <a:pt x="2245" y="2489"/>
                  </a:cubicBezTo>
                  <a:cubicBezTo>
                    <a:pt x="1949" y="2112"/>
                    <a:pt x="1670" y="2041"/>
                    <a:pt x="1232" y="1958"/>
                  </a:cubicBezTo>
                  <a:cubicBezTo>
                    <a:pt x="1153" y="1942"/>
                    <a:pt x="1073" y="1935"/>
                    <a:pt x="994" y="1935"/>
                  </a:cubicBezTo>
                  <a:cubicBezTo>
                    <a:pt x="915" y="1935"/>
                    <a:pt x="835" y="1942"/>
                    <a:pt x="756" y="1953"/>
                  </a:cubicBezTo>
                  <a:cubicBezTo>
                    <a:pt x="548" y="1975"/>
                    <a:pt x="334" y="2008"/>
                    <a:pt x="126" y="2057"/>
                  </a:cubicBezTo>
                  <a:cubicBezTo>
                    <a:pt x="209" y="1729"/>
                    <a:pt x="362" y="1411"/>
                    <a:pt x="564" y="1148"/>
                  </a:cubicBezTo>
                  <a:cubicBezTo>
                    <a:pt x="860" y="771"/>
                    <a:pt x="1260" y="481"/>
                    <a:pt x="1686" y="300"/>
                  </a:cubicBezTo>
                  <a:cubicBezTo>
                    <a:pt x="2012" y="183"/>
                    <a:pt x="2350" y="93"/>
                    <a:pt x="2693" y="93"/>
                  </a:cubicBezTo>
                  <a:close/>
                  <a:moveTo>
                    <a:pt x="2668" y="0"/>
                  </a:moveTo>
                  <a:cubicBezTo>
                    <a:pt x="2405" y="0"/>
                    <a:pt x="2146" y="50"/>
                    <a:pt x="1900" y="125"/>
                  </a:cubicBezTo>
                  <a:cubicBezTo>
                    <a:pt x="1659" y="196"/>
                    <a:pt x="1440" y="316"/>
                    <a:pt x="1238" y="448"/>
                  </a:cubicBezTo>
                  <a:cubicBezTo>
                    <a:pt x="964" y="628"/>
                    <a:pt x="712" y="831"/>
                    <a:pt x="504" y="1088"/>
                  </a:cubicBezTo>
                  <a:cubicBezTo>
                    <a:pt x="356" y="1291"/>
                    <a:pt x="230" y="1515"/>
                    <a:pt x="143" y="1745"/>
                  </a:cubicBezTo>
                  <a:cubicBezTo>
                    <a:pt x="121" y="1822"/>
                    <a:pt x="1" y="2090"/>
                    <a:pt x="66" y="2150"/>
                  </a:cubicBezTo>
                  <a:cubicBezTo>
                    <a:pt x="74" y="2158"/>
                    <a:pt x="84" y="2162"/>
                    <a:pt x="93" y="2162"/>
                  </a:cubicBezTo>
                  <a:cubicBezTo>
                    <a:pt x="105" y="2162"/>
                    <a:pt x="115" y="2156"/>
                    <a:pt x="121" y="2145"/>
                  </a:cubicBezTo>
                  <a:cubicBezTo>
                    <a:pt x="129" y="2150"/>
                    <a:pt x="138" y="2152"/>
                    <a:pt x="148" y="2152"/>
                  </a:cubicBezTo>
                  <a:cubicBezTo>
                    <a:pt x="176" y="2152"/>
                    <a:pt x="209" y="2134"/>
                    <a:pt x="241" y="2134"/>
                  </a:cubicBezTo>
                  <a:cubicBezTo>
                    <a:pt x="296" y="2123"/>
                    <a:pt x="351" y="2112"/>
                    <a:pt x="406" y="2101"/>
                  </a:cubicBezTo>
                  <a:cubicBezTo>
                    <a:pt x="597" y="2068"/>
                    <a:pt x="789" y="2046"/>
                    <a:pt x="980" y="2035"/>
                  </a:cubicBezTo>
                  <a:cubicBezTo>
                    <a:pt x="996" y="2034"/>
                    <a:pt x="1013" y="2034"/>
                    <a:pt x="1029" y="2034"/>
                  </a:cubicBezTo>
                  <a:cubicBezTo>
                    <a:pt x="1109" y="2034"/>
                    <a:pt x="1193" y="2044"/>
                    <a:pt x="1270" y="2062"/>
                  </a:cubicBezTo>
                  <a:cubicBezTo>
                    <a:pt x="1418" y="2090"/>
                    <a:pt x="1561" y="2123"/>
                    <a:pt x="1697" y="2172"/>
                  </a:cubicBezTo>
                  <a:cubicBezTo>
                    <a:pt x="1900" y="2249"/>
                    <a:pt x="2059" y="2396"/>
                    <a:pt x="2196" y="2566"/>
                  </a:cubicBezTo>
                  <a:cubicBezTo>
                    <a:pt x="2497" y="2933"/>
                    <a:pt x="2639" y="3403"/>
                    <a:pt x="2705" y="3869"/>
                  </a:cubicBezTo>
                  <a:cubicBezTo>
                    <a:pt x="2732" y="4170"/>
                    <a:pt x="2710" y="4471"/>
                    <a:pt x="2639" y="4755"/>
                  </a:cubicBezTo>
                  <a:cubicBezTo>
                    <a:pt x="2606" y="4903"/>
                    <a:pt x="2546" y="5046"/>
                    <a:pt x="2491" y="5182"/>
                  </a:cubicBezTo>
                  <a:cubicBezTo>
                    <a:pt x="2447" y="5286"/>
                    <a:pt x="2409" y="5379"/>
                    <a:pt x="2365" y="5483"/>
                  </a:cubicBezTo>
                  <a:cubicBezTo>
                    <a:pt x="2324" y="5570"/>
                    <a:pt x="2338" y="5613"/>
                    <a:pt x="2397" y="5613"/>
                  </a:cubicBezTo>
                  <a:cubicBezTo>
                    <a:pt x="2416" y="5613"/>
                    <a:pt x="2440" y="5608"/>
                    <a:pt x="2469" y="5598"/>
                  </a:cubicBezTo>
                  <a:cubicBezTo>
                    <a:pt x="2694" y="5544"/>
                    <a:pt x="2902" y="5434"/>
                    <a:pt x="3099" y="5314"/>
                  </a:cubicBezTo>
                  <a:cubicBezTo>
                    <a:pt x="3394" y="5150"/>
                    <a:pt x="3646" y="4920"/>
                    <a:pt x="3881" y="4684"/>
                  </a:cubicBezTo>
                  <a:cubicBezTo>
                    <a:pt x="4139" y="4411"/>
                    <a:pt x="4396" y="4126"/>
                    <a:pt x="4604" y="3809"/>
                  </a:cubicBezTo>
                  <a:cubicBezTo>
                    <a:pt x="4713" y="3644"/>
                    <a:pt x="4806" y="3458"/>
                    <a:pt x="4861" y="3261"/>
                  </a:cubicBezTo>
                  <a:cubicBezTo>
                    <a:pt x="4938" y="2960"/>
                    <a:pt x="4943" y="2637"/>
                    <a:pt x="4910" y="2331"/>
                  </a:cubicBezTo>
                  <a:cubicBezTo>
                    <a:pt x="4878" y="2019"/>
                    <a:pt x="4817" y="1712"/>
                    <a:pt x="4686" y="1433"/>
                  </a:cubicBezTo>
                  <a:cubicBezTo>
                    <a:pt x="4577" y="1209"/>
                    <a:pt x="4451" y="979"/>
                    <a:pt x="4297" y="782"/>
                  </a:cubicBezTo>
                  <a:cubicBezTo>
                    <a:pt x="4144" y="590"/>
                    <a:pt x="3958" y="426"/>
                    <a:pt x="3755" y="305"/>
                  </a:cubicBezTo>
                  <a:cubicBezTo>
                    <a:pt x="3619" y="223"/>
                    <a:pt x="3476" y="169"/>
                    <a:pt x="3323" y="119"/>
                  </a:cubicBezTo>
                  <a:cubicBezTo>
                    <a:pt x="3175" y="65"/>
                    <a:pt x="3022" y="32"/>
                    <a:pt x="2863" y="10"/>
                  </a:cubicBezTo>
                  <a:cubicBezTo>
                    <a:pt x="2798" y="3"/>
                    <a:pt x="2733" y="0"/>
                    <a:pt x="26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44"/>
            <p:cNvSpPr/>
            <p:nvPr/>
          </p:nvSpPr>
          <p:spPr>
            <a:xfrm>
              <a:off x="8254180" y="861940"/>
              <a:ext cx="329018" cy="377857"/>
            </a:xfrm>
            <a:custGeom>
              <a:avLst/>
              <a:gdLst/>
              <a:ahLst/>
              <a:cxnLst/>
              <a:rect l="l" t="t" r="r" b="b"/>
              <a:pathLst>
                <a:path w="4709" h="5408" extrusionOk="0">
                  <a:moveTo>
                    <a:pt x="2560" y="1"/>
                  </a:moveTo>
                  <a:cubicBezTo>
                    <a:pt x="2215" y="1"/>
                    <a:pt x="1879" y="87"/>
                    <a:pt x="1561" y="202"/>
                  </a:cubicBezTo>
                  <a:cubicBezTo>
                    <a:pt x="1128" y="389"/>
                    <a:pt x="734" y="673"/>
                    <a:pt x="439" y="1051"/>
                  </a:cubicBezTo>
                  <a:cubicBezTo>
                    <a:pt x="236" y="1319"/>
                    <a:pt x="83" y="1631"/>
                    <a:pt x="1" y="1959"/>
                  </a:cubicBezTo>
                  <a:cubicBezTo>
                    <a:pt x="209" y="1910"/>
                    <a:pt x="417" y="1877"/>
                    <a:pt x="630" y="1855"/>
                  </a:cubicBezTo>
                  <a:cubicBezTo>
                    <a:pt x="714" y="1850"/>
                    <a:pt x="798" y="1842"/>
                    <a:pt x="880" y="1842"/>
                  </a:cubicBezTo>
                  <a:cubicBezTo>
                    <a:pt x="955" y="1842"/>
                    <a:pt x="1029" y="1848"/>
                    <a:pt x="1101" y="1866"/>
                  </a:cubicBezTo>
                  <a:cubicBezTo>
                    <a:pt x="1539" y="1948"/>
                    <a:pt x="1824" y="2014"/>
                    <a:pt x="2114" y="2392"/>
                  </a:cubicBezTo>
                  <a:cubicBezTo>
                    <a:pt x="2349" y="2666"/>
                    <a:pt x="2486" y="2999"/>
                    <a:pt x="2568" y="3350"/>
                  </a:cubicBezTo>
                  <a:cubicBezTo>
                    <a:pt x="2645" y="3673"/>
                    <a:pt x="2677" y="4001"/>
                    <a:pt x="2645" y="4330"/>
                  </a:cubicBezTo>
                  <a:cubicBezTo>
                    <a:pt x="2628" y="4494"/>
                    <a:pt x="2601" y="4647"/>
                    <a:pt x="2552" y="4806"/>
                  </a:cubicBezTo>
                  <a:cubicBezTo>
                    <a:pt x="2486" y="5014"/>
                    <a:pt x="2398" y="5211"/>
                    <a:pt x="2316" y="5408"/>
                  </a:cubicBezTo>
                  <a:cubicBezTo>
                    <a:pt x="2371" y="5397"/>
                    <a:pt x="2431" y="5375"/>
                    <a:pt x="2486" y="5353"/>
                  </a:cubicBezTo>
                  <a:cubicBezTo>
                    <a:pt x="2716" y="5266"/>
                    <a:pt x="2946" y="5129"/>
                    <a:pt x="3154" y="4986"/>
                  </a:cubicBezTo>
                  <a:cubicBezTo>
                    <a:pt x="3345" y="4839"/>
                    <a:pt x="3520" y="4674"/>
                    <a:pt x="3690" y="4510"/>
                  </a:cubicBezTo>
                  <a:cubicBezTo>
                    <a:pt x="3969" y="4231"/>
                    <a:pt x="4237" y="3946"/>
                    <a:pt x="4440" y="3602"/>
                  </a:cubicBezTo>
                  <a:cubicBezTo>
                    <a:pt x="4522" y="3465"/>
                    <a:pt x="4593" y="3328"/>
                    <a:pt x="4632" y="3180"/>
                  </a:cubicBezTo>
                  <a:cubicBezTo>
                    <a:pt x="4708" y="2884"/>
                    <a:pt x="4708" y="2578"/>
                    <a:pt x="4686" y="2271"/>
                  </a:cubicBezTo>
                  <a:cubicBezTo>
                    <a:pt x="4659" y="2009"/>
                    <a:pt x="4615" y="1746"/>
                    <a:pt x="4528" y="1500"/>
                  </a:cubicBezTo>
                  <a:cubicBezTo>
                    <a:pt x="4462" y="1308"/>
                    <a:pt x="4352" y="1122"/>
                    <a:pt x="4259" y="963"/>
                  </a:cubicBezTo>
                  <a:cubicBezTo>
                    <a:pt x="4073" y="668"/>
                    <a:pt x="3811" y="421"/>
                    <a:pt x="3509" y="263"/>
                  </a:cubicBezTo>
                  <a:cubicBezTo>
                    <a:pt x="3252" y="131"/>
                    <a:pt x="2979" y="38"/>
                    <a:pt x="2699" y="5"/>
                  </a:cubicBezTo>
                  <a:cubicBezTo>
                    <a:pt x="2653" y="2"/>
                    <a:pt x="2606" y="1"/>
                    <a:pt x="256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9" name="Google Shape;5589;p44"/>
          <p:cNvGrpSpPr/>
          <p:nvPr/>
        </p:nvGrpSpPr>
        <p:grpSpPr>
          <a:xfrm>
            <a:off x="8624628" y="1193913"/>
            <a:ext cx="241121" cy="287236"/>
            <a:chOff x="7125991" y="3462688"/>
            <a:chExt cx="241121" cy="287236"/>
          </a:xfrm>
        </p:grpSpPr>
        <p:sp>
          <p:nvSpPr>
            <p:cNvPr id="5590" name="Google Shape;5590;p44"/>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44"/>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44"/>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3" name="Google Shape;5593;p44"/>
          <p:cNvGrpSpPr/>
          <p:nvPr/>
        </p:nvGrpSpPr>
        <p:grpSpPr>
          <a:xfrm>
            <a:off x="2650146" y="3885944"/>
            <a:ext cx="397997" cy="437843"/>
            <a:chOff x="2083275" y="3343150"/>
            <a:chExt cx="150825" cy="165925"/>
          </a:xfrm>
        </p:grpSpPr>
        <p:sp>
          <p:nvSpPr>
            <p:cNvPr id="5594" name="Google Shape;5594;p44"/>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44"/>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44"/>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44"/>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44"/>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44"/>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0" name="Google Shape;5600;p44"/>
          <p:cNvGrpSpPr/>
          <p:nvPr/>
        </p:nvGrpSpPr>
        <p:grpSpPr>
          <a:xfrm rot="1258672">
            <a:off x="4757758" y="194647"/>
            <a:ext cx="200453" cy="252785"/>
            <a:chOff x="7158480" y="3001477"/>
            <a:chExt cx="200457" cy="252790"/>
          </a:xfrm>
        </p:grpSpPr>
        <p:sp>
          <p:nvSpPr>
            <p:cNvPr id="5601" name="Google Shape;5601;p44"/>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44"/>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3" name="Google Shape;5603;p44"/>
          <p:cNvSpPr/>
          <p:nvPr/>
        </p:nvSpPr>
        <p:spPr>
          <a:xfrm>
            <a:off x="3617737" y="38859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44"/>
          <p:cNvSpPr/>
          <p:nvPr/>
        </p:nvSpPr>
        <p:spPr>
          <a:xfrm>
            <a:off x="1472849" y="214934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5" name="Google Shape;5605;p44"/>
          <p:cNvGrpSpPr/>
          <p:nvPr/>
        </p:nvGrpSpPr>
        <p:grpSpPr>
          <a:xfrm rot="1258672">
            <a:off x="1646108" y="3132847"/>
            <a:ext cx="200453" cy="252785"/>
            <a:chOff x="7158480" y="3001477"/>
            <a:chExt cx="200457" cy="252790"/>
          </a:xfrm>
        </p:grpSpPr>
        <p:sp>
          <p:nvSpPr>
            <p:cNvPr id="5606" name="Google Shape;5606;p44"/>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44"/>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8" name="Google Shape;5608;p44"/>
          <p:cNvGrpSpPr/>
          <p:nvPr/>
        </p:nvGrpSpPr>
        <p:grpSpPr>
          <a:xfrm>
            <a:off x="5922619" y="4323783"/>
            <a:ext cx="284162" cy="279647"/>
            <a:chOff x="2999950" y="4020975"/>
            <a:chExt cx="89675" cy="88250"/>
          </a:xfrm>
        </p:grpSpPr>
        <p:sp>
          <p:nvSpPr>
            <p:cNvPr id="5609" name="Google Shape;5609;p4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4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4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4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12">
            <a:extLst>
              <a:ext uri="{FF2B5EF4-FFF2-40B4-BE49-F238E27FC236}">
                <a16:creationId xmlns:a16="http://schemas.microsoft.com/office/drawing/2014/main" id="{26861DB8-8C20-4623-965D-6AF852672C0E}"/>
              </a:ext>
            </a:extLst>
          </p:cNvPr>
          <p:cNvSpPr txBox="1"/>
          <p:nvPr/>
        </p:nvSpPr>
        <p:spPr>
          <a:xfrm>
            <a:off x="1432551" y="1369671"/>
            <a:ext cx="6467658" cy="155933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CẢM ƠN TẤT CẢ CÁC EM HỌC SINH ĐÃ LẮNG NGHE</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Tree>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98">
          <a:extLst>
            <a:ext uri="{FF2B5EF4-FFF2-40B4-BE49-F238E27FC236}">
              <a16:creationId xmlns:a16="http://schemas.microsoft.com/office/drawing/2014/main" id="{9E7359E9-C2C4-0134-0469-F04CD43E57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CECDDF-D012-0174-86EC-7DA607CAE08E}"/>
              </a:ext>
            </a:extLst>
          </p:cNvPr>
          <p:cNvSpPr/>
          <p:nvPr/>
        </p:nvSpPr>
        <p:spPr>
          <a:xfrm>
            <a:off x="190500" y="160020"/>
            <a:ext cx="8740139" cy="48615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19191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3C2DCC6B-9D9C-F013-5477-36D0B0A0C728}"/>
              </a:ext>
            </a:extLst>
          </p:cNvPr>
          <p:cNvSpPr txBox="1"/>
          <p:nvPr/>
        </p:nvSpPr>
        <p:spPr>
          <a:xfrm>
            <a:off x="289560" y="225326"/>
            <a:ext cx="8549640" cy="4770537"/>
          </a:xfrm>
          <a:prstGeom prst="rect">
            <a:avLst/>
          </a:prstGeom>
          <a:noFill/>
        </p:spPr>
        <p:txBody>
          <a:bodyPr wrap="square" rtlCol="0">
            <a:spAutoFit/>
          </a:bodyPr>
          <a:lstStyle/>
          <a:p>
            <a:pPr algn="ctr">
              <a:defRPr/>
            </a:pP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ngày</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tháng</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năm</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2025</a:t>
            </a:r>
          </a:p>
          <a:p>
            <a:pPr algn="ctr">
              <a:defRPr/>
            </a:pP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Tiếng</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600" b="1" dirty="0" err="1">
                <a:solidFill>
                  <a:srgbClr val="FF0000"/>
                </a:solidFill>
                <a:latin typeface="Cambria" panose="02040503050406030204" pitchFamily="18" charset="0"/>
                <a:ea typeface="Cambria" panose="02040503050406030204" pitchFamily="18" charset="0"/>
                <a:cs typeface="Arial" panose="020B0604020202020204" pitchFamily="34" charset="0"/>
              </a:rPr>
              <a:t>việt</a:t>
            </a:r>
            <a:r>
              <a:rPr lang="en-US" sz="1600" b="1" dirty="0">
                <a:solidFill>
                  <a:srgbClr val="FF0000"/>
                </a:solidFill>
                <a:latin typeface="Cambria" panose="02040503050406030204" pitchFamily="18" charset="0"/>
                <a:ea typeface="Cambria" panose="02040503050406030204" pitchFamily="18" charset="0"/>
                <a:cs typeface="Arial" panose="020B0604020202020204" pitchFamily="34" charset="0"/>
              </a:rPr>
              <a:t>:              ÔN TẬP TIẾT 6.</a:t>
            </a:r>
          </a:p>
          <a:p>
            <a:pPr indent="180340"/>
            <a:r>
              <a:rPr lang="vi-VN" sz="1600" b="1" dirty="0">
                <a:latin typeface="Cambria" panose="02040503050406030204" pitchFamily="18" charset="0"/>
                <a:ea typeface="Cambria" panose="02040503050406030204" pitchFamily="18" charset="0"/>
                <a:cs typeface="Times New Roman" panose="02020603050405020304" pitchFamily="18" charset="0"/>
              </a:rPr>
              <a:t>I. YÊU CẦU CẦN ĐẠT</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600" b="1" dirty="0">
                <a:latin typeface="Cambria" panose="02040503050406030204" pitchFamily="18" charset="0"/>
                <a:ea typeface="Cambria" panose="02040503050406030204" pitchFamily="18" charset="0"/>
                <a:cs typeface="Times New Roman" panose="02020603050405020304" pitchFamily="18" charset="0"/>
              </a:rPr>
              <a:t>1. Phát triển các năng lực đặc thù</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marR="182880" algn="just"/>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Đánh</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giá</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kĩ</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năng</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đọc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thành</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tiếng</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HTL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của</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HS. HS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đọc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diễn</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cảm</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trôi</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chảy</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đạt</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tốc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độ</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khoảng</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100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tiếng</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phút</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thuộc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lòng</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các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khổ</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thơ</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bài</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thơ</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đã</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HTL</a:t>
            </a:r>
            <a:r>
              <a:rPr lang="en-US" sz="1600" spc="-1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ở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nửa</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cuối</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học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kì</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II.</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marL="457200" marR="182245" indent="376555" algn="just">
              <a:tabLst>
                <a:tab pos="486410" algn="l"/>
              </a:tabLst>
            </a:pP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Thực</a:t>
            </a:r>
            <a:r>
              <a:rPr lang="en-US" sz="1600" spc="-2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hiện</a:t>
            </a:r>
            <a:r>
              <a:rPr lang="en-US" sz="1600" spc="-2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được</a:t>
            </a:r>
            <a:r>
              <a:rPr lang="en-US" sz="1600" spc="-2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các</a:t>
            </a:r>
            <a:r>
              <a:rPr lang="en-US" sz="1600" spc="-2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BT,</a:t>
            </a:r>
            <a:r>
              <a:rPr lang="en-US" sz="1600" spc="-2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qua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đó</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hệ</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thống</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hoá</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kiến</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thức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về</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đơn</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ghép</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và</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các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thành</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phần</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đã</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được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học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ở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cấp</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Tiểu</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6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học</a:t>
            </a:r>
            <a:r>
              <a:rPr lang="en-US" sz="1600" dirty="0">
                <a:solidFill>
                  <a:srgbClr val="231F20"/>
                </a:solidFill>
                <a:latin typeface="Cambria" panose="02040503050406030204" pitchFamily="18" charset="0"/>
                <a:ea typeface="Cambria" panose="02040503050406030204" pitchFamily="18" charset="0"/>
                <a:cs typeface="Times New Roman" panose="02020603050405020304" pitchFamily="18" charset="0"/>
              </a:rPr>
              <a:t>.</a:t>
            </a:r>
            <a:r>
              <a:rPr lang="en-US" sz="1600" b="1" dirty="0">
                <a:latin typeface="Cambria" panose="02040503050406030204" pitchFamily="18" charset="0"/>
                <a:ea typeface="Cambria" panose="02040503050406030204" pitchFamily="18" charset="0"/>
                <a:cs typeface="Times New Roman" panose="02020603050405020304" pitchFamily="18" charset="0"/>
              </a:rPr>
              <a:t> </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marR="182245" algn="just">
              <a:tabLst>
                <a:tab pos="180340" algn="l"/>
              </a:tabLst>
            </a:pPr>
            <a:r>
              <a:rPr lang="vi-VN" sz="1600" b="1" dirty="0">
                <a:latin typeface="Cambria" panose="02040503050406030204" pitchFamily="18" charset="0"/>
                <a:ea typeface="Cambria" panose="02040503050406030204" pitchFamily="18" charset="0"/>
                <a:cs typeface="Times New Roman" panose="02020603050405020304" pitchFamily="18" charset="0"/>
              </a:rPr>
              <a:t>	2. Góp phần phát triển các năng lực chung và phẩm chất</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600" b="1" dirty="0">
                <a:latin typeface="Cambria" panose="02040503050406030204" pitchFamily="18" charset="0"/>
                <a:ea typeface="Cambria" panose="02040503050406030204" pitchFamily="18" charset="0"/>
                <a:cs typeface="Times New Roman" panose="02020603050405020304" pitchFamily="18" charset="0"/>
              </a:rPr>
              <a:t>2.1. Phát triển các năng lực chung</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342900" algn="just"/>
            <a:r>
              <a:rPr lang="vi-VN" sz="1600" dirty="0">
                <a:latin typeface="Cambria" panose="02040503050406030204" pitchFamily="18" charset="0"/>
                <a:ea typeface="Cambria" panose="02040503050406030204" pitchFamily="18" charset="0"/>
                <a:cs typeface="Times New Roman" panose="02020603050405020304" pitchFamily="18" charset="0"/>
              </a:rPr>
              <a:t>– Phát triển NL tự chủ và tự học: HS tự giải quyết nhiệm vụ học tập: </a:t>
            </a:r>
            <a:r>
              <a:rPr lang="en-US" sz="1600" dirty="0" err="1">
                <a:latin typeface="Cambria" panose="02040503050406030204" pitchFamily="18" charset="0"/>
                <a:ea typeface="Cambria" panose="02040503050406030204" pitchFamily="18" charset="0"/>
                <a:cs typeface="Times New Roman" panose="02020603050405020304" pitchFamily="18" charset="0"/>
              </a:rPr>
              <a:t>tìm</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câu</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đơn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câu</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ghép</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biết</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xác</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định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chủ</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ngữ</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vị</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ngữ</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cảu</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câu</a:t>
            </a:r>
            <a:r>
              <a:rPr lang="en-US" sz="1600" dirty="0">
                <a:latin typeface="Cambria" panose="02040503050406030204" pitchFamily="18" charset="0"/>
                <a:ea typeface="Cambria" panose="02040503050406030204" pitchFamily="18" charset="0"/>
                <a:cs typeface="Times New Roman" panose="02020603050405020304" pitchFamily="18" charset="0"/>
              </a:rPr>
              <a:t>.</a:t>
            </a:r>
          </a:p>
          <a:p>
            <a:pPr indent="342900" algn="just"/>
            <a:r>
              <a:rPr lang="vi-VN" sz="1600" dirty="0">
                <a:latin typeface="Cambria" panose="02040503050406030204" pitchFamily="18" charset="0"/>
                <a:ea typeface="Cambria" panose="02040503050406030204" pitchFamily="18" charset="0"/>
                <a:cs typeface="Times New Roman" panose="02020603050405020304" pitchFamily="18" charset="0"/>
              </a:rPr>
              <a:t>– Phát triển NL giao tiếp và hợp tác: </a:t>
            </a:r>
            <a:r>
              <a:rPr lang="en-US" sz="1600" dirty="0">
                <a:latin typeface="Cambria" panose="02040503050406030204" pitchFamily="18" charset="0"/>
                <a:ea typeface="Cambria" panose="02040503050406030204" pitchFamily="18" charset="0"/>
                <a:cs typeface="Times New Roman" panose="02020603050405020304" pitchFamily="18" charset="0"/>
              </a:rPr>
              <a:t>HS </a:t>
            </a:r>
            <a:r>
              <a:rPr lang="en-US" sz="1600" dirty="0" err="1">
                <a:latin typeface="Cambria" panose="02040503050406030204" pitchFamily="18" charset="0"/>
                <a:ea typeface="Cambria" panose="02040503050406030204" pitchFamily="18" charset="0"/>
                <a:cs typeface="Times New Roman" panose="02020603050405020304" pitchFamily="18" charset="0"/>
              </a:rPr>
              <a:t>biết</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thảo</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luận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nhóm</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theo</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yêu</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cầu</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đề</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bài</a:t>
            </a:r>
            <a:r>
              <a:rPr lang="en-US" sz="1600" dirty="0">
                <a:latin typeface="Cambria" panose="02040503050406030204" pitchFamily="18" charset="0"/>
                <a:ea typeface="Cambria" panose="02040503050406030204" pitchFamily="18" charset="0"/>
                <a:cs typeface="Times New Roman" panose="02020603050405020304" pitchFamily="18" charset="0"/>
              </a:rPr>
              <a:t>.</a:t>
            </a:r>
          </a:p>
          <a:p>
            <a:pPr indent="342900" algn="just"/>
            <a:r>
              <a:rPr lang="vi-VN" sz="1600" dirty="0">
                <a:latin typeface="Cambria" panose="02040503050406030204" pitchFamily="18" charset="0"/>
                <a:ea typeface="Cambria" panose="02040503050406030204" pitchFamily="18" charset="0"/>
                <a:cs typeface="Times New Roman" panose="02020603050405020304" pitchFamily="18" charset="0"/>
              </a:rPr>
              <a:t>– Phát triển PC chăm chỉ, trách nhiệm</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vi-VN" sz="1600" dirty="0">
                <a:latin typeface="Cambria" panose="02040503050406030204" pitchFamily="18" charset="0"/>
                <a:ea typeface="Cambria" panose="02040503050406030204" pitchFamily="18" charset="0"/>
                <a:cs typeface="Times New Roman" panose="02020603050405020304" pitchFamily="18" charset="0"/>
              </a:rPr>
              <a:t>tích cực, chủ động thực hiện các nhiệm vụ học tập.</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270510" algn="just"/>
            <a:r>
              <a:rPr lang="vi-VN" sz="1600" b="1" dirty="0">
                <a:latin typeface="Cambria" panose="02040503050406030204" pitchFamily="18" charset="0"/>
                <a:ea typeface="Cambria" panose="02040503050406030204" pitchFamily="18" charset="0"/>
                <a:cs typeface="Times New Roman" panose="02020603050405020304" pitchFamily="18" charset="0"/>
              </a:rPr>
              <a:t>II. ĐỒ DÙNG DẠY HỌC</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342900" algn="just"/>
            <a:r>
              <a:rPr lang="en-US" sz="1600" dirty="0">
                <a:latin typeface="Cambria" panose="02040503050406030204" pitchFamily="18" charset="0"/>
                <a:ea typeface="Cambria" panose="02040503050406030204" pitchFamily="18" charset="0"/>
                <a:cs typeface="Times New Roman" panose="02020603050405020304" pitchFamily="18" charset="0"/>
              </a:rPr>
              <a:t>- </a:t>
            </a:r>
            <a:r>
              <a:rPr lang="vi-VN" sz="1600" dirty="0">
                <a:latin typeface="Cambria" panose="02040503050406030204" pitchFamily="18" charset="0"/>
                <a:ea typeface="Cambria" panose="02040503050406030204" pitchFamily="18" charset="0"/>
                <a:cs typeface="Times New Roman" panose="02020603050405020304" pitchFamily="18" charset="0"/>
              </a:rPr>
              <a:t>GV chuẩn bị: máy tính, </a:t>
            </a:r>
            <a:r>
              <a:rPr lang="en-US" sz="1600" dirty="0">
                <a:latin typeface="Cambria" panose="02040503050406030204" pitchFamily="18" charset="0"/>
                <a:ea typeface="Cambria" panose="02040503050406030204" pitchFamily="18" charset="0"/>
                <a:cs typeface="Times New Roman" panose="02020603050405020304" pitchFamily="18" charset="0"/>
              </a:rPr>
              <a:t>Ti vi</a:t>
            </a:r>
            <a:r>
              <a:rPr lang="vi-VN"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tờ</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phiếu</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viết</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tên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các</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bài</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tập</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đọc</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vi-VN" sz="1600" dirty="0">
                <a:latin typeface="Cambria" panose="02040503050406030204" pitchFamily="18" charset="0"/>
                <a:ea typeface="Cambria" panose="02040503050406030204" pitchFamily="18" charset="0"/>
                <a:cs typeface="Times New Roman" panose="02020603050405020304" pitchFamily="18" charset="0"/>
              </a:rPr>
              <a:t>phiếu học tập </a:t>
            </a:r>
            <a:r>
              <a:rPr lang="en-US" sz="1600" dirty="0" err="1">
                <a:latin typeface="Cambria" panose="02040503050406030204" pitchFamily="18" charset="0"/>
                <a:ea typeface="Cambria" panose="02040503050406030204" pitchFamily="18" charset="0"/>
                <a:cs typeface="Times New Roman" panose="02020603050405020304" pitchFamily="18" charset="0"/>
              </a:rPr>
              <a:t>bài</a:t>
            </a:r>
            <a:r>
              <a:rPr lang="en-US" sz="1600" dirty="0">
                <a:latin typeface="Cambria" panose="02040503050406030204" pitchFamily="18" charset="0"/>
                <a:ea typeface="Cambria" panose="02040503050406030204" pitchFamily="18" charset="0"/>
                <a:cs typeface="Times New Roman" panose="02020603050405020304" pitchFamily="18" charset="0"/>
              </a:rPr>
              <a:t> 1, 2 </a:t>
            </a:r>
            <a:r>
              <a:rPr lang="vi-VN" sz="1600" dirty="0">
                <a:latin typeface="Cambria" panose="02040503050406030204" pitchFamily="18" charset="0"/>
                <a:ea typeface="Cambria" panose="02040503050406030204" pitchFamily="18" charset="0"/>
                <a:cs typeface="Times New Roman" panose="02020603050405020304" pitchFamily="18" charset="0"/>
              </a:rPr>
              <a:t>cho HS.</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270510" algn="just"/>
            <a:r>
              <a:rPr lang="en-US" sz="1600" dirty="0">
                <a:latin typeface="Cambria" panose="02040503050406030204" pitchFamily="18" charset="0"/>
                <a:ea typeface="Cambria" panose="02040503050406030204" pitchFamily="18" charset="0"/>
                <a:cs typeface="Times New Roman" panose="02020603050405020304" pitchFamily="18" charset="0"/>
              </a:rPr>
              <a:t>- </a:t>
            </a:r>
            <a:r>
              <a:rPr lang="vi-VN" sz="1600" dirty="0">
                <a:latin typeface="Cambria" panose="02040503050406030204" pitchFamily="18" charset="0"/>
                <a:ea typeface="Cambria" panose="02040503050406030204" pitchFamily="18" charset="0"/>
                <a:cs typeface="Times New Roman" panose="02020603050405020304" pitchFamily="18" charset="0"/>
              </a:rPr>
              <a:t>HS chuẩn bị: SGK </a:t>
            </a:r>
            <a:r>
              <a:rPr lang="vi-VN" sz="1600" i="1" dirty="0">
                <a:latin typeface="Cambria" panose="02040503050406030204" pitchFamily="18" charset="0"/>
                <a:ea typeface="Cambria" panose="02040503050406030204" pitchFamily="18" charset="0"/>
                <a:cs typeface="Times New Roman" panose="02020603050405020304" pitchFamily="18" charset="0"/>
              </a:rPr>
              <a:t>Tiếng Việt 5</a:t>
            </a:r>
            <a:r>
              <a:rPr lang="vi-VN" sz="1600" dirty="0">
                <a:latin typeface="Cambria" panose="02040503050406030204" pitchFamily="18" charset="0"/>
                <a:ea typeface="Cambria" panose="02040503050406030204" pitchFamily="18" charset="0"/>
                <a:cs typeface="Times New Roman" panose="02020603050405020304" pitchFamily="18" charset="0"/>
              </a:rPr>
              <a:t>, tập </a:t>
            </a:r>
            <a:r>
              <a:rPr lang="en-US" sz="1600" dirty="0">
                <a:latin typeface="Cambria" panose="02040503050406030204" pitchFamily="18" charset="0"/>
                <a:ea typeface="Cambria" panose="02040503050406030204" pitchFamily="18" charset="0"/>
                <a:cs typeface="Times New Roman" panose="02020603050405020304" pitchFamily="18" charset="0"/>
              </a:rPr>
              <a:t>2</a:t>
            </a:r>
            <a:r>
              <a:rPr lang="vi-VN" sz="1600" dirty="0">
                <a:latin typeface="Cambria" panose="02040503050406030204" pitchFamily="18" charset="0"/>
                <a:ea typeface="Cambria" panose="02040503050406030204" pitchFamily="18" charset="0"/>
                <a:cs typeface="Times New Roman" panose="02020603050405020304" pitchFamily="18" charset="0"/>
              </a:rPr>
              <a:t>.</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270510"/>
            <a:r>
              <a:rPr lang="en-US" sz="1600" b="1" dirty="0">
                <a:latin typeface="Cambria" panose="02040503050406030204" pitchFamily="18" charset="0"/>
                <a:ea typeface="Cambria" panose="02040503050406030204" pitchFamily="18" charset="0"/>
                <a:cs typeface="Times New Roman" panose="02020603050405020304" pitchFamily="18" charset="0"/>
              </a:rPr>
              <a:t>III.</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b="1" dirty="0">
                <a:latin typeface="Cambria" panose="02040503050406030204" pitchFamily="18" charset="0"/>
                <a:ea typeface="Cambria" panose="02040503050406030204" pitchFamily="18" charset="0"/>
                <a:cs typeface="Times New Roman" panose="02020603050405020304" pitchFamily="18" charset="0"/>
              </a:rPr>
              <a:t>CÁC HOẠT ĐỘNG DẠY VÀ HỌC CHỦ YẾU</a:t>
            </a:r>
            <a:endParaRPr lang="en-US" sz="1600" dirty="0">
              <a:latin typeface="Cambria" panose="02040503050406030204" pitchFamily="18" charset="0"/>
              <a:ea typeface="Cambria" panose="02040503050406030204" pitchFamily="18" charset="0"/>
              <a:cs typeface="Times New Roman" panose="02020603050405020304" pitchFamily="18" charset="0"/>
            </a:endParaRPr>
          </a:p>
          <a:p>
            <a:pPr indent="270510">
              <a:defRPr/>
            </a:pPr>
            <a:endParaRPr lang="en-US" sz="16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80421"/>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98"/>
        <p:cNvGrpSpPr/>
        <p:nvPr/>
      </p:nvGrpSpPr>
      <p:grpSpPr>
        <a:xfrm>
          <a:off x="0" y="0"/>
          <a:ext cx="0" cy="0"/>
          <a:chOff x="0" y="0"/>
          <a:chExt cx="0" cy="0"/>
        </a:xfrm>
      </p:grpSpPr>
      <p:sp>
        <p:nvSpPr>
          <p:cNvPr id="3" name="TextBox 2">
            <a:extLst>
              <a:ext uri="{FF2B5EF4-FFF2-40B4-BE49-F238E27FC236}">
                <a16:creationId xmlns:a16="http://schemas.microsoft.com/office/drawing/2014/main" id="{3E61B597-9898-43E3-B03B-24A065B9317E}"/>
              </a:ext>
            </a:extLst>
          </p:cNvPr>
          <p:cNvSpPr txBox="1"/>
          <p:nvPr/>
        </p:nvSpPr>
        <p:spPr>
          <a:xfrm>
            <a:off x="2895599" y="0"/>
            <a:ext cx="3352800" cy="646331"/>
          </a:xfrm>
          <a:prstGeom prst="rect">
            <a:avLst/>
          </a:prstGeom>
          <a:noFill/>
        </p:spPr>
        <p:txBody>
          <a:bodyPr wrap="square" rtlCol="0">
            <a:spAutoFit/>
          </a:bodyPr>
          <a:lstStyle/>
          <a:p>
            <a:pPr algn="ctr"/>
            <a:r>
              <a:rPr lang="en-US" sz="3600" b="1" u="sng">
                <a:latin typeface="Cambria" panose="02040503050406030204" pitchFamily="18" charset="0"/>
                <a:ea typeface="Cambria" panose="02040503050406030204" pitchFamily="18" charset="0"/>
              </a:rPr>
              <a:t>KHỞI ĐỘNG</a:t>
            </a:r>
          </a:p>
        </p:txBody>
      </p:sp>
      <p:sp>
        <p:nvSpPr>
          <p:cNvPr id="4" name="TextBox 3">
            <a:extLst>
              <a:ext uri="{FF2B5EF4-FFF2-40B4-BE49-F238E27FC236}">
                <a16:creationId xmlns:a16="http://schemas.microsoft.com/office/drawing/2014/main" id="{31473B7E-FA53-4AA2-BC4D-5C401A42E610}"/>
              </a:ext>
            </a:extLst>
          </p:cNvPr>
          <p:cNvSpPr txBox="1"/>
          <p:nvPr/>
        </p:nvSpPr>
        <p:spPr>
          <a:xfrm>
            <a:off x="966106" y="646331"/>
            <a:ext cx="7211785" cy="461665"/>
          </a:xfrm>
          <a:prstGeom prst="rect">
            <a:avLst/>
          </a:prstGeom>
          <a:solidFill>
            <a:schemeClr val="bg1"/>
          </a:solidFill>
        </p:spPr>
        <p:txBody>
          <a:bodyPr wrap="square" rtlCol="0">
            <a:spAutoFit/>
          </a:bodyPr>
          <a:lstStyle/>
          <a:p>
            <a:pPr algn="ctr"/>
            <a:r>
              <a:rPr lang="en-US" sz="2400" b="1" i="1" dirty="0">
                <a:latin typeface="Cambria" panose="02040503050406030204" pitchFamily="18" charset="0"/>
                <a:ea typeface="Cambria" panose="02040503050406030204" pitchFamily="18" charset="0"/>
              </a:rPr>
              <a:t>Các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hãy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cùng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xem</a:t>
            </a:r>
            <a:r>
              <a:rPr lang="en-US" sz="2400" b="1" i="1" dirty="0">
                <a:latin typeface="Cambria" panose="02040503050406030204" pitchFamily="18" charset="0"/>
                <a:ea typeface="Cambria" panose="02040503050406030204" pitchFamily="18" charset="0"/>
              </a:rPr>
              <a:t> video </a:t>
            </a:r>
            <a:r>
              <a:rPr lang="en-US" sz="2400" b="1" i="1" dirty="0" err="1">
                <a:latin typeface="Cambria" panose="02040503050406030204" pitchFamily="18" charset="0"/>
                <a:ea typeface="Cambria" panose="02040503050406030204" pitchFamily="18" charset="0"/>
              </a:rPr>
              <a:t>dưới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đây</a:t>
            </a:r>
            <a:endParaRPr lang="en-US" sz="2400" b="1" i="1" dirty="0">
              <a:latin typeface="Cambria" panose="02040503050406030204" pitchFamily="18" charset="0"/>
              <a:ea typeface="Cambria" panose="02040503050406030204" pitchFamily="18" charset="0"/>
            </a:endParaRPr>
          </a:p>
        </p:txBody>
      </p:sp>
      <p:pic>
        <p:nvPicPr>
          <p:cNvPr id="5" name="Bánh trôi tàu thơm ngon - Lạc vào khu phố ẩm thực - Nhạc thiếu nhi vui nhộn - BabyBus">
            <a:hlinkClick r:id="" action="ppaction://media"/>
            <a:extLst>
              <a:ext uri="{FF2B5EF4-FFF2-40B4-BE49-F238E27FC236}">
                <a16:creationId xmlns:a16="http://schemas.microsoft.com/office/drawing/2014/main" id="{CCF77A9B-9678-4877-86CE-CC94E011FD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380" y="1324256"/>
            <a:ext cx="8290560" cy="3418700"/>
          </a:xfrm>
          <a:prstGeom prst="rect">
            <a:avLst/>
          </a:prstGeom>
        </p:spPr>
      </p:pic>
    </p:spTree>
    <p:extLst>
      <p:ext uri="{BB962C8B-B14F-4D97-AF65-F5344CB8AC3E}">
        <p14:creationId xmlns:p14="http://schemas.microsoft.com/office/powerpoint/2010/main" val="150757114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98">
          <a:extLst>
            <a:ext uri="{FF2B5EF4-FFF2-40B4-BE49-F238E27FC236}">
              <a16:creationId xmlns:a16="http://schemas.microsoft.com/office/drawing/2014/main" id="{C93511D3-25B8-3026-24AB-EBC833C5F8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BB7069-A0C3-5D82-EAF6-2D73790228F4}"/>
              </a:ext>
            </a:extLst>
          </p:cNvPr>
          <p:cNvSpPr/>
          <p:nvPr/>
        </p:nvSpPr>
        <p:spPr>
          <a:xfrm>
            <a:off x="544285" y="492578"/>
            <a:ext cx="8055429" cy="41583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ÔN TẬP CUỐI NĂM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TIẾT 6</a:t>
            </a:r>
          </a:p>
        </p:txBody>
      </p:sp>
    </p:spTree>
    <p:extLst>
      <p:ext uri="{BB962C8B-B14F-4D97-AF65-F5344CB8AC3E}">
        <p14:creationId xmlns:p14="http://schemas.microsoft.com/office/powerpoint/2010/main" val="1731076481"/>
      </p:ext>
    </p:extLst>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14"/>
        <p:cNvGrpSpPr/>
        <p:nvPr/>
      </p:nvGrpSpPr>
      <p:grpSpPr>
        <a:xfrm>
          <a:off x="0" y="0"/>
          <a:ext cx="0" cy="0"/>
          <a:chOff x="0" y="0"/>
          <a:chExt cx="0" cy="0"/>
        </a:xfrm>
      </p:grpSpPr>
      <p:grpSp>
        <p:nvGrpSpPr>
          <p:cNvPr id="5219" name="Google Shape;5219;p38"/>
          <p:cNvGrpSpPr/>
          <p:nvPr/>
        </p:nvGrpSpPr>
        <p:grpSpPr>
          <a:xfrm rot="1258672">
            <a:off x="8014796" y="259209"/>
            <a:ext cx="200453" cy="252785"/>
            <a:chOff x="7158480" y="3001477"/>
            <a:chExt cx="200457" cy="252790"/>
          </a:xfrm>
        </p:grpSpPr>
        <p:sp>
          <p:nvSpPr>
            <p:cNvPr id="5220" name="Google Shape;5220;p38"/>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21" name="Google Shape;5221;p38"/>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1E919718-256C-4DE5-B5DE-AD0CA8A9AE84}"/>
              </a:ext>
            </a:extLst>
          </p:cNvPr>
          <p:cNvGrpSpPr/>
          <p:nvPr/>
        </p:nvGrpSpPr>
        <p:grpSpPr>
          <a:xfrm>
            <a:off x="390143" y="526798"/>
            <a:ext cx="4774790" cy="1831475"/>
            <a:chOff x="1077906" y="928477"/>
            <a:chExt cx="9549579" cy="3662949"/>
          </a:xfrm>
        </p:grpSpPr>
        <p:grpSp>
          <p:nvGrpSpPr>
            <p:cNvPr id="22" name="Group 21">
              <a:extLst>
                <a:ext uri="{FF2B5EF4-FFF2-40B4-BE49-F238E27FC236}">
                  <a16:creationId xmlns:a16="http://schemas.microsoft.com/office/drawing/2014/main" id="{1A225CF8-C67B-4690-82DD-3467B990945B}"/>
                </a:ext>
              </a:extLst>
            </p:cNvPr>
            <p:cNvGrpSpPr/>
            <p:nvPr/>
          </p:nvGrpSpPr>
          <p:grpSpPr>
            <a:xfrm>
              <a:off x="1077906" y="1204311"/>
              <a:ext cx="9549579" cy="3387115"/>
              <a:chOff x="1051751" y="1519237"/>
              <a:chExt cx="9549579" cy="3387115"/>
            </a:xfrm>
          </p:grpSpPr>
          <p:grpSp>
            <p:nvGrpSpPr>
              <p:cNvPr id="24" name="Group 3">
                <a:extLst>
                  <a:ext uri="{FF2B5EF4-FFF2-40B4-BE49-F238E27FC236}">
                    <a16:creationId xmlns:a16="http://schemas.microsoft.com/office/drawing/2014/main" id="{BEEC3DF7-A38A-4EA6-B5E4-CC55260BA056}"/>
                  </a:ext>
                </a:extLst>
              </p:cNvPr>
              <p:cNvGrpSpPr/>
              <p:nvPr/>
            </p:nvGrpSpPr>
            <p:grpSpPr>
              <a:xfrm>
                <a:off x="1051751" y="1519237"/>
                <a:ext cx="9549579" cy="3387115"/>
                <a:chOff x="0" y="-47625"/>
                <a:chExt cx="2355171" cy="2674937"/>
              </a:xfrm>
            </p:grpSpPr>
            <p:sp>
              <p:nvSpPr>
                <p:cNvPr id="26" name="Freeform 4">
                  <a:extLst>
                    <a:ext uri="{FF2B5EF4-FFF2-40B4-BE49-F238E27FC236}">
                      <a16:creationId xmlns:a16="http://schemas.microsoft.com/office/drawing/2014/main" id="{A3EACA75-3C0B-4C7F-89B2-72ED7A075C3F}"/>
                    </a:ext>
                  </a:extLst>
                </p:cNvPr>
                <p:cNvSpPr/>
                <p:nvPr/>
              </p:nvSpPr>
              <p:spPr>
                <a:xfrm>
                  <a:off x="0" y="-1"/>
                  <a:ext cx="2355171" cy="2627313"/>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2200" kern="1200">
                    <a:solidFill>
                      <a:prstClr val="black"/>
                    </a:solidFill>
                    <a:latin typeface="Cambria" panose="02040503050406030204" pitchFamily="18" charset="0"/>
                    <a:ea typeface="Cambria" panose="02040503050406030204" pitchFamily="18" charset="0"/>
                  </a:endParaRPr>
                </a:p>
              </p:txBody>
            </p:sp>
            <p:sp>
              <p:nvSpPr>
                <p:cNvPr id="27" name="TextBox 5">
                  <a:extLst>
                    <a:ext uri="{FF2B5EF4-FFF2-40B4-BE49-F238E27FC236}">
                      <a16:creationId xmlns:a16="http://schemas.microsoft.com/office/drawing/2014/main" id="{F7E155D1-1EE8-4E88-A830-7CEEFBB98DF9}"/>
                    </a:ext>
                  </a:extLst>
                </p:cNvPr>
                <p:cNvSpPr txBox="1"/>
                <p:nvPr/>
              </p:nvSpPr>
              <p:spPr>
                <a:xfrm>
                  <a:off x="0" y="-47625"/>
                  <a:ext cx="812800" cy="860425"/>
                </a:xfrm>
                <a:prstGeom prst="rect">
                  <a:avLst/>
                </a:prstGeom>
              </p:spPr>
              <p:txBody>
                <a:bodyPr lIns="25400" tIns="25400" rIns="25400" bIns="25400" rtlCol="0" anchor="ctr"/>
                <a:lstStyle/>
                <a:p>
                  <a:pPr algn="ctr" defTabSz="457200">
                    <a:buClrTx/>
                    <a:buFontTx/>
                    <a:buNone/>
                    <a:defRPr/>
                  </a:pPr>
                  <a:endParaRPr sz="2200" kern="1200">
                    <a:solidFill>
                      <a:prstClr val="black"/>
                    </a:solidFill>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74CBA905-AA9D-4828-806C-8F642ED5F649}"/>
                  </a:ext>
                </a:extLst>
              </p:cNvPr>
              <p:cNvSpPr txBox="1"/>
              <p:nvPr/>
            </p:nvSpPr>
            <p:spPr>
              <a:xfrm>
                <a:off x="1424399" y="2095391"/>
                <a:ext cx="8846857" cy="2090445"/>
              </a:xfrm>
              <a:prstGeom prst="rect">
                <a:avLst/>
              </a:prstGeom>
              <a:noFill/>
            </p:spPr>
            <p:txBody>
              <a:bodyPr wrap="square">
                <a:spAutoFit/>
              </a:bodyPr>
              <a:lstStyle/>
              <a:p>
                <a:pPr algn="ctr" defTabSz="457200">
                  <a:lnSpc>
                    <a:spcPct val="150000"/>
                  </a:lnSpc>
                  <a:buClrTx/>
                  <a:buFontTx/>
                  <a:buNone/>
                  <a:defRPr/>
                </a:pPr>
                <a:r>
                  <a:rPr lang="vi-VN" sz="2200" b="1"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Hoạt động </a:t>
                </a:r>
                <a:r>
                  <a:rPr lang="en-US" sz="2200" b="1"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rPr>
                  <a:t>1</a:t>
                </a:r>
                <a:r>
                  <a:rPr lang="vi-VN" sz="2200" b="1"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200"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Đánh giá kĩ năng đọc thành tiếng, học thuộc lòng</a:t>
                </a:r>
                <a:endParaRPr lang="en-US" sz="2200" kern="1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9">
              <a:extLst>
                <a:ext uri="{FF2B5EF4-FFF2-40B4-BE49-F238E27FC236}">
                  <a16:creationId xmlns:a16="http://schemas.microsoft.com/office/drawing/2014/main" id="{6957A8E1-86C3-4E38-BD11-809580F67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95227" y="928477"/>
              <a:ext cx="3600289" cy="609990"/>
            </a:xfrm>
            <a:prstGeom prst="rect">
              <a:avLst/>
            </a:prstGeom>
          </p:spPr>
        </p:pic>
      </p:grpSp>
      <p:grpSp>
        <p:nvGrpSpPr>
          <p:cNvPr id="28" name="Group 27">
            <a:extLst>
              <a:ext uri="{FF2B5EF4-FFF2-40B4-BE49-F238E27FC236}">
                <a16:creationId xmlns:a16="http://schemas.microsoft.com/office/drawing/2014/main" id="{73F6EA5D-ED1A-4626-98CB-DB06643597B6}"/>
              </a:ext>
            </a:extLst>
          </p:cNvPr>
          <p:cNvGrpSpPr/>
          <p:nvPr/>
        </p:nvGrpSpPr>
        <p:grpSpPr>
          <a:xfrm>
            <a:off x="390143" y="2679997"/>
            <a:ext cx="4774790" cy="1674457"/>
            <a:chOff x="1077906" y="966311"/>
            <a:chExt cx="9549579" cy="3348913"/>
          </a:xfrm>
        </p:grpSpPr>
        <p:grpSp>
          <p:nvGrpSpPr>
            <p:cNvPr id="29" name="Group 28">
              <a:extLst>
                <a:ext uri="{FF2B5EF4-FFF2-40B4-BE49-F238E27FC236}">
                  <a16:creationId xmlns:a16="http://schemas.microsoft.com/office/drawing/2014/main" id="{0AF09A41-D0FB-4E27-8036-E6F188A09B0B}"/>
                </a:ext>
              </a:extLst>
            </p:cNvPr>
            <p:cNvGrpSpPr/>
            <p:nvPr/>
          </p:nvGrpSpPr>
          <p:grpSpPr>
            <a:xfrm>
              <a:off x="1077906" y="1204311"/>
              <a:ext cx="9549579" cy="3110913"/>
              <a:chOff x="1051751" y="1519237"/>
              <a:chExt cx="9549579" cy="3110913"/>
            </a:xfrm>
          </p:grpSpPr>
          <p:grpSp>
            <p:nvGrpSpPr>
              <p:cNvPr id="31" name="Group 3">
                <a:extLst>
                  <a:ext uri="{FF2B5EF4-FFF2-40B4-BE49-F238E27FC236}">
                    <a16:creationId xmlns:a16="http://schemas.microsoft.com/office/drawing/2014/main" id="{15FFB7DD-8438-4528-B6DF-547E877B3870}"/>
                  </a:ext>
                </a:extLst>
              </p:cNvPr>
              <p:cNvGrpSpPr/>
              <p:nvPr/>
            </p:nvGrpSpPr>
            <p:grpSpPr>
              <a:xfrm>
                <a:off x="1051751" y="1519237"/>
                <a:ext cx="9549579" cy="3110913"/>
                <a:chOff x="0" y="-47625"/>
                <a:chExt cx="2355171" cy="2456809"/>
              </a:xfrm>
            </p:grpSpPr>
            <p:sp>
              <p:nvSpPr>
                <p:cNvPr id="33" name="Freeform 4">
                  <a:extLst>
                    <a:ext uri="{FF2B5EF4-FFF2-40B4-BE49-F238E27FC236}">
                      <a16:creationId xmlns:a16="http://schemas.microsoft.com/office/drawing/2014/main" id="{292260D0-CF5E-4B1B-A1A1-3D4A7FD7B909}"/>
                    </a:ext>
                  </a:extLst>
                </p:cNvPr>
                <p:cNvSpPr/>
                <p:nvPr/>
              </p:nvSpPr>
              <p:spPr>
                <a:xfrm>
                  <a:off x="0" y="-1"/>
                  <a:ext cx="2355171" cy="2409185"/>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2200" kern="1200">
                    <a:solidFill>
                      <a:prstClr val="black"/>
                    </a:solidFill>
                    <a:latin typeface="Cambria" panose="02040503050406030204" pitchFamily="18" charset="0"/>
                    <a:ea typeface="Cambria" panose="02040503050406030204" pitchFamily="18" charset="0"/>
                  </a:endParaRPr>
                </a:p>
              </p:txBody>
            </p:sp>
            <p:sp>
              <p:nvSpPr>
                <p:cNvPr id="34" name="TextBox 5">
                  <a:extLst>
                    <a:ext uri="{FF2B5EF4-FFF2-40B4-BE49-F238E27FC236}">
                      <a16:creationId xmlns:a16="http://schemas.microsoft.com/office/drawing/2014/main" id="{949DB121-88A2-4DC0-83EE-1068048FB857}"/>
                    </a:ext>
                  </a:extLst>
                </p:cNvPr>
                <p:cNvSpPr txBox="1"/>
                <p:nvPr/>
              </p:nvSpPr>
              <p:spPr>
                <a:xfrm>
                  <a:off x="0" y="-47625"/>
                  <a:ext cx="812800" cy="860425"/>
                </a:xfrm>
                <a:prstGeom prst="rect">
                  <a:avLst/>
                </a:prstGeom>
              </p:spPr>
              <p:txBody>
                <a:bodyPr lIns="25400" tIns="25400" rIns="25400" bIns="25400" rtlCol="0" anchor="ctr"/>
                <a:lstStyle/>
                <a:p>
                  <a:pPr algn="ctr" defTabSz="457200">
                    <a:buClrTx/>
                    <a:buFontTx/>
                    <a:buNone/>
                    <a:defRPr/>
                  </a:pPr>
                  <a:endParaRPr sz="2200" kern="1200">
                    <a:solidFill>
                      <a:prstClr val="black"/>
                    </a:solidFill>
                    <a:latin typeface="Cambria" panose="02040503050406030204" pitchFamily="18" charset="0"/>
                    <a:ea typeface="Cambria" panose="02040503050406030204" pitchFamily="18" charset="0"/>
                  </a:endParaRPr>
                </a:p>
              </p:txBody>
            </p:sp>
          </p:grpSp>
          <p:sp>
            <p:nvSpPr>
              <p:cNvPr id="32" name="TextBox 31">
                <a:extLst>
                  <a:ext uri="{FF2B5EF4-FFF2-40B4-BE49-F238E27FC236}">
                    <a16:creationId xmlns:a16="http://schemas.microsoft.com/office/drawing/2014/main" id="{1109397C-D7B3-48B1-BBAF-B1294083CF2D}"/>
                  </a:ext>
                </a:extLst>
              </p:cNvPr>
              <p:cNvSpPr txBox="1"/>
              <p:nvPr/>
            </p:nvSpPr>
            <p:spPr>
              <a:xfrm>
                <a:off x="1424399" y="2044933"/>
                <a:ext cx="8751847" cy="2090445"/>
              </a:xfrm>
              <a:prstGeom prst="rect">
                <a:avLst/>
              </a:prstGeom>
              <a:noFill/>
            </p:spPr>
            <p:txBody>
              <a:bodyPr wrap="square">
                <a:spAutoFit/>
              </a:bodyPr>
              <a:lstStyle/>
              <a:p>
                <a:pPr algn="ctr" defTabSz="457200">
                  <a:lnSpc>
                    <a:spcPct val="150000"/>
                  </a:lnSpc>
                  <a:buClrTx/>
                  <a:buFontTx/>
                  <a:buNone/>
                  <a:defRPr/>
                </a:pPr>
                <a:r>
                  <a:rPr lang="vi-VN" sz="2200" b="1"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Hoạt động 2: </a:t>
                </a:r>
                <a:endParaRPr lang="en-US" sz="2200" b="1"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a:p>
                <a:pPr algn="ctr" defTabSz="457200">
                  <a:lnSpc>
                    <a:spcPct val="150000"/>
                  </a:lnSpc>
                  <a:buClrTx/>
                  <a:buFontTx/>
                  <a:buNone/>
                  <a:defRPr/>
                </a:pPr>
                <a:r>
                  <a:rPr lang="en-US" sz="2200" kern="1200">
                    <a:solidFill>
                      <a:sysClr val="windowText" lastClr="000000"/>
                    </a:solidFill>
                    <a:latin typeface="Cambria" panose="02040503050406030204" pitchFamily="18" charset="0"/>
                    <a:ea typeface="Cambria" panose="02040503050406030204" pitchFamily="18" charset="0"/>
                    <a:cs typeface="Arial" panose="020B0604020202020204" pitchFamily="34" charset="0"/>
                  </a:rPr>
                  <a:t>Luyện từ và câu</a:t>
                </a:r>
                <a:endParaRPr lang="en-US" sz="2200" i="1" kern="1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30" name="Picture 9">
              <a:extLst>
                <a:ext uri="{FF2B5EF4-FFF2-40B4-BE49-F238E27FC236}">
                  <a16:creationId xmlns:a16="http://schemas.microsoft.com/office/drawing/2014/main" id="{79CEC71B-2B8E-441B-84A4-DA4A792BC3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724186" y="966311"/>
              <a:ext cx="3600289" cy="609990"/>
            </a:xfrm>
            <a:prstGeom prst="rect">
              <a:avLst/>
            </a:prstGeom>
          </p:spPr>
        </p:pic>
      </p:grpSp>
      <p:grpSp>
        <p:nvGrpSpPr>
          <p:cNvPr id="42" name="Group 41">
            <a:extLst>
              <a:ext uri="{FF2B5EF4-FFF2-40B4-BE49-F238E27FC236}">
                <a16:creationId xmlns:a16="http://schemas.microsoft.com/office/drawing/2014/main" id="{46935C45-4C78-4A1A-BC4D-C7E3AEC2C5A9}"/>
              </a:ext>
            </a:extLst>
          </p:cNvPr>
          <p:cNvGrpSpPr/>
          <p:nvPr/>
        </p:nvGrpSpPr>
        <p:grpSpPr>
          <a:xfrm>
            <a:off x="5574421" y="928501"/>
            <a:ext cx="3007097" cy="3007097"/>
            <a:chOff x="0" y="0"/>
            <a:chExt cx="812800" cy="812800"/>
          </a:xfrm>
        </p:grpSpPr>
        <p:sp>
          <p:nvSpPr>
            <p:cNvPr id="43" name="Freeform 7">
              <a:extLst>
                <a:ext uri="{FF2B5EF4-FFF2-40B4-BE49-F238E27FC236}">
                  <a16:creationId xmlns:a16="http://schemas.microsoft.com/office/drawing/2014/main" id="{B3D931F4-BEDF-4DB5-9BE7-92CA966B9F8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77EC5">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TextBox 8">
              <a:extLst>
                <a:ext uri="{FF2B5EF4-FFF2-40B4-BE49-F238E27FC236}">
                  <a16:creationId xmlns:a16="http://schemas.microsoft.com/office/drawing/2014/main" id="{80A45672-2543-4F04-9C2C-BCE1D4A177BA}"/>
                </a:ext>
              </a:extLst>
            </p:cNvPr>
            <p:cNvSpPr txBox="1"/>
            <p:nvPr/>
          </p:nvSpPr>
          <p:spPr>
            <a:xfrm>
              <a:off x="76200" y="28575"/>
              <a:ext cx="660400" cy="7080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5" name="Picture 10">
            <a:extLst>
              <a:ext uri="{FF2B5EF4-FFF2-40B4-BE49-F238E27FC236}">
                <a16:creationId xmlns:a16="http://schemas.microsoft.com/office/drawing/2014/main" id="{C068DB6B-17E8-4C77-9D9B-C9B1AA4505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95080">
            <a:off x="6059049" y="762673"/>
            <a:ext cx="1782323" cy="460163"/>
          </a:xfrm>
          <a:prstGeom prst="rect">
            <a:avLst/>
          </a:prstGeom>
        </p:spPr>
      </p:pic>
      <p:sp>
        <p:nvSpPr>
          <p:cNvPr id="46" name="TextBox 45">
            <a:extLst>
              <a:ext uri="{FF2B5EF4-FFF2-40B4-BE49-F238E27FC236}">
                <a16:creationId xmlns:a16="http://schemas.microsoft.com/office/drawing/2014/main" id="{4900CC09-1F1F-42BE-949A-636FE838D85B}"/>
              </a:ext>
            </a:extLst>
          </p:cNvPr>
          <p:cNvSpPr txBox="1"/>
          <p:nvPr/>
        </p:nvSpPr>
        <p:spPr>
          <a:xfrm>
            <a:off x="5792340" y="1813358"/>
            <a:ext cx="2571255" cy="1391728"/>
          </a:xfrm>
          <a:prstGeom prst="rect">
            <a:avLst/>
          </a:prstGeom>
          <a:noFill/>
        </p:spPr>
        <p:txBody>
          <a:bodyPr wrap="square" rtlCol="0">
            <a:spAutoFit/>
          </a:bodyPr>
          <a:lstStyle/>
          <a:p>
            <a:pPr algn="ctr" defTabSz="457200">
              <a:lnSpc>
                <a:spcPct val="150000"/>
              </a:lnSpc>
              <a:buClrTx/>
            </a:pPr>
            <a:r>
              <a:rPr lang="en-US" sz="3000" b="1" kern="1200">
                <a:solidFill>
                  <a:srgbClr val="577EC5">
                    <a:lumMod val="50000"/>
                  </a:srgbClr>
                </a:solidFill>
                <a:latin typeface="Cambria" panose="02040503050406030204" pitchFamily="18" charset="0"/>
                <a:ea typeface="Cambria" panose="02040503050406030204" pitchFamily="18" charset="0"/>
                <a:cs typeface="Arial" panose="020B0604020202020204" pitchFamily="34" charset="0"/>
              </a:rPr>
              <a:t>NỘI DUNG BÀI HỌC</a:t>
            </a:r>
            <a:endParaRPr lang="en-US" sz="3000" b="1" kern="1200" dirty="0">
              <a:solidFill>
                <a:srgbClr val="577EC5">
                  <a:lumMod val="50000"/>
                </a:srgbClr>
              </a:solidFill>
              <a:latin typeface="Cambria" panose="02040503050406030204" pitchFamily="18" charset="0"/>
              <a:ea typeface="Cambria" panose="02040503050406030204" pitchFamily="18" charset="0"/>
              <a:cs typeface="Arial" panose="020B0604020202020204" pitchFamily="34" charset="0"/>
            </a:endParaRPr>
          </a:p>
        </p:txBody>
      </p:sp>
      <p:pic>
        <p:nvPicPr>
          <p:cNvPr id="47" name="Picture 11">
            <a:extLst>
              <a:ext uri="{FF2B5EF4-FFF2-40B4-BE49-F238E27FC236}">
                <a16:creationId xmlns:a16="http://schemas.microsoft.com/office/drawing/2014/main" id="{70C274BF-F4F8-4E30-B913-ECCF156C28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b="10819"/>
          <a:stretch>
            <a:fillRect/>
          </a:stretch>
        </p:blipFill>
        <p:spPr>
          <a:xfrm>
            <a:off x="4945117" y="3702662"/>
            <a:ext cx="4265701" cy="1440839"/>
          </a:xfrm>
          <a:prstGeom prst="rect">
            <a:avLst/>
          </a:prstGeom>
        </p:spPr>
      </p:pic>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8"/>
        <p:cNvGrpSpPr/>
        <p:nvPr/>
      </p:nvGrpSpPr>
      <p:grpSpPr>
        <a:xfrm>
          <a:off x="0" y="0"/>
          <a:ext cx="0" cy="0"/>
          <a:chOff x="0" y="0"/>
          <a:chExt cx="0" cy="0"/>
        </a:xfrm>
      </p:grpSpPr>
      <p:sp>
        <p:nvSpPr>
          <p:cNvPr id="4990" name="Google Shape;4990;p37"/>
          <p:cNvSpPr txBox="1">
            <a:spLocks noGrp="1"/>
          </p:cNvSpPr>
          <p:nvPr>
            <p:ph type="title" idx="2"/>
          </p:nvPr>
        </p:nvSpPr>
        <p:spPr>
          <a:xfrm>
            <a:off x="2357871" y="801336"/>
            <a:ext cx="1250741" cy="85096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a:solidFill>
                  <a:srgbClr val="FF0000"/>
                </a:solidFill>
                <a:latin typeface="Cambria" panose="02040503050406030204" pitchFamily="18" charset="0"/>
                <a:ea typeface="Cambria" panose="02040503050406030204" pitchFamily="18" charset="0"/>
              </a:rPr>
              <a:t>01</a:t>
            </a:r>
            <a:endParaRPr sz="6600" b="1">
              <a:solidFill>
                <a:srgbClr val="FF0000"/>
              </a:solidFill>
              <a:latin typeface="Cambria" panose="02040503050406030204" pitchFamily="18" charset="0"/>
              <a:ea typeface="Cambria" panose="02040503050406030204" pitchFamily="18" charset="0"/>
            </a:endParaRPr>
          </a:p>
        </p:txBody>
      </p:sp>
      <p:grpSp>
        <p:nvGrpSpPr>
          <p:cNvPr id="4992" name="Google Shape;4992;p37"/>
          <p:cNvGrpSpPr/>
          <p:nvPr/>
        </p:nvGrpSpPr>
        <p:grpSpPr>
          <a:xfrm rot="1258672">
            <a:off x="7920396" y="1206209"/>
            <a:ext cx="200453" cy="252785"/>
            <a:chOff x="7158480" y="3001477"/>
            <a:chExt cx="200457" cy="252790"/>
          </a:xfrm>
        </p:grpSpPr>
        <p:sp>
          <p:nvSpPr>
            <p:cNvPr id="4993" name="Google Shape;4993;p37"/>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94" name="Google Shape;4994;p37"/>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95" name="Google Shape;4995;p37"/>
          <p:cNvGrpSpPr/>
          <p:nvPr/>
        </p:nvGrpSpPr>
        <p:grpSpPr>
          <a:xfrm rot="1258672">
            <a:off x="6910446" y="567009"/>
            <a:ext cx="200453" cy="252785"/>
            <a:chOff x="7158480" y="3001477"/>
            <a:chExt cx="200457" cy="252790"/>
          </a:xfrm>
        </p:grpSpPr>
        <p:sp>
          <p:nvSpPr>
            <p:cNvPr id="4996" name="Google Shape;4996;p37"/>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97" name="Google Shape;4997;p37"/>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98" name="Google Shape;4998;p37"/>
          <p:cNvGrpSpPr/>
          <p:nvPr/>
        </p:nvGrpSpPr>
        <p:grpSpPr>
          <a:xfrm rot="1258672">
            <a:off x="5917146" y="1135334"/>
            <a:ext cx="200453" cy="252785"/>
            <a:chOff x="7158480" y="3001477"/>
            <a:chExt cx="200457" cy="252790"/>
          </a:xfrm>
        </p:grpSpPr>
        <p:sp>
          <p:nvSpPr>
            <p:cNvPr id="4999" name="Google Shape;4999;p37"/>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00" name="Google Shape;5000;p37"/>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01" name="Google Shape;5001;p37"/>
          <p:cNvGrpSpPr/>
          <p:nvPr/>
        </p:nvGrpSpPr>
        <p:grpSpPr>
          <a:xfrm>
            <a:off x="4525549" y="891201"/>
            <a:ext cx="953638" cy="562581"/>
            <a:chOff x="3037050" y="1564800"/>
            <a:chExt cx="253850" cy="149750"/>
          </a:xfrm>
        </p:grpSpPr>
        <p:sp>
          <p:nvSpPr>
            <p:cNvPr id="5002" name="Google Shape;5002;p37"/>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03" name="Google Shape;5003;p37"/>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04" name="Google Shape;5004;p37"/>
          <p:cNvGrpSpPr/>
          <p:nvPr/>
        </p:nvGrpSpPr>
        <p:grpSpPr>
          <a:xfrm>
            <a:off x="188972" y="177798"/>
            <a:ext cx="953638" cy="562581"/>
            <a:chOff x="3037050" y="1564800"/>
            <a:chExt cx="253850" cy="149750"/>
          </a:xfrm>
        </p:grpSpPr>
        <p:sp>
          <p:nvSpPr>
            <p:cNvPr id="5005" name="Google Shape;5005;p37"/>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06" name="Google Shape;5006;p37"/>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sp>
        <p:nvSpPr>
          <p:cNvPr id="5007" name="Google Shape;5007;p37"/>
          <p:cNvSpPr/>
          <p:nvPr/>
        </p:nvSpPr>
        <p:spPr>
          <a:xfrm>
            <a:off x="3104425" y="4922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08" name="Google Shape;5008;p37"/>
          <p:cNvSpPr/>
          <p:nvPr/>
        </p:nvSpPr>
        <p:spPr>
          <a:xfrm>
            <a:off x="2066225" y="4548600"/>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nvGrpSpPr>
          <p:cNvPr id="5009" name="Google Shape;5009;p37"/>
          <p:cNvGrpSpPr/>
          <p:nvPr/>
        </p:nvGrpSpPr>
        <p:grpSpPr>
          <a:xfrm>
            <a:off x="5322094" y="2339245"/>
            <a:ext cx="284162" cy="279647"/>
            <a:chOff x="2999950" y="4020975"/>
            <a:chExt cx="89675" cy="88250"/>
          </a:xfrm>
        </p:grpSpPr>
        <p:sp>
          <p:nvSpPr>
            <p:cNvPr id="5010" name="Google Shape;5010;p37"/>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1" name="Google Shape;5011;p37"/>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2" name="Google Shape;5012;p37"/>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3" name="Google Shape;5013;p37"/>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14" name="Google Shape;5014;p37"/>
          <p:cNvGrpSpPr/>
          <p:nvPr/>
        </p:nvGrpSpPr>
        <p:grpSpPr>
          <a:xfrm>
            <a:off x="315234" y="4110769"/>
            <a:ext cx="397997" cy="437843"/>
            <a:chOff x="2083275" y="3343150"/>
            <a:chExt cx="150825" cy="165925"/>
          </a:xfrm>
        </p:grpSpPr>
        <p:sp>
          <p:nvSpPr>
            <p:cNvPr id="5015" name="Google Shape;5015;p37"/>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6" name="Google Shape;5016;p37"/>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7" name="Google Shape;5017;p37"/>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8" name="Google Shape;5018;p37"/>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19" name="Google Shape;5019;p37"/>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20" name="Google Shape;5020;p37"/>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21" name="Google Shape;5021;p37"/>
          <p:cNvGrpSpPr/>
          <p:nvPr/>
        </p:nvGrpSpPr>
        <p:grpSpPr>
          <a:xfrm>
            <a:off x="2081375" y="471189"/>
            <a:ext cx="241121" cy="287236"/>
            <a:chOff x="7125991" y="3462688"/>
            <a:chExt cx="241121" cy="287236"/>
          </a:xfrm>
        </p:grpSpPr>
        <p:sp>
          <p:nvSpPr>
            <p:cNvPr id="5022" name="Google Shape;5022;p37"/>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23" name="Google Shape;5023;p37"/>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24" name="Google Shape;5024;p37"/>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25" name="Google Shape;5025;p37"/>
          <p:cNvGrpSpPr/>
          <p:nvPr/>
        </p:nvGrpSpPr>
        <p:grpSpPr>
          <a:xfrm>
            <a:off x="8430766" y="2221938"/>
            <a:ext cx="241121" cy="287236"/>
            <a:chOff x="7125991" y="3462688"/>
            <a:chExt cx="241121" cy="287236"/>
          </a:xfrm>
        </p:grpSpPr>
        <p:sp>
          <p:nvSpPr>
            <p:cNvPr id="5026" name="Google Shape;5026;p37"/>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27" name="Google Shape;5027;p37"/>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28" name="Google Shape;5028;p37"/>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sp>
        <p:nvSpPr>
          <p:cNvPr id="5029" name="Google Shape;5029;p37"/>
          <p:cNvSpPr/>
          <p:nvPr/>
        </p:nvSpPr>
        <p:spPr>
          <a:xfrm>
            <a:off x="5226400" y="4922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nvGrpSpPr>
          <p:cNvPr id="5030" name="Google Shape;5030;p37"/>
          <p:cNvGrpSpPr/>
          <p:nvPr/>
        </p:nvGrpSpPr>
        <p:grpSpPr>
          <a:xfrm>
            <a:off x="4046496" y="320582"/>
            <a:ext cx="397997" cy="437843"/>
            <a:chOff x="2083275" y="3343150"/>
            <a:chExt cx="150825" cy="165925"/>
          </a:xfrm>
        </p:grpSpPr>
        <p:sp>
          <p:nvSpPr>
            <p:cNvPr id="5031" name="Google Shape;5031;p37"/>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32" name="Google Shape;5032;p37"/>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33" name="Google Shape;5033;p37"/>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34" name="Google Shape;5034;p37"/>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35" name="Google Shape;5035;p37"/>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36" name="Google Shape;5036;p37"/>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37" name="Google Shape;5037;p37"/>
          <p:cNvGrpSpPr/>
          <p:nvPr/>
        </p:nvGrpSpPr>
        <p:grpSpPr>
          <a:xfrm>
            <a:off x="5722736" y="1298290"/>
            <a:ext cx="3166659" cy="3949186"/>
            <a:chOff x="5508930" y="1349547"/>
            <a:chExt cx="3166659" cy="3949186"/>
          </a:xfrm>
        </p:grpSpPr>
        <p:grpSp>
          <p:nvGrpSpPr>
            <p:cNvPr id="5038" name="Google Shape;5038;p37"/>
            <p:cNvGrpSpPr/>
            <p:nvPr/>
          </p:nvGrpSpPr>
          <p:grpSpPr>
            <a:xfrm>
              <a:off x="5878552" y="1349547"/>
              <a:ext cx="2427423" cy="3793955"/>
              <a:chOff x="933125" y="1428225"/>
              <a:chExt cx="610350" cy="953950"/>
            </a:xfrm>
          </p:grpSpPr>
          <p:sp>
            <p:nvSpPr>
              <p:cNvPr id="5039" name="Google Shape;5039;p37"/>
              <p:cNvSpPr/>
              <p:nvPr/>
            </p:nvSpPr>
            <p:spPr>
              <a:xfrm>
                <a:off x="1079150" y="1479875"/>
                <a:ext cx="289025" cy="294700"/>
              </a:xfrm>
              <a:custGeom>
                <a:avLst/>
                <a:gdLst/>
                <a:ahLst/>
                <a:cxnLst/>
                <a:rect l="l" t="t" r="r" b="b"/>
                <a:pathLst>
                  <a:path w="11561" h="11788" extrusionOk="0">
                    <a:moveTo>
                      <a:pt x="6169" y="1"/>
                    </a:moveTo>
                    <a:cubicBezTo>
                      <a:pt x="5804" y="1"/>
                      <a:pt x="5437" y="25"/>
                      <a:pt x="5074" y="69"/>
                    </a:cubicBezTo>
                    <a:cubicBezTo>
                      <a:pt x="4685" y="119"/>
                      <a:pt x="4297" y="228"/>
                      <a:pt x="3919" y="349"/>
                    </a:cubicBezTo>
                    <a:cubicBezTo>
                      <a:pt x="3328" y="551"/>
                      <a:pt x="2720" y="770"/>
                      <a:pt x="2184" y="1109"/>
                    </a:cubicBezTo>
                    <a:cubicBezTo>
                      <a:pt x="1817" y="1345"/>
                      <a:pt x="1500" y="1635"/>
                      <a:pt x="1204" y="1952"/>
                    </a:cubicBezTo>
                    <a:cubicBezTo>
                      <a:pt x="1095" y="2067"/>
                      <a:pt x="996" y="2193"/>
                      <a:pt x="903" y="2319"/>
                    </a:cubicBezTo>
                    <a:cubicBezTo>
                      <a:pt x="881" y="2341"/>
                      <a:pt x="870" y="2374"/>
                      <a:pt x="848" y="2396"/>
                    </a:cubicBezTo>
                    <a:cubicBezTo>
                      <a:pt x="843" y="2401"/>
                      <a:pt x="843" y="2412"/>
                      <a:pt x="832" y="2418"/>
                    </a:cubicBezTo>
                    <a:cubicBezTo>
                      <a:pt x="706" y="2620"/>
                      <a:pt x="602" y="2839"/>
                      <a:pt x="520" y="3075"/>
                    </a:cubicBezTo>
                    <a:cubicBezTo>
                      <a:pt x="367" y="3485"/>
                      <a:pt x="268" y="3917"/>
                      <a:pt x="186" y="4344"/>
                    </a:cubicBezTo>
                    <a:cubicBezTo>
                      <a:pt x="164" y="4476"/>
                      <a:pt x="142" y="4613"/>
                      <a:pt x="126" y="4744"/>
                    </a:cubicBezTo>
                    <a:cubicBezTo>
                      <a:pt x="126" y="4755"/>
                      <a:pt x="115" y="4771"/>
                      <a:pt x="115" y="4782"/>
                    </a:cubicBezTo>
                    <a:cubicBezTo>
                      <a:pt x="115" y="4804"/>
                      <a:pt x="110" y="4821"/>
                      <a:pt x="110" y="4832"/>
                    </a:cubicBezTo>
                    <a:cubicBezTo>
                      <a:pt x="110" y="4853"/>
                      <a:pt x="104" y="4864"/>
                      <a:pt x="104" y="4881"/>
                    </a:cubicBezTo>
                    <a:cubicBezTo>
                      <a:pt x="22" y="5543"/>
                      <a:pt x="0" y="6222"/>
                      <a:pt x="60" y="6884"/>
                    </a:cubicBezTo>
                    <a:cubicBezTo>
                      <a:pt x="88" y="7081"/>
                      <a:pt x="115" y="7273"/>
                      <a:pt x="148" y="7464"/>
                    </a:cubicBezTo>
                    <a:lnTo>
                      <a:pt x="148" y="7481"/>
                    </a:lnTo>
                    <a:lnTo>
                      <a:pt x="170" y="7601"/>
                    </a:lnTo>
                    <a:cubicBezTo>
                      <a:pt x="197" y="7749"/>
                      <a:pt x="224" y="7886"/>
                      <a:pt x="257" y="8028"/>
                    </a:cubicBezTo>
                    <a:cubicBezTo>
                      <a:pt x="350" y="8411"/>
                      <a:pt x="443" y="8789"/>
                      <a:pt x="635" y="9123"/>
                    </a:cubicBezTo>
                    <a:cubicBezTo>
                      <a:pt x="805" y="9435"/>
                      <a:pt x="1018" y="9719"/>
                      <a:pt x="1259" y="9977"/>
                    </a:cubicBezTo>
                    <a:cubicBezTo>
                      <a:pt x="1418" y="10157"/>
                      <a:pt x="1593" y="10305"/>
                      <a:pt x="1779" y="10447"/>
                    </a:cubicBezTo>
                    <a:cubicBezTo>
                      <a:pt x="2146" y="10732"/>
                      <a:pt x="2529" y="10978"/>
                      <a:pt x="2939" y="11175"/>
                    </a:cubicBezTo>
                    <a:cubicBezTo>
                      <a:pt x="3580" y="11471"/>
                      <a:pt x="4253" y="11652"/>
                      <a:pt x="4948" y="11734"/>
                    </a:cubicBezTo>
                    <a:cubicBezTo>
                      <a:pt x="5212" y="11769"/>
                      <a:pt x="5478" y="11787"/>
                      <a:pt x="5745" y="11787"/>
                    </a:cubicBezTo>
                    <a:cubicBezTo>
                      <a:pt x="5855" y="11787"/>
                      <a:pt x="5966" y="11784"/>
                      <a:pt x="6076" y="11778"/>
                    </a:cubicBezTo>
                    <a:cubicBezTo>
                      <a:pt x="6552" y="11745"/>
                      <a:pt x="7028" y="11646"/>
                      <a:pt x="7493" y="11526"/>
                    </a:cubicBezTo>
                    <a:cubicBezTo>
                      <a:pt x="7937" y="11400"/>
                      <a:pt x="8375" y="11258"/>
                      <a:pt x="8785" y="11050"/>
                    </a:cubicBezTo>
                    <a:cubicBezTo>
                      <a:pt x="9037" y="10913"/>
                      <a:pt x="9272" y="10738"/>
                      <a:pt x="9497" y="10546"/>
                    </a:cubicBezTo>
                    <a:cubicBezTo>
                      <a:pt x="9760" y="10322"/>
                      <a:pt x="10011" y="10086"/>
                      <a:pt x="10230" y="9829"/>
                    </a:cubicBezTo>
                    <a:cubicBezTo>
                      <a:pt x="10477" y="9539"/>
                      <a:pt x="10674" y="9227"/>
                      <a:pt x="10854" y="8887"/>
                    </a:cubicBezTo>
                    <a:cubicBezTo>
                      <a:pt x="11144" y="8384"/>
                      <a:pt x="11314" y="7815"/>
                      <a:pt x="11418" y="7240"/>
                    </a:cubicBezTo>
                    <a:cubicBezTo>
                      <a:pt x="11423" y="7191"/>
                      <a:pt x="11440" y="7147"/>
                      <a:pt x="11445" y="7098"/>
                    </a:cubicBezTo>
                    <a:cubicBezTo>
                      <a:pt x="11445" y="7081"/>
                      <a:pt x="11451" y="7070"/>
                      <a:pt x="11451" y="7054"/>
                    </a:cubicBezTo>
                    <a:cubicBezTo>
                      <a:pt x="11451" y="7048"/>
                      <a:pt x="11462" y="7037"/>
                      <a:pt x="11462" y="7021"/>
                    </a:cubicBezTo>
                    <a:cubicBezTo>
                      <a:pt x="11467" y="7015"/>
                      <a:pt x="11467" y="6999"/>
                      <a:pt x="11467" y="6994"/>
                    </a:cubicBezTo>
                    <a:cubicBezTo>
                      <a:pt x="11473" y="6983"/>
                      <a:pt x="11473" y="6972"/>
                      <a:pt x="11473" y="6961"/>
                    </a:cubicBezTo>
                    <a:cubicBezTo>
                      <a:pt x="11544" y="6517"/>
                      <a:pt x="11560" y="6063"/>
                      <a:pt x="11527" y="5620"/>
                    </a:cubicBezTo>
                    <a:cubicBezTo>
                      <a:pt x="11511" y="5412"/>
                      <a:pt x="11489" y="5209"/>
                      <a:pt x="11456" y="4985"/>
                    </a:cubicBezTo>
                    <a:cubicBezTo>
                      <a:pt x="11456" y="4957"/>
                      <a:pt x="11445" y="4936"/>
                      <a:pt x="11445" y="4914"/>
                    </a:cubicBezTo>
                    <a:lnTo>
                      <a:pt x="11445" y="4908"/>
                    </a:lnTo>
                    <a:cubicBezTo>
                      <a:pt x="11440" y="4881"/>
                      <a:pt x="11440" y="4859"/>
                      <a:pt x="11434" y="4832"/>
                    </a:cubicBezTo>
                    <a:cubicBezTo>
                      <a:pt x="11385" y="4530"/>
                      <a:pt x="11325" y="4229"/>
                      <a:pt x="11248" y="3934"/>
                    </a:cubicBezTo>
                    <a:cubicBezTo>
                      <a:pt x="11122" y="3474"/>
                      <a:pt x="10942" y="3031"/>
                      <a:pt x="10723" y="2615"/>
                    </a:cubicBezTo>
                    <a:cubicBezTo>
                      <a:pt x="10668" y="2511"/>
                      <a:pt x="10613" y="2418"/>
                      <a:pt x="10559" y="2314"/>
                    </a:cubicBezTo>
                    <a:cubicBezTo>
                      <a:pt x="10542" y="2308"/>
                      <a:pt x="10520" y="2297"/>
                      <a:pt x="10515" y="2281"/>
                    </a:cubicBezTo>
                    <a:cubicBezTo>
                      <a:pt x="10449" y="2160"/>
                      <a:pt x="10373" y="2056"/>
                      <a:pt x="10296" y="1941"/>
                    </a:cubicBezTo>
                    <a:cubicBezTo>
                      <a:pt x="10165" y="1761"/>
                      <a:pt x="10039" y="1575"/>
                      <a:pt x="9885" y="1411"/>
                    </a:cubicBezTo>
                    <a:cubicBezTo>
                      <a:pt x="9688" y="1203"/>
                      <a:pt x="9480" y="1016"/>
                      <a:pt x="9261" y="836"/>
                    </a:cubicBezTo>
                    <a:cubicBezTo>
                      <a:pt x="8851" y="557"/>
                      <a:pt x="8397" y="365"/>
                      <a:pt x="7931" y="212"/>
                    </a:cubicBezTo>
                    <a:cubicBezTo>
                      <a:pt x="7477" y="75"/>
                      <a:pt x="7006" y="20"/>
                      <a:pt x="6541" y="9"/>
                    </a:cubicBezTo>
                    <a:cubicBezTo>
                      <a:pt x="6417" y="4"/>
                      <a:pt x="6293" y="1"/>
                      <a:pt x="6169" y="1"/>
                    </a:cubicBezTo>
                    <a:close/>
                  </a:path>
                </a:pathLst>
              </a:custGeom>
              <a:solidFill>
                <a:srgbClr val="F3C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0" name="Google Shape;5040;p37"/>
              <p:cNvSpPr/>
              <p:nvPr/>
            </p:nvSpPr>
            <p:spPr>
              <a:xfrm>
                <a:off x="1083800" y="1821700"/>
                <a:ext cx="78575" cy="215575"/>
              </a:xfrm>
              <a:custGeom>
                <a:avLst/>
                <a:gdLst/>
                <a:ahLst/>
                <a:cxnLst/>
                <a:rect l="l" t="t" r="r" b="b"/>
                <a:pathLst>
                  <a:path w="3143" h="8623" extrusionOk="0">
                    <a:moveTo>
                      <a:pt x="3050" y="1"/>
                    </a:moveTo>
                    <a:cubicBezTo>
                      <a:pt x="2971" y="1"/>
                      <a:pt x="2868" y="135"/>
                      <a:pt x="2841" y="212"/>
                    </a:cubicBezTo>
                    <a:cubicBezTo>
                      <a:pt x="2108" y="1805"/>
                      <a:pt x="1943" y="3606"/>
                      <a:pt x="1363" y="5259"/>
                    </a:cubicBezTo>
                    <a:cubicBezTo>
                      <a:pt x="1144" y="5970"/>
                      <a:pt x="876" y="6671"/>
                      <a:pt x="580" y="7355"/>
                    </a:cubicBezTo>
                    <a:cubicBezTo>
                      <a:pt x="487" y="7585"/>
                      <a:pt x="389" y="7815"/>
                      <a:pt x="296" y="8045"/>
                    </a:cubicBezTo>
                    <a:cubicBezTo>
                      <a:pt x="274" y="8187"/>
                      <a:pt x="0" y="8488"/>
                      <a:pt x="175" y="8608"/>
                    </a:cubicBezTo>
                    <a:cubicBezTo>
                      <a:pt x="195" y="8618"/>
                      <a:pt x="214" y="8622"/>
                      <a:pt x="233" y="8622"/>
                    </a:cubicBezTo>
                    <a:cubicBezTo>
                      <a:pt x="279" y="8622"/>
                      <a:pt x="322" y="8596"/>
                      <a:pt x="345" y="8554"/>
                    </a:cubicBezTo>
                    <a:cubicBezTo>
                      <a:pt x="465" y="8291"/>
                      <a:pt x="580" y="8023"/>
                      <a:pt x="695" y="7765"/>
                    </a:cubicBezTo>
                    <a:cubicBezTo>
                      <a:pt x="860" y="7377"/>
                      <a:pt x="1040" y="6994"/>
                      <a:pt x="1193" y="6589"/>
                    </a:cubicBezTo>
                    <a:cubicBezTo>
                      <a:pt x="1593" y="5543"/>
                      <a:pt x="1916" y="4465"/>
                      <a:pt x="2168" y="3370"/>
                    </a:cubicBezTo>
                    <a:cubicBezTo>
                      <a:pt x="2425" y="2319"/>
                      <a:pt x="2584" y="1219"/>
                      <a:pt x="3049" y="234"/>
                    </a:cubicBezTo>
                    <a:cubicBezTo>
                      <a:pt x="3071" y="174"/>
                      <a:pt x="3142" y="152"/>
                      <a:pt x="3131" y="86"/>
                    </a:cubicBezTo>
                    <a:cubicBezTo>
                      <a:pt x="3113" y="24"/>
                      <a:pt x="3084" y="1"/>
                      <a:pt x="3050"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1" name="Google Shape;5041;p37"/>
              <p:cNvSpPr/>
              <p:nvPr/>
            </p:nvSpPr>
            <p:spPr>
              <a:xfrm>
                <a:off x="1319025" y="1824225"/>
                <a:ext cx="69500" cy="209075"/>
              </a:xfrm>
              <a:custGeom>
                <a:avLst/>
                <a:gdLst/>
                <a:ahLst/>
                <a:cxnLst/>
                <a:rect l="l" t="t" r="r" b="b"/>
                <a:pathLst>
                  <a:path w="2780" h="8363" extrusionOk="0">
                    <a:moveTo>
                      <a:pt x="33" y="1"/>
                    </a:moveTo>
                    <a:cubicBezTo>
                      <a:pt x="5" y="1"/>
                      <a:pt x="1" y="36"/>
                      <a:pt x="6" y="56"/>
                    </a:cubicBezTo>
                    <a:cubicBezTo>
                      <a:pt x="39" y="253"/>
                      <a:pt x="99" y="445"/>
                      <a:pt x="154" y="636"/>
                    </a:cubicBezTo>
                    <a:cubicBezTo>
                      <a:pt x="504" y="2005"/>
                      <a:pt x="920" y="3351"/>
                      <a:pt x="1298" y="4709"/>
                    </a:cubicBezTo>
                    <a:cubicBezTo>
                      <a:pt x="1516" y="5508"/>
                      <a:pt x="1741" y="6302"/>
                      <a:pt x="2042" y="7068"/>
                    </a:cubicBezTo>
                    <a:cubicBezTo>
                      <a:pt x="2201" y="7473"/>
                      <a:pt x="2392" y="7883"/>
                      <a:pt x="2546" y="8294"/>
                    </a:cubicBezTo>
                    <a:cubicBezTo>
                      <a:pt x="2567" y="8342"/>
                      <a:pt x="2605" y="8363"/>
                      <a:pt x="2642" y="8363"/>
                    </a:cubicBezTo>
                    <a:cubicBezTo>
                      <a:pt x="2711" y="8363"/>
                      <a:pt x="2780" y="8295"/>
                      <a:pt x="2748" y="8206"/>
                    </a:cubicBezTo>
                    <a:cubicBezTo>
                      <a:pt x="2721" y="8124"/>
                      <a:pt x="2688" y="8031"/>
                      <a:pt x="2660" y="7949"/>
                    </a:cubicBezTo>
                    <a:cubicBezTo>
                      <a:pt x="2244" y="6827"/>
                      <a:pt x="1867" y="5688"/>
                      <a:pt x="1571" y="4523"/>
                    </a:cubicBezTo>
                    <a:cubicBezTo>
                      <a:pt x="1303" y="3559"/>
                      <a:pt x="1046" y="2596"/>
                      <a:pt x="739" y="1643"/>
                    </a:cubicBezTo>
                    <a:cubicBezTo>
                      <a:pt x="619" y="1244"/>
                      <a:pt x="498" y="855"/>
                      <a:pt x="334" y="478"/>
                    </a:cubicBezTo>
                    <a:cubicBezTo>
                      <a:pt x="274" y="341"/>
                      <a:pt x="203" y="209"/>
                      <a:pt x="121" y="89"/>
                    </a:cubicBezTo>
                    <a:cubicBezTo>
                      <a:pt x="99" y="62"/>
                      <a:pt x="71" y="23"/>
                      <a:pt x="39" y="1"/>
                    </a:cubicBezTo>
                    <a:cubicBezTo>
                      <a:pt x="36" y="1"/>
                      <a:pt x="34" y="1"/>
                      <a:pt x="33"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2" name="Google Shape;5042;p37"/>
              <p:cNvSpPr/>
              <p:nvPr/>
            </p:nvSpPr>
            <p:spPr>
              <a:xfrm>
                <a:off x="1079000" y="1869950"/>
                <a:ext cx="11250" cy="11375"/>
              </a:xfrm>
              <a:custGeom>
                <a:avLst/>
                <a:gdLst/>
                <a:ahLst/>
                <a:cxnLst/>
                <a:rect l="l" t="t" r="r" b="b"/>
                <a:pathLst>
                  <a:path w="450" h="455" extrusionOk="0">
                    <a:moveTo>
                      <a:pt x="220" y="1"/>
                    </a:moveTo>
                    <a:cubicBezTo>
                      <a:pt x="94" y="1"/>
                      <a:pt x="1" y="116"/>
                      <a:pt x="6" y="236"/>
                    </a:cubicBezTo>
                    <a:cubicBezTo>
                      <a:pt x="6" y="291"/>
                      <a:pt x="33" y="356"/>
                      <a:pt x="77" y="395"/>
                    </a:cubicBezTo>
                    <a:cubicBezTo>
                      <a:pt x="121" y="433"/>
                      <a:pt x="176" y="455"/>
                      <a:pt x="230" y="455"/>
                    </a:cubicBezTo>
                    <a:cubicBezTo>
                      <a:pt x="356" y="455"/>
                      <a:pt x="449" y="340"/>
                      <a:pt x="444" y="220"/>
                    </a:cubicBezTo>
                    <a:cubicBezTo>
                      <a:pt x="444" y="165"/>
                      <a:pt x="417" y="99"/>
                      <a:pt x="378" y="61"/>
                    </a:cubicBezTo>
                    <a:cubicBezTo>
                      <a:pt x="334" y="17"/>
                      <a:pt x="280" y="1"/>
                      <a:pt x="220"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3" name="Google Shape;5043;p37"/>
              <p:cNvSpPr/>
              <p:nvPr/>
            </p:nvSpPr>
            <p:spPr>
              <a:xfrm>
                <a:off x="1371850" y="1910600"/>
                <a:ext cx="12200" cy="12475"/>
              </a:xfrm>
              <a:custGeom>
                <a:avLst/>
                <a:gdLst/>
                <a:ahLst/>
                <a:cxnLst/>
                <a:rect l="l" t="t" r="r" b="b"/>
                <a:pathLst>
                  <a:path w="488" h="499" extrusionOk="0">
                    <a:moveTo>
                      <a:pt x="230" y="0"/>
                    </a:moveTo>
                    <a:cubicBezTo>
                      <a:pt x="104" y="0"/>
                      <a:pt x="0" y="132"/>
                      <a:pt x="6" y="263"/>
                    </a:cubicBezTo>
                    <a:cubicBezTo>
                      <a:pt x="6" y="323"/>
                      <a:pt x="33" y="389"/>
                      <a:pt x="82" y="433"/>
                    </a:cubicBezTo>
                    <a:cubicBezTo>
                      <a:pt x="126" y="482"/>
                      <a:pt x="192" y="498"/>
                      <a:pt x="252" y="498"/>
                    </a:cubicBezTo>
                    <a:cubicBezTo>
                      <a:pt x="383" y="498"/>
                      <a:pt x="487" y="372"/>
                      <a:pt x="476" y="241"/>
                    </a:cubicBezTo>
                    <a:cubicBezTo>
                      <a:pt x="476" y="181"/>
                      <a:pt x="449" y="110"/>
                      <a:pt x="400" y="71"/>
                    </a:cubicBezTo>
                    <a:cubicBezTo>
                      <a:pt x="356" y="22"/>
                      <a:pt x="290" y="0"/>
                      <a:pt x="230"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4" name="Google Shape;5044;p37"/>
              <p:cNvSpPr/>
              <p:nvPr/>
            </p:nvSpPr>
            <p:spPr>
              <a:xfrm>
                <a:off x="1084625" y="1904375"/>
                <a:ext cx="53800" cy="133100"/>
              </a:xfrm>
              <a:custGeom>
                <a:avLst/>
                <a:gdLst/>
                <a:ahLst/>
                <a:cxnLst/>
                <a:rect l="l" t="t" r="r" b="b"/>
                <a:pathLst>
                  <a:path w="2152" h="5324" extrusionOk="0">
                    <a:moveTo>
                      <a:pt x="2085" y="0"/>
                    </a:moveTo>
                    <a:cubicBezTo>
                      <a:pt x="2066" y="0"/>
                      <a:pt x="2049" y="10"/>
                      <a:pt x="2042" y="25"/>
                    </a:cubicBezTo>
                    <a:cubicBezTo>
                      <a:pt x="1987" y="167"/>
                      <a:pt x="1943" y="326"/>
                      <a:pt x="1894" y="474"/>
                    </a:cubicBezTo>
                    <a:cubicBezTo>
                      <a:pt x="1812" y="769"/>
                      <a:pt x="1741" y="1070"/>
                      <a:pt x="1642" y="1360"/>
                    </a:cubicBezTo>
                    <a:cubicBezTo>
                      <a:pt x="1511" y="1727"/>
                      <a:pt x="1374" y="2099"/>
                      <a:pt x="1248" y="2466"/>
                    </a:cubicBezTo>
                    <a:cubicBezTo>
                      <a:pt x="1062" y="3008"/>
                      <a:pt x="876" y="3550"/>
                      <a:pt x="646" y="4070"/>
                    </a:cubicBezTo>
                    <a:cubicBezTo>
                      <a:pt x="515" y="4349"/>
                      <a:pt x="383" y="4623"/>
                      <a:pt x="246" y="4896"/>
                    </a:cubicBezTo>
                    <a:cubicBezTo>
                      <a:pt x="208" y="4973"/>
                      <a:pt x="164" y="5055"/>
                      <a:pt x="115" y="5126"/>
                    </a:cubicBezTo>
                    <a:cubicBezTo>
                      <a:pt x="88" y="5181"/>
                      <a:pt x="0" y="5252"/>
                      <a:pt x="60" y="5312"/>
                    </a:cubicBezTo>
                    <a:cubicBezTo>
                      <a:pt x="70" y="5320"/>
                      <a:pt x="80" y="5324"/>
                      <a:pt x="90" y="5324"/>
                    </a:cubicBezTo>
                    <a:cubicBezTo>
                      <a:pt x="148" y="5324"/>
                      <a:pt x="196" y="5200"/>
                      <a:pt x="224" y="5154"/>
                    </a:cubicBezTo>
                    <a:cubicBezTo>
                      <a:pt x="328" y="4984"/>
                      <a:pt x="416" y="4798"/>
                      <a:pt x="509" y="4617"/>
                    </a:cubicBezTo>
                    <a:cubicBezTo>
                      <a:pt x="766" y="4114"/>
                      <a:pt x="980" y="3588"/>
                      <a:pt x="1155" y="3046"/>
                    </a:cubicBezTo>
                    <a:cubicBezTo>
                      <a:pt x="1336" y="2488"/>
                      <a:pt x="1549" y="1941"/>
                      <a:pt x="1746" y="1393"/>
                    </a:cubicBezTo>
                    <a:cubicBezTo>
                      <a:pt x="1861" y="1032"/>
                      <a:pt x="1960" y="660"/>
                      <a:pt x="2069" y="299"/>
                    </a:cubicBezTo>
                    <a:cubicBezTo>
                      <a:pt x="2085" y="238"/>
                      <a:pt x="2113" y="167"/>
                      <a:pt x="2135" y="91"/>
                    </a:cubicBezTo>
                    <a:cubicBezTo>
                      <a:pt x="2151" y="63"/>
                      <a:pt x="2140" y="30"/>
                      <a:pt x="2113" y="8"/>
                    </a:cubicBezTo>
                    <a:cubicBezTo>
                      <a:pt x="2104" y="3"/>
                      <a:pt x="2094" y="0"/>
                      <a:pt x="208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5" name="Google Shape;5045;p37"/>
              <p:cNvSpPr/>
              <p:nvPr/>
            </p:nvSpPr>
            <p:spPr>
              <a:xfrm>
                <a:off x="1337775" y="1903825"/>
                <a:ext cx="53800" cy="133125"/>
              </a:xfrm>
              <a:custGeom>
                <a:avLst/>
                <a:gdLst/>
                <a:ahLst/>
                <a:cxnLst/>
                <a:rect l="l" t="t" r="r" b="b"/>
                <a:pathLst>
                  <a:path w="2152" h="5325" extrusionOk="0">
                    <a:moveTo>
                      <a:pt x="63" y="1"/>
                    </a:moveTo>
                    <a:cubicBezTo>
                      <a:pt x="52" y="1"/>
                      <a:pt x="42" y="3"/>
                      <a:pt x="33" y="9"/>
                    </a:cubicBezTo>
                    <a:cubicBezTo>
                      <a:pt x="6" y="30"/>
                      <a:pt x="0" y="63"/>
                      <a:pt x="17" y="91"/>
                    </a:cubicBezTo>
                    <a:cubicBezTo>
                      <a:pt x="33" y="167"/>
                      <a:pt x="60" y="238"/>
                      <a:pt x="82" y="299"/>
                    </a:cubicBezTo>
                    <a:cubicBezTo>
                      <a:pt x="192" y="660"/>
                      <a:pt x="290" y="1032"/>
                      <a:pt x="405" y="1393"/>
                    </a:cubicBezTo>
                    <a:cubicBezTo>
                      <a:pt x="602" y="1941"/>
                      <a:pt x="816" y="2488"/>
                      <a:pt x="991" y="3052"/>
                    </a:cubicBezTo>
                    <a:cubicBezTo>
                      <a:pt x="1172" y="3588"/>
                      <a:pt x="1385" y="4119"/>
                      <a:pt x="1642" y="4617"/>
                    </a:cubicBezTo>
                    <a:cubicBezTo>
                      <a:pt x="1730" y="4803"/>
                      <a:pt x="1823" y="4984"/>
                      <a:pt x="1921" y="5154"/>
                    </a:cubicBezTo>
                    <a:cubicBezTo>
                      <a:pt x="1954" y="5205"/>
                      <a:pt x="1999" y="5324"/>
                      <a:pt x="2055" y="5324"/>
                    </a:cubicBezTo>
                    <a:cubicBezTo>
                      <a:pt x="2065" y="5324"/>
                      <a:pt x="2075" y="5320"/>
                      <a:pt x="2086" y="5312"/>
                    </a:cubicBezTo>
                    <a:cubicBezTo>
                      <a:pt x="2151" y="5252"/>
                      <a:pt x="2058" y="5187"/>
                      <a:pt x="2031" y="5132"/>
                    </a:cubicBezTo>
                    <a:cubicBezTo>
                      <a:pt x="1987" y="5055"/>
                      <a:pt x="1943" y="4973"/>
                      <a:pt x="1905" y="4896"/>
                    </a:cubicBezTo>
                    <a:cubicBezTo>
                      <a:pt x="1768" y="4623"/>
                      <a:pt x="1637" y="4349"/>
                      <a:pt x="1505" y="4070"/>
                    </a:cubicBezTo>
                    <a:cubicBezTo>
                      <a:pt x="1276" y="3550"/>
                      <a:pt x="1089" y="3008"/>
                      <a:pt x="903" y="2466"/>
                    </a:cubicBezTo>
                    <a:cubicBezTo>
                      <a:pt x="772" y="2099"/>
                      <a:pt x="635" y="1727"/>
                      <a:pt x="509" y="1360"/>
                    </a:cubicBezTo>
                    <a:cubicBezTo>
                      <a:pt x="411" y="1070"/>
                      <a:pt x="334" y="769"/>
                      <a:pt x="252" y="474"/>
                    </a:cubicBezTo>
                    <a:cubicBezTo>
                      <a:pt x="208" y="326"/>
                      <a:pt x="164" y="167"/>
                      <a:pt x="110" y="25"/>
                    </a:cubicBezTo>
                    <a:cubicBezTo>
                      <a:pt x="102" y="10"/>
                      <a:pt x="83" y="1"/>
                      <a:pt x="6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6" name="Google Shape;5046;p37"/>
              <p:cNvSpPr/>
              <p:nvPr/>
            </p:nvSpPr>
            <p:spPr>
              <a:xfrm>
                <a:off x="1365125" y="1599000"/>
                <a:ext cx="2900" cy="5925"/>
              </a:xfrm>
              <a:custGeom>
                <a:avLst/>
                <a:gdLst/>
                <a:ahLst/>
                <a:cxnLst/>
                <a:rect l="l" t="t" r="r" b="b"/>
                <a:pathLst>
                  <a:path w="116" h="237" extrusionOk="0">
                    <a:moveTo>
                      <a:pt x="99" y="1"/>
                    </a:moveTo>
                    <a:lnTo>
                      <a:pt x="1" y="94"/>
                    </a:lnTo>
                    <a:lnTo>
                      <a:pt x="23" y="236"/>
                    </a:lnTo>
                    <a:cubicBezTo>
                      <a:pt x="50" y="203"/>
                      <a:pt x="83" y="171"/>
                      <a:pt x="116" y="138"/>
                    </a:cubicBezTo>
                    <a:cubicBezTo>
                      <a:pt x="110" y="88"/>
                      <a:pt x="105" y="45"/>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7" name="Google Shape;5047;p37"/>
              <p:cNvSpPr/>
              <p:nvPr/>
            </p:nvSpPr>
            <p:spPr>
              <a:xfrm>
                <a:off x="1365550" y="1654025"/>
                <a:ext cx="3025" cy="4800"/>
              </a:xfrm>
              <a:custGeom>
                <a:avLst/>
                <a:gdLst/>
                <a:ahLst/>
                <a:cxnLst/>
                <a:rect l="l" t="t" r="r" b="b"/>
                <a:pathLst>
                  <a:path w="121" h="192" extrusionOk="0">
                    <a:moveTo>
                      <a:pt x="17" y="0"/>
                    </a:moveTo>
                    <a:cubicBezTo>
                      <a:pt x="11" y="49"/>
                      <a:pt x="6" y="88"/>
                      <a:pt x="0" y="137"/>
                    </a:cubicBezTo>
                    <a:cubicBezTo>
                      <a:pt x="33" y="159"/>
                      <a:pt x="66" y="170"/>
                      <a:pt x="99" y="192"/>
                    </a:cubicBezTo>
                    <a:cubicBezTo>
                      <a:pt x="104" y="143"/>
                      <a:pt x="115" y="104"/>
                      <a:pt x="121" y="55"/>
                    </a:cubicBezTo>
                    <a:cubicBezTo>
                      <a:pt x="88" y="33"/>
                      <a:pt x="55" y="17"/>
                      <a:pt x="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8" name="Google Shape;5048;p37"/>
              <p:cNvSpPr/>
              <p:nvPr/>
            </p:nvSpPr>
            <p:spPr>
              <a:xfrm>
                <a:off x="1079275" y="1597225"/>
                <a:ext cx="3175" cy="5375"/>
              </a:xfrm>
              <a:custGeom>
                <a:avLst/>
                <a:gdLst/>
                <a:ahLst/>
                <a:cxnLst/>
                <a:rect l="l" t="t" r="r" b="b"/>
                <a:pathLst>
                  <a:path w="127" h="215" extrusionOk="0">
                    <a:moveTo>
                      <a:pt x="22" y="1"/>
                    </a:moveTo>
                    <a:cubicBezTo>
                      <a:pt x="17" y="44"/>
                      <a:pt x="11" y="88"/>
                      <a:pt x="1" y="132"/>
                    </a:cubicBezTo>
                    <a:cubicBezTo>
                      <a:pt x="22" y="154"/>
                      <a:pt x="50" y="165"/>
                      <a:pt x="72" y="187"/>
                    </a:cubicBezTo>
                    <a:cubicBezTo>
                      <a:pt x="77" y="192"/>
                      <a:pt x="94" y="209"/>
                      <a:pt x="105" y="214"/>
                    </a:cubicBezTo>
                    <a:cubicBezTo>
                      <a:pt x="110" y="165"/>
                      <a:pt x="121" y="127"/>
                      <a:pt x="126" y="77"/>
                    </a:cubicBezTo>
                    <a:cubicBezTo>
                      <a:pt x="94" y="50"/>
                      <a:pt x="55" y="23"/>
                      <a:pt x="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49" name="Google Shape;5049;p37"/>
              <p:cNvSpPr/>
              <p:nvPr/>
            </p:nvSpPr>
            <p:spPr>
              <a:xfrm>
                <a:off x="1080225" y="1667025"/>
                <a:ext cx="3450" cy="4800"/>
              </a:xfrm>
              <a:custGeom>
                <a:avLst/>
                <a:gdLst/>
                <a:ahLst/>
                <a:cxnLst/>
                <a:rect l="l" t="t" r="r" b="b"/>
                <a:pathLst>
                  <a:path w="138" h="192" extrusionOk="0">
                    <a:moveTo>
                      <a:pt x="116" y="0"/>
                    </a:moveTo>
                    <a:cubicBezTo>
                      <a:pt x="72" y="22"/>
                      <a:pt x="39" y="44"/>
                      <a:pt x="1" y="60"/>
                    </a:cubicBezTo>
                    <a:cubicBezTo>
                      <a:pt x="12" y="104"/>
                      <a:pt x="17" y="148"/>
                      <a:pt x="23" y="192"/>
                    </a:cubicBezTo>
                    <a:cubicBezTo>
                      <a:pt x="34" y="186"/>
                      <a:pt x="39" y="186"/>
                      <a:pt x="45" y="181"/>
                    </a:cubicBezTo>
                    <a:cubicBezTo>
                      <a:pt x="72" y="164"/>
                      <a:pt x="110" y="143"/>
                      <a:pt x="138" y="132"/>
                    </a:cubicBezTo>
                    <a:cubicBezTo>
                      <a:pt x="127" y="82"/>
                      <a:pt x="121" y="44"/>
                      <a:pt x="11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0" name="Google Shape;5050;p37"/>
              <p:cNvSpPr/>
              <p:nvPr/>
            </p:nvSpPr>
            <p:spPr>
              <a:xfrm>
                <a:off x="1140575" y="1629900"/>
                <a:ext cx="23425" cy="11750"/>
              </a:xfrm>
              <a:custGeom>
                <a:avLst/>
                <a:gdLst/>
                <a:ahLst/>
                <a:cxnLst/>
                <a:rect l="l" t="t" r="r" b="b"/>
                <a:pathLst>
                  <a:path w="937" h="470" extrusionOk="0">
                    <a:moveTo>
                      <a:pt x="718" y="308"/>
                    </a:moveTo>
                    <a:cubicBezTo>
                      <a:pt x="734" y="308"/>
                      <a:pt x="740" y="314"/>
                      <a:pt x="751" y="314"/>
                    </a:cubicBezTo>
                    <a:lnTo>
                      <a:pt x="745" y="314"/>
                    </a:lnTo>
                    <a:cubicBezTo>
                      <a:pt x="736" y="314"/>
                      <a:pt x="720" y="321"/>
                      <a:pt x="705" y="324"/>
                    </a:cubicBezTo>
                    <a:lnTo>
                      <a:pt x="705" y="324"/>
                    </a:lnTo>
                    <a:cubicBezTo>
                      <a:pt x="708" y="323"/>
                      <a:pt x="709" y="320"/>
                      <a:pt x="712" y="314"/>
                    </a:cubicBezTo>
                    <a:cubicBezTo>
                      <a:pt x="712" y="308"/>
                      <a:pt x="712" y="308"/>
                      <a:pt x="718" y="308"/>
                    </a:cubicBezTo>
                    <a:close/>
                    <a:moveTo>
                      <a:pt x="382" y="0"/>
                    </a:moveTo>
                    <a:cubicBezTo>
                      <a:pt x="359" y="0"/>
                      <a:pt x="336" y="1"/>
                      <a:pt x="313" y="2"/>
                    </a:cubicBezTo>
                    <a:cubicBezTo>
                      <a:pt x="176" y="2"/>
                      <a:pt x="1" y="40"/>
                      <a:pt x="50" y="226"/>
                    </a:cubicBezTo>
                    <a:cubicBezTo>
                      <a:pt x="13" y="437"/>
                      <a:pt x="294" y="464"/>
                      <a:pt x="480" y="464"/>
                    </a:cubicBezTo>
                    <a:cubicBezTo>
                      <a:pt x="516" y="464"/>
                      <a:pt x="549" y="463"/>
                      <a:pt x="575" y="462"/>
                    </a:cubicBezTo>
                    <a:cubicBezTo>
                      <a:pt x="616" y="464"/>
                      <a:pt x="662" y="469"/>
                      <a:pt x="708" y="469"/>
                    </a:cubicBezTo>
                    <a:cubicBezTo>
                      <a:pt x="779" y="469"/>
                      <a:pt x="851" y="456"/>
                      <a:pt x="904" y="396"/>
                    </a:cubicBezTo>
                    <a:cubicBezTo>
                      <a:pt x="937" y="358"/>
                      <a:pt x="931" y="287"/>
                      <a:pt x="887" y="248"/>
                    </a:cubicBezTo>
                    <a:cubicBezTo>
                      <a:pt x="909" y="226"/>
                      <a:pt x="915" y="193"/>
                      <a:pt x="909" y="161"/>
                    </a:cubicBezTo>
                    <a:cubicBezTo>
                      <a:pt x="871" y="62"/>
                      <a:pt x="745" y="62"/>
                      <a:pt x="658" y="51"/>
                    </a:cubicBezTo>
                    <a:cubicBezTo>
                      <a:pt x="569" y="11"/>
                      <a:pt x="477" y="0"/>
                      <a:pt x="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1" name="Google Shape;5051;p37"/>
              <p:cNvSpPr/>
              <p:nvPr/>
            </p:nvSpPr>
            <p:spPr>
              <a:xfrm>
                <a:off x="1134700" y="1583850"/>
                <a:ext cx="18375" cy="10575"/>
              </a:xfrm>
              <a:custGeom>
                <a:avLst/>
                <a:gdLst/>
                <a:ahLst/>
                <a:cxnLst/>
                <a:rect l="l" t="t" r="r" b="b"/>
                <a:pathLst>
                  <a:path w="735" h="423" extrusionOk="0">
                    <a:moveTo>
                      <a:pt x="530" y="0"/>
                    </a:moveTo>
                    <a:cubicBezTo>
                      <a:pt x="502" y="0"/>
                      <a:pt x="477" y="2"/>
                      <a:pt x="460" y="5"/>
                    </a:cubicBezTo>
                    <a:cubicBezTo>
                      <a:pt x="383" y="10"/>
                      <a:pt x="318" y="43"/>
                      <a:pt x="258" y="92"/>
                    </a:cubicBezTo>
                    <a:cubicBezTo>
                      <a:pt x="186" y="131"/>
                      <a:pt x="0" y="371"/>
                      <a:pt x="126" y="421"/>
                    </a:cubicBezTo>
                    <a:cubicBezTo>
                      <a:pt x="130" y="422"/>
                      <a:pt x="134" y="423"/>
                      <a:pt x="138" y="423"/>
                    </a:cubicBezTo>
                    <a:cubicBezTo>
                      <a:pt x="162" y="423"/>
                      <a:pt x="188" y="396"/>
                      <a:pt x="197" y="377"/>
                    </a:cubicBezTo>
                    <a:cubicBezTo>
                      <a:pt x="208" y="361"/>
                      <a:pt x="214" y="344"/>
                      <a:pt x="219" y="333"/>
                    </a:cubicBezTo>
                    <a:cubicBezTo>
                      <a:pt x="263" y="229"/>
                      <a:pt x="356" y="158"/>
                      <a:pt x="460" y="131"/>
                    </a:cubicBezTo>
                    <a:cubicBezTo>
                      <a:pt x="481" y="126"/>
                      <a:pt x="501" y="124"/>
                      <a:pt x="520" y="124"/>
                    </a:cubicBezTo>
                    <a:cubicBezTo>
                      <a:pt x="547" y="124"/>
                      <a:pt x="574" y="127"/>
                      <a:pt x="602" y="131"/>
                    </a:cubicBezTo>
                    <a:cubicBezTo>
                      <a:pt x="619" y="131"/>
                      <a:pt x="635" y="142"/>
                      <a:pt x="652" y="147"/>
                    </a:cubicBezTo>
                    <a:cubicBezTo>
                      <a:pt x="656" y="149"/>
                      <a:pt x="660" y="150"/>
                      <a:pt x="665" y="150"/>
                    </a:cubicBezTo>
                    <a:cubicBezTo>
                      <a:pt x="689" y="150"/>
                      <a:pt x="713" y="126"/>
                      <a:pt x="717" y="103"/>
                    </a:cubicBezTo>
                    <a:cubicBezTo>
                      <a:pt x="734" y="20"/>
                      <a:pt x="618"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2" name="Google Shape;5052;p37"/>
              <p:cNvSpPr/>
              <p:nvPr/>
            </p:nvSpPr>
            <p:spPr>
              <a:xfrm>
                <a:off x="933125" y="1784750"/>
                <a:ext cx="610350" cy="597425"/>
              </a:xfrm>
              <a:custGeom>
                <a:avLst/>
                <a:gdLst/>
                <a:ahLst/>
                <a:cxnLst/>
                <a:rect l="l" t="t" r="r" b="b"/>
                <a:pathLst>
                  <a:path w="24414" h="23897" extrusionOk="0">
                    <a:moveTo>
                      <a:pt x="13661" y="0"/>
                    </a:moveTo>
                    <a:cubicBezTo>
                      <a:pt x="13480" y="0"/>
                      <a:pt x="13300" y="2"/>
                      <a:pt x="13121" y="4"/>
                    </a:cubicBezTo>
                    <a:lnTo>
                      <a:pt x="12245" y="4"/>
                    </a:lnTo>
                    <a:lnTo>
                      <a:pt x="12245" y="26"/>
                    </a:lnTo>
                    <a:lnTo>
                      <a:pt x="11287" y="26"/>
                    </a:lnTo>
                    <a:cubicBezTo>
                      <a:pt x="11068" y="26"/>
                      <a:pt x="10849" y="25"/>
                      <a:pt x="10631" y="25"/>
                    </a:cubicBezTo>
                    <a:cubicBezTo>
                      <a:pt x="10413" y="25"/>
                      <a:pt x="10195" y="26"/>
                      <a:pt x="9979" y="31"/>
                    </a:cubicBezTo>
                    <a:cubicBezTo>
                      <a:pt x="9443" y="53"/>
                      <a:pt x="8906" y="130"/>
                      <a:pt x="8364" y="201"/>
                    </a:cubicBezTo>
                    <a:cubicBezTo>
                      <a:pt x="7883" y="278"/>
                      <a:pt x="7396" y="354"/>
                      <a:pt x="6925" y="486"/>
                    </a:cubicBezTo>
                    <a:cubicBezTo>
                      <a:pt x="6640" y="568"/>
                      <a:pt x="6377" y="688"/>
                      <a:pt x="6109" y="814"/>
                    </a:cubicBezTo>
                    <a:cubicBezTo>
                      <a:pt x="5836" y="935"/>
                      <a:pt x="5562" y="1066"/>
                      <a:pt x="5310" y="1225"/>
                    </a:cubicBezTo>
                    <a:cubicBezTo>
                      <a:pt x="4889" y="1498"/>
                      <a:pt x="4522" y="1838"/>
                      <a:pt x="4194" y="2215"/>
                    </a:cubicBezTo>
                    <a:cubicBezTo>
                      <a:pt x="3657" y="2823"/>
                      <a:pt x="3383" y="3617"/>
                      <a:pt x="3175" y="4399"/>
                    </a:cubicBezTo>
                    <a:cubicBezTo>
                      <a:pt x="3082" y="4711"/>
                      <a:pt x="3017" y="5029"/>
                      <a:pt x="2989" y="5357"/>
                    </a:cubicBezTo>
                    <a:cubicBezTo>
                      <a:pt x="2935" y="5855"/>
                      <a:pt x="2929" y="6359"/>
                      <a:pt x="2946" y="6868"/>
                    </a:cubicBezTo>
                    <a:cubicBezTo>
                      <a:pt x="2984" y="7656"/>
                      <a:pt x="3082" y="8433"/>
                      <a:pt x="3263" y="9200"/>
                    </a:cubicBezTo>
                    <a:cubicBezTo>
                      <a:pt x="3290" y="9216"/>
                      <a:pt x="3296" y="9254"/>
                      <a:pt x="3285" y="9282"/>
                    </a:cubicBezTo>
                    <a:lnTo>
                      <a:pt x="3285" y="9287"/>
                    </a:lnTo>
                    <a:cubicBezTo>
                      <a:pt x="3290" y="9326"/>
                      <a:pt x="3301" y="9358"/>
                      <a:pt x="3312" y="9397"/>
                    </a:cubicBezTo>
                    <a:cubicBezTo>
                      <a:pt x="3476" y="10048"/>
                      <a:pt x="3668" y="10694"/>
                      <a:pt x="3931" y="11302"/>
                    </a:cubicBezTo>
                    <a:cubicBezTo>
                      <a:pt x="4068" y="11614"/>
                      <a:pt x="4221" y="11926"/>
                      <a:pt x="4412" y="12210"/>
                    </a:cubicBezTo>
                    <a:cubicBezTo>
                      <a:pt x="4582" y="12456"/>
                      <a:pt x="4779" y="12681"/>
                      <a:pt x="4982" y="12911"/>
                    </a:cubicBezTo>
                    <a:cubicBezTo>
                      <a:pt x="5129" y="13064"/>
                      <a:pt x="5272" y="13228"/>
                      <a:pt x="5436" y="13365"/>
                    </a:cubicBezTo>
                    <a:cubicBezTo>
                      <a:pt x="5699" y="13551"/>
                      <a:pt x="6000" y="13655"/>
                      <a:pt x="6301" y="13748"/>
                    </a:cubicBezTo>
                    <a:cubicBezTo>
                      <a:pt x="6503" y="13819"/>
                      <a:pt x="6733" y="13880"/>
                      <a:pt x="6941" y="13907"/>
                    </a:cubicBezTo>
                    <a:cubicBezTo>
                      <a:pt x="7036" y="13917"/>
                      <a:pt x="7132" y="13923"/>
                      <a:pt x="7228" y="13923"/>
                    </a:cubicBezTo>
                    <a:cubicBezTo>
                      <a:pt x="7438" y="13923"/>
                      <a:pt x="7649" y="13895"/>
                      <a:pt x="7844" y="13819"/>
                    </a:cubicBezTo>
                    <a:cubicBezTo>
                      <a:pt x="8003" y="13759"/>
                      <a:pt x="8167" y="13688"/>
                      <a:pt x="8326" y="13611"/>
                    </a:cubicBezTo>
                    <a:cubicBezTo>
                      <a:pt x="8540" y="13513"/>
                      <a:pt x="8737" y="13381"/>
                      <a:pt x="8928" y="13245"/>
                    </a:cubicBezTo>
                    <a:cubicBezTo>
                      <a:pt x="9147" y="13080"/>
                      <a:pt x="9361" y="12911"/>
                      <a:pt x="9552" y="12708"/>
                    </a:cubicBezTo>
                    <a:cubicBezTo>
                      <a:pt x="9815" y="12424"/>
                      <a:pt x="10050" y="12101"/>
                      <a:pt x="10264" y="11772"/>
                    </a:cubicBezTo>
                    <a:cubicBezTo>
                      <a:pt x="10412" y="11542"/>
                      <a:pt x="10554" y="11296"/>
                      <a:pt x="10663" y="11033"/>
                    </a:cubicBezTo>
                    <a:cubicBezTo>
                      <a:pt x="10789" y="10710"/>
                      <a:pt x="10882" y="10382"/>
                      <a:pt x="10975" y="10054"/>
                    </a:cubicBezTo>
                    <a:cubicBezTo>
                      <a:pt x="11233" y="9085"/>
                      <a:pt x="11419" y="8099"/>
                      <a:pt x="11643" y="7120"/>
                    </a:cubicBezTo>
                    <a:cubicBezTo>
                      <a:pt x="11725" y="6780"/>
                      <a:pt x="11780" y="6430"/>
                      <a:pt x="11829" y="6074"/>
                    </a:cubicBezTo>
                    <a:cubicBezTo>
                      <a:pt x="11276" y="5959"/>
                      <a:pt x="10734" y="5773"/>
                      <a:pt x="10182" y="5647"/>
                    </a:cubicBezTo>
                    <a:cubicBezTo>
                      <a:pt x="9771" y="5554"/>
                      <a:pt x="9361" y="5478"/>
                      <a:pt x="8956" y="5374"/>
                    </a:cubicBezTo>
                    <a:cubicBezTo>
                      <a:pt x="8676" y="5302"/>
                      <a:pt x="8403" y="5209"/>
                      <a:pt x="8118" y="5138"/>
                    </a:cubicBezTo>
                    <a:cubicBezTo>
                      <a:pt x="8020" y="5483"/>
                      <a:pt x="7927" y="5839"/>
                      <a:pt x="7812" y="6189"/>
                    </a:cubicBezTo>
                    <a:cubicBezTo>
                      <a:pt x="7615" y="6737"/>
                      <a:pt x="7401" y="7284"/>
                      <a:pt x="7226" y="7848"/>
                    </a:cubicBezTo>
                    <a:cubicBezTo>
                      <a:pt x="7045" y="8390"/>
                      <a:pt x="6832" y="8915"/>
                      <a:pt x="6575" y="9413"/>
                    </a:cubicBezTo>
                    <a:cubicBezTo>
                      <a:pt x="6487" y="9599"/>
                      <a:pt x="6394" y="9780"/>
                      <a:pt x="6295" y="9955"/>
                    </a:cubicBezTo>
                    <a:cubicBezTo>
                      <a:pt x="6258" y="10001"/>
                      <a:pt x="6214" y="10122"/>
                      <a:pt x="6154" y="10122"/>
                    </a:cubicBezTo>
                    <a:cubicBezTo>
                      <a:pt x="6143" y="10122"/>
                      <a:pt x="6132" y="10118"/>
                      <a:pt x="6120" y="10108"/>
                    </a:cubicBezTo>
                    <a:cubicBezTo>
                      <a:pt x="6060" y="10048"/>
                      <a:pt x="6148" y="9982"/>
                      <a:pt x="6175" y="9928"/>
                    </a:cubicBezTo>
                    <a:cubicBezTo>
                      <a:pt x="6224" y="9851"/>
                      <a:pt x="6268" y="9769"/>
                      <a:pt x="6306" y="9692"/>
                    </a:cubicBezTo>
                    <a:cubicBezTo>
                      <a:pt x="6443" y="9419"/>
                      <a:pt x="6575" y="9145"/>
                      <a:pt x="6706" y="8866"/>
                    </a:cubicBezTo>
                    <a:cubicBezTo>
                      <a:pt x="6936" y="8346"/>
                      <a:pt x="7122" y="7804"/>
                      <a:pt x="7308" y="7262"/>
                    </a:cubicBezTo>
                    <a:cubicBezTo>
                      <a:pt x="7434" y="6895"/>
                      <a:pt x="7571" y="6523"/>
                      <a:pt x="7702" y="6156"/>
                    </a:cubicBezTo>
                    <a:cubicBezTo>
                      <a:pt x="7801" y="5866"/>
                      <a:pt x="7872" y="5565"/>
                      <a:pt x="7954" y="5275"/>
                    </a:cubicBezTo>
                    <a:cubicBezTo>
                      <a:pt x="7970" y="5220"/>
                      <a:pt x="7992" y="5166"/>
                      <a:pt x="8003" y="5111"/>
                    </a:cubicBezTo>
                    <a:cubicBezTo>
                      <a:pt x="8020" y="5067"/>
                      <a:pt x="8025" y="5029"/>
                      <a:pt x="8036" y="4990"/>
                    </a:cubicBezTo>
                    <a:cubicBezTo>
                      <a:pt x="8047" y="4980"/>
                      <a:pt x="8052" y="4958"/>
                      <a:pt x="8052" y="4947"/>
                    </a:cubicBezTo>
                    <a:cubicBezTo>
                      <a:pt x="8052" y="4925"/>
                      <a:pt x="8058" y="4903"/>
                      <a:pt x="8063" y="4881"/>
                    </a:cubicBezTo>
                    <a:cubicBezTo>
                      <a:pt x="8381" y="3857"/>
                      <a:pt x="8512" y="2785"/>
                      <a:pt x="8884" y="1772"/>
                    </a:cubicBezTo>
                    <a:cubicBezTo>
                      <a:pt x="8926" y="1659"/>
                      <a:pt x="9026" y="1421"/>
                      <a:pt x="9146" y="1421"/>
                    </a:cubicBezTo>
                    <a:cubicBezTo>
                      <a:pt x="9183" y="1421"/>
                      <a:pt x="9222" y="1443"/>
                      <a:pt x="9262" y="1498"/>
                    </a:cubicBezTo>
                    <a:cubicBezTo>
                      <a:pt x="9328" y="1624"/>
                      <a:pt x="9328" y="1783"/>
                      <a:pt x="9344" y="1936"/>
                    </a:cubicBezTo>
                    <a:cubicBezTo>
                      <a:pt x="9393" y="1717"/>
                      <a:pt x="9415" y="1471"/>
                      <a:pt x="9541" y="1279"/>
                    </a:cubicBezTo>
                    <a:cubicBezTo>
                      <a:pt x="9586" y="1223"/>
                      <a:pt x="9634" y="1200"/>
                      <a:pt x="9681" y="1200"/>
                    </a:cubicBezTo>
                    <a:cubicBezTo>
                      <a:pt x="9769" y="1200"/>
                      <a:pt x="9850" y="1286"/>
                      <a:pt x="9886" y="1394"/>
                    </a:cubicBezTo>
                    <a:cubicBezTo>
                      <a:pt x="10072" y="1953"/>
                      <a:pt x="10039" y="2566"/>
                      <a:pt x="10050" y="3146"/>
                    </a:cubicBezTo>
                    <a:cubicBezTo>
                      <a:pt x="10110" y="2741"/>
                      <a:pt x="10193" y="1476"/>
                      <a:pt x="10433" y="1236"/>
                    </a:cubicBezTo>
                    <a:cubicBezTo>
                      <a:pt x="10467" y="1205"/>
                      <a:pt x="10502" y="1193"/>
                      <a:pt x="10535" y="1193"/>
                    </a:cubicBezTo>
                    <a:cubicBezTo>
                      <a:pt x="10605" y="1193"/>
                      <a:pt x="10670" y="1249"/>
                      <a:pt x="10707" y="1323"/>
                    </a:cubicBezTo>
                    <a:cubicBezTo>
                      <a:pt x="10822" y="1526"/>
                      <a:pt x="10849" y="1772"/>
                      <a:pt x="10877" y="1996"/>
                    </a:cubicBezTo>
                    <a:cubicBezTo>
                      <a:pt x="10926" y="2407"/>
                      <a:pt x="10953" y="2817"/>
                      <a:pt x="10970" y="3228"/>
                    </a:cubicBezTo>
                    <a:cubicBezTo>
                      <a:pt x="11008" y="2686"/>
                      <a:pt x="11019" y="2144"/>
                      <a:pt x="11118" y="1613"/>
                    </a:cubicBezTo>
                    <a:cubicBezTo>
                      <a:pt x="11123" y="1591"/>
                      <a:pt x="11123" y="1569"/>
                      <a:pt x="11129" y="1553"/>
                    </a:cubicBezTo>
                    <a:cubicBezTo>
                      <a:pt x="11129" y="1526"/>
                      <a:pt x="11140" y="1504"/>
                      <a:pt x="11145" y="1476"/>
                    </a:cubicBezTo>
                    <a:cubicBezTo>
                      <a:pt x="11150" y="1460"/>
                      <a:pt x="11150" y="1449"/>
                      <a:pt x="11156" y="1433"/>
                    </a:cubicBezTo>
                    <a:lnTo>
                      <a:pt x="11167" y="1444"/>
                    </a:lnTo>
                    <a:cubicBezTo>
                      <a:pt x="11178" y="1427"/>
                      <a:pt x="11194" y="1416"/>
                      <a:pt x="11211" y="1416"/>
                    </a:cubicBezTo>
                    <a:cubicBezTo>
                      <a:pt x="11216" y="1416"/>
                      <a:pt x="11222" y="1416"/>
                      <a:pt x="11228" y="1416"/>
                    </a:cubicBezTo>
                    <a:cubicBezTo>
                      <a:pt x="11471" y="1416"/>
                      <a:pt x="11540" y="1761"/>
                      <a:pt x="11588" y="1991"/>
                    </a:cubicBezTo>
                    <a:cubicBezTo>
                      <a:pt x="11605" y="1991"/>
                      <a:pt x="11621" y="1996"/>
                      <a:pt x="11638" y="2002"/>
                    </a:cubicBezTo>
                    <a:cubicBezTo>
                      <a:pt x="12021" y="2265"/>
                      <a:pt x="12004" y="3255"/>
                      <a:pt x="12026" y="3699"/>
                    </a:cubicBezTo>
                    <a:cubicBezTo>
                      <a:pt x="12026" y="3797"/>
                      <a:pt x="12032" y="3890"/>
                      <a:pt x="12032" y="3978"/>
                    </a:cubicBezTo>
                    <a:cubicBezTo>
                      <a:pt x="12032" y="3923"/>
                      <a:pt x="12043" y="3868"/>
                      <a:pt x="12043" y="3814"/>
                    </a:cubicBezTo>
                    <a:lnTo>
                      <a:pt x="12043" y="3562"/>
                    </a:lnTo>
                    <a:lnTo>
                      <a:pt x="12043" y="3480"/>
                    </a:lnTo>
                    <a:lnTo>
                      <a:pt x="12043" y="3480"/>
                    </a:lnTo>
                    <a:cubicBezTo>
                      <a:pt x="12076" y="4213"/>
                      <a:pt x="12043" y="4947"/>
                      <a:pt x="11961" y="5669"/>
                    </a:cubicBezTo>
                    <a:cubicBezTo>
                      <a:pt x="11950" y="5768"/>
                      <a:pt x="11939" y="5861"/>
                      <a:pt x="11933" y="5959"/>
                    </a:cubicBezTo>
                    <a:cubicBezTo>
                      <a:pt x="11933" y="5976"/>
                      <a:pt x="11922" y="5998"/>
                      <a:pt x="11922" y="6014"/>
                    </a:cubicBezTo>
                    <a:cubicBezTo>
                      <a:pt x="11922" y="6041"/>
                      <a:pt x="11917" y="6058"/>
                      <a:pt x="11917" y="6085"/>
                    </a:cubicBezTo>
                    <a:cubicBezTo>
                      <a:pt x="11829" y="6808"/>
                      <a:pt x="11676" y="7519"/>
                      <a:pt x="11523" y="8231"/>
                    </a:cubicBezTo>
                    <a:cubicBezTo>
                      <a:pt x="11369" y="8871"/>
                      <a:pt x="11222" y="9517"/>
                      <a:pt x="11057" y="10158"/>
                    </a:cubicBezTo>
                    <a:cubicBezTo>
                      <a:pt x="10921" y="10667"/>
                      <a:pt x="10762" y="11170"/>
                      <a:pt x="10488" y="11608"/>
                    </a:cubicBezTo>
                    <a:cubicBezTo>
                      <a:pt x="10242" y="12013"/>
                      <a:pt x="9979" y="12407"/>
                      <a:pt x="9662" y="12752"/>
                    </a:cubicBezTo>
                    <a:cubicBezTo>
                      <a:pt x="9448" y="12965"/>
                      <a:pt x="9213" y="13157"/>
                      <a:pt x="8977" y="13332"/>
                    </a:cubicBezTo>
                    <a:cubicBezTo>
                      <a:pt x="8676" y="13551"/>
                      <a:pt x="8359" y="13759"/>
                      <a:pt x="8009" y="13885"/>
                    </a:cubicBezTo>
                    <a:cubicBezTo>
                      <a:pt x="7779" y="13995"/>
                      <a:pt x="7532" y="14049"/>
                      <a:pt x="7281" y="14049"/>
                    </a:cubicBezTo>
                    <a:lnTo>
                      <a:pt x="7182" y="14049"/>
                    </a:lnTo>
                    <a:cubicBezTo>
                      <a:pt x="6826" y="14038"/>
                      <a:pt x="6487" y="13929"/>
                      <a:pt x="6148" y="13819"/>
                    </a:cubicBezTo>
                    <a:cubicBezTo>
                      <a:pt x="5874" y="13732"/>
                      <a:pt x="5611" y="13611"/>
                      <a:pt x="5370" y="13447"/>
                    </a:cubicBezTo>
                    <a:cubicBezTo>
                      <a:pt x="5255" y="13360"/>
                      <a:pt x="5151" y="13256"/>
                      <a:pt x="5047" y="13146"/>
                    </a:cubicBezTo>
                    <a:cubicBezTo>
                      <a:pt x="4861" y="12955"/>
                      <a:pt x="4686" y="12747"/>
                      <a:pt x="4522" y="12533"/>
                    </a:cubicBezTo>
                    <a:cubicBezTo>
                      <a:pt x="4161" y="12079"/>
                      <a:pt x="3903" y="11548"/>
                      <a:pt x="3695" y="11000"/>
                    </a:cubicBezTo>
                    <a:cubicBezTo>
                      <a:pt x="3509" y="10502"/>
                      <a:pt x="3345" y="9993"/>
                      <a:pt x="3214" y="9473"/>
                    </a:cubicBezTo>
                    <a:cubicBezTo>
                      <a:pt x="3126" y="9731"/>
                      <a:pt x="3050" y="9988"/>
                      <a:pt x="2973" y="10245"/>
                    </a:cubicBezTo>
                    <a:cubicBezTo>
                      <a:pt x="2809" y="10820"/>
                      <a:pt x="2694" y="11411"/>
                      <a:pt x="2551" y="11991"/>
                    </a:cubicBezTo>
                    <a:cubicBezTo>
                      <a:pt x="2300" y="13009"/>
                      <a:pt x="2064" y="14044"/>
                      <a:pt x="1818" y="15062"/>
                    </a:cubicBezTo>
                    <a:cubicBezTo>
                      <a:pt x="1407" y="16841"/>
                      <a:pt x="1024" y="18620"/>
                      <a:pt x="668" y="20415"/>
                    </a:cubicBezTo>
                    <a:cubicBezTo>
                      <a:pt x="510" y="21231"/>
                      <a:pt x="329" y="22035"/>
                      <a:pt x="170" y="22851"/>
                    </a:cubicBezTo>
                    <a:cubicBezTo>
                      <a:pt x="110" y="23201"/>
                      <a:pt x="55" y="23551"/>
                      <a:pt x="1" y="23896"/>
                    </a:cubicBezTo>
                    <a:lnTo>
                      <a:pt x="24413" y="23896"/>
                    </a:lnTo>
                    <a:cubicBezTo>
                      <a:pt x="24364" y="23540"/>
                      <a:pt x="24309" y="23179"/>
                      <a:pt x="24238" y="22829"/>
                    </a:cubicBezTo>
                    <a:cubicBezTo>
                      <a:pt x="24085" y="22019"/>
                      <a:pt x="23893" y="21209"/>
                      <a:pt x="23740" y="20393"/>
                    </a:cubicBezTo>
                    <a:cubicBezTo>
                      <a:pt x="23384" y="18603"/>
                      <a:pt x="22995" y="16824"/>
                      <a:pt x="22590" y="15045"/>
                    </a:cubicBezTo>
                    <a:cubicBezTo>
                      <a:pt x="22344" y="14016"/>
                      <a:pt x="22114" y="12993"/>
                      <a:pt x="21857" y="11969"/>
                    </a:cubicBezTo>
                    <a:cubicBezTo>
                      <a:pt x="21715" y="11389"/>
                      <a:pt x="21594" y="10803"/>
                      <a:pt x="21435" y="10229"/>
                    </a:cubicBezTo>
                    <a:cubicBezTo>
                      <a:pt x="21359" y="9966"/>
                      <a:pt x="21282" y="9709"/>
                      <a:pt x="21195" y="9457"/>
                    </a:cubicBezTo>
                    <a:cubicBezTo>
                      <a:pt x="21063" y="9977"/>
                      <a:pt x="20899" y="10480"/>
                      <a:pt x="20718" y="10979"/>
                    </a:cubicBezTo>
                    <a:cubicBezTo>
                      <a:pt x="20505" y="11526"/>
                      <a:pt x="20253" y="12062"/>
                      <a:pt x="19886" y="12511"/>
                    </a:cubicBezTo>
                    <a:cubicBezTo>
                      <a:pt x="19717" y="12725"/>
                      <a:pt x="19547" y="12927"/>
                      <a:pt x="19361" y="13130"/>
                    </a:cubicBezTo>
                    <a:cubicBezTo>
                      <a:pt x="19257" y="13239"/>
                      <a:pt x="19158" y="13338"/>
                      <a:pt x="19038" y="13431"/>
                    </a:cubicBezTo>
                    <a:cubicBezTo>
                      <a:pt x="18803" y="13595"/>
                      <a:pt x="18534" y="13710"/>
                      <a:pt x="18261" y="13797"/>
                    </a:cubicBezTo>
                    <a:cubicBezTo>
                      <a:pt x="17927" y="13912"/>
                      <a:pt x="17582" y="14016"/>
                      <a:pt x="17226" y="14033"/>
                    </a:cubicBezTo>
                    <a:lnTo>
                      <a:pt x="17128" y="14033"/>
                    </a:lnTo>
                    <a:cubicBezTo>
                      <a:pt x="16876" y="14033"/>
                      <a:pt x="16624" y="13967"/>
                      <a:pt x="16400" y="13869"/>
                    </a:cubicBezTo>
                    <a:cubicBezTo>
                      <a:pt x="16049" y="13737"/>
                      <a:pt x="15732" y="13529"/>
                      <a:pt x="15431" y="13310"/>
                    </a:cubicBezTo>
                    <a:cubicBezTo>
                      <a:pt x="15195" y="13135"/>
                      <a:pt x="14960" y="12949"/>
                      <a:pt x="14747" y="12730"/>
                    </a:cubicBezTo>
                    <a:cubicBezTo>
                      <a:pt x="14429" y="12391"/>
                      <a:pt x="14161" y="11991"/>
                      <a:pt x="13920" y="11586"/>
                    </a:cubicBezTo>
                    <a:cubicBezTo>
                      <a:pt x="13646" y="11143"/>
                      <a:pt x="13488" y="10645"/>
                      <a:pt x="13351" y="10136"/>
                    </a:cubicBezTo>
                    <a:cubicBezTo>
                      <a:pt x="13187" y="9501"/>
                      <a:pt x="13039" y="8849"/>
                      <a:pt x="12886" y="8209"/>
                    </a:cubicBezTo>
                    <a:cubicBezTo>
                      <a:pt x="12732" y="7503"/>
                      <a:pt x="12579" y="6786"/>
                      <a:pt x="12491" y="6069"/>
                    </a:cubicBezTo>
                    <a:cubicBezTo>
                      <a:pt x="12491" y="6041"/>
                      <a:pt x="12486" y="6019"/>
                      <a:pt x="12486" y="5992"/>
                    </a:cubicBezTo>
                    <a:cubicBezTo>
                      <a:pt x="12486" y="5970"/>
                      <a:pt x="12475" y="5948"/>
                      <a:pt x="12475" y="5937"/>
                    </a:cubicBezTo>
                    <a:cubicBezTo>
                      <a:pt x="12464" y="5839"/>
                      <a:pt x="12459" y="5746"/>
                      <a:pt x="12453" y="5647"/>
                    </a:cubicBezTo>
                    <a:cubicBezTo>
                      <a:pt x="12377" y="4925"/>
                      <a:pt x="12333" y="4191"/>
                      <a:pt x="12366" y="3458"/>
                    </a:cubicBezTo>
                    <a:lnTo>
                      <a:pt x="12366" y="3458"/>
                    </a:lnTo>
                    <a:lnTo>
                      <a:pt x="12366" y="3540"/>
                    </a:lnTo>
                    <a:lnTo>
                      <a:pt x="12366" y="3797"/>
                    </a:lnTo>
                    <a:cubicBezTo>
                      <a:pt x="12366" y="3852"/>
                      <a:pt x="12366" y="3907"/>
                      <a:pt x="12377" y="3961"/>
                    </a:cubicBezTo>
                    <a:cubicBezTo>
                      <a:pt x="12377" y="3863"/>
                      <a:pt x="12382" y="3770"/>
                      <a:pt x="12382" y="3677"/>
                    </a:cubicBezTo>
                    <a:cubicBezTo>
                      <a:pt x="12404" y="3233"/>
                      <a:pt x="12388" y="2243"/>
                      <a:pt x="12771" y="1980"/>
                    </a:cubicBezTo>
                    <a:cubicBezTo>
                      <a:pt x="12787" y="1974"/>
                      <a:pt x="12798" y="1969"/>
                      <a:pt x="12820" y="1969"/>
                    </a:cubicBezTo>
                    <a:cubicBezTo>
                      <a:pt x="12868" y="1739"/>
                      <a:pt x="12942" y="1394"/>
                      <a:pt x="13181" y="1394"/>
                    </a:cubicBezTo>
                    <a:cubicBezTo>
                      <a:pt x="13186" y="1394"/>
                      <a:pt x="13192" y="1394"/>
                      <a:pt x="13198" y="1394"/>
                    </a:cubicBezTo>
                    <a:cubicBezTo>
                      <a:pt x="13219" y="1394"/>
                      <a:pt x="13230" y="1405"/>
                      <a:pt x="13247" y="1422"/>
                    </a:cubicBezTo>
                    <a:lnTo>
                      <a:pt x="13252" y="1416"/>
                    </a:lnTo>
                    <a:cubicBezTo>
                      <a:pt x="13258" y="1427"/>
                      <a:pt x="13258" y="1444"/>
                      <a:pt x="13263" y="1455"/>
                    </a:cubicBezTo>
                    <a:cubicBezTo>
                      <a:pt x="13280" y="1476"/>
                      <a:pt x="13285" y="1504"/>
                      <a:pt x="13280" y="1531"/>
                    </a:cubicBezTo>
                    <a:cubicBezTo>
                      <a:pt x="13285" y="1553"/>
                      <a:pt x="13285" y="1569"/>
                      <a:pt x="13291" y="1591"/>
                    </a:cubicBezTo>
                    <a:cubicBezTo>
                      <a:pt x="13389" y="2128"/>
                      <a:pt x="13400" y="2664"/>
                      <a:pt x="13438" y="3206"/>
                    </a:cubicBezTo>
                    <a:cubicBezTo>
                      <a:pt x="13455" y="2796"/>
                      <a:pt x="13482" y="2380"/>
                      <a:pt x="13531" y="1974"/>
                    </a:cubicBezTo>
                    <a:cubicBezTo>
                      <a:pt x="13564" y="1750"/>
                      <a:pt x="13592" y="1509"/>
                      <a:pt x="13701" y="1307"/>
                    </a:cubicBezTo>
                    <a:cubicBezTo>
                      <a:pt x="13739" y="1235"/>
                      <a:pt x="13811" y="1173"/>
                      <a:pt x="13883" y="1173"/>
                    </a:cubicBezTo>
                    <a:cubicBezTo>
                      <a:pt x="13915" y="1173"/>
                      <a:pt x="13946" y="1185"/>
                      <a:pt x="13975" y="1214"/>
                    </a:cubicBezTo>
                    <a:cubicBezTo>
                      <a:pt x="14216" y="1455"/>
                      <a:pt x="14298" y="2719"/>
                      <a:pt x="14358" y="3124"/>
                    </a:cubicBezTo>
                    <a:cubicBezTo>
                      <a:pt x="14369" y="2538"/>
                      <a:pt x="14331" y="1936"/>
                      <a:pt x="14522" y="1372"/>
                    </a:cubicBezTo>
                    <a:cubicBezTo>
                      <a:pt x="14558" y="1264"/>
                      <a:pt x="14639" y="1178"/>
                      <a:pt x="14728" y="1178"/>
                    </a:cubicBezTo>
                    <a:cubicBezTo>
                      <a:pt x="14774" y="1178"/>
                      <a:pt x="14822" y="1201"/>
                      <a:pt x="14867" y="1257"/>
                    </a:cubicBezTo>
                    <a:cubicBezTo>
                      <a:pt x="14998" y="1449"/>
                      <a:pt x="15015" y="1690"/>
                      <a:pt x="15064" y="1914"/>
                    </a:cubicBezTo>
                    <a:cubicBezTo>
                      <a:pt x="15070" y="1761"/>
                      <a:pt x="15081" y="1608"/>
                      <a:pt x="15146" y="1476"/>
                    </a:cubicBezTo>
                    <a:cubicBezTo>
                      <a:pt x="15186" y="1422"/>
                      <a:pt x="15224" y="1399"/>
                      <a:pt x="15261" y="1399"/>
                    </a:cubicBezTo>
                    <a:cubicBezTo>
                      <a:pt x="15382" y="1399"/>
                      <a:pt x="15482" y="1641"/>
                      <a:pt x="15524" y="1750"/>
                    </a:cubicBezTo>
                    <a:cubicBezTo>
                      <a:pt x="15891" y="2757"/>
                      <a:pt x="16027" y="3836"/>
                      <a:pt x="16345" y="4865"/>
                    </a:cubicBezTo>
                    <a:cubicBezTo>
                      <a:pt x="16350" y="4881"/>
                      <a:pt x="16356" y="4903"/>
                      <a:pt x="16356" y="4925"/>
                    </a:cubicBezTo>
                    <a:cubicBezTo>
                      <a:pt x="16367" y="4936"/>
                      <a:pt x="16372" y="4958"/>
                      <a:pt x="16372" y="4974"/>
                    </a:cubicBezTo>
                    <a:cubicBezTo>
                      <a:pt x="16378" y="4985"/>
                      <a:pt x="16383" y="5007"/>
                      <a:pt x="16383" y="5018"/>
                    </a:cubicBezTo>
                    <a:cubicBezTo>
                      <a:pt x="16394" y="5040"/>
                      <a:pt x="16400" y="5062"/>
                      <a:pt x="16405" y="5089"/>
                    </a:cubicBezTo>
                    <a:cubicBezTo>
                      <a:pt x="16422" y="5144"/>
                      <a:pt x="16438" y="5198"/>
                      <a:pt x="16454" y="5253"/>
                    </a:cubicBezTo>
                    <a:cubicBezTo>
                      <a:pt x="16536" y="5549"/>
                      <a:pt x="16613" y="5839"/>
                      <a:pt x="16706" y="6134"/>
                    </a:cubicBezTo>
                    <a:cubicBezTo>
                      <a:pt x="16838" y="6507"/>
                      <a:pt x="16980" y="6873"/>
                      <a:pt x="17106" y="7246"/>
                    </a:cubicBezTo>
                    <a:cubicBezTo>
                      <a:pt x="17286" y="7782"/>
                      <a:pt x="17472" y="8324"/>
                      <a:pt x="17708" y="8844"/>
                    </a:cubicBezTo>
                    <a:cubicBezTo>
                      <a:pt x="17834" y="9118"/>
                      <a:pt x="17971" y="9397"/>
                      <a:pt x="18102" y="9670"/>
                    </a:cubicBezTo>
                    <a:cubicBezTo>
                      <a:pt x="18146" y="9758"/>
                      <a:pt x="18184" y="9829"/>
                      <a:pt x="18233" y="9906"/>
                    </a:cubicBezTo>
                    <a:cubicBezTo>
                      <a:pt x="18261" y="9960"/>
                      <a:pt x="18348" y="10026"/>
                      <a:pt x="18288" y="10092"/>
                    </a:cubicBezTo>
                    <a:cubicBezTo>
                      <a:pt x="18276" y="10101"/>
                      <a:pt x="18265" y="10105"/>
                      <a:pt x="18255" y="10105"/>
                    </a:cubicBezTo>
                    <a:cubicBezTo>
                      <a:pt x="18195" y="10105"/>
                      <a:pt x="18151" y="9980"/>
                      <a:pt x="18118" y="9933"/>
                    </a:cubicBezTo>
                    <a:cubicBezTo>
                      <a:pt x="18014" y="9763"/>
                      <a:pt x="17927" y="9577"/>
                      <a:pt x="17834" y="9391"/>
                    </a:cubicBezTo>
                    <a:cubicBezTo>
                      <a:pt x="17571" y="8893"/>
                      <a:pt x="17358" y="8368"/>
                      <a:pt x="17188" y="7826"/>
                    </a:cubicBezTo>
                    <a:cubicBezTo>
                      <a:pt x="17007" y="7267"/>
                      <a:pt x="16794" y="6726"/>
                      <a:pt x="16597" y="6167"/>
                    </a:cubicBezTo>
                    <a:cubicBezTo>
                      <a:pt x="16482" y="5822"/>
                      <a:pt x="16394" y="5467"/>
                      <a:pt x="16290" y="5116"/>
                    </a:cubicBezTo>
                    <a:cubicBezTo>
                      <a:pt x="16011" y="5193"/>
                      <a:pt x="15737" y="5281"/>
                      <a:pt x="15453" y="5357"/>
                    </a:cubicBezTo>
                    <a:cubicBezTo>
                      <a:pt x="15053" y="5467"/>
                      <a:pt x="14643" y="5543"/>
                      <a:pt x="14232" y="5631"/>
                    </a:cubicBezTo>
                    <a:cubicBezTo>
                      <a:pt x="13674" y="5751"/>
                      <a:pt x="13137" y="5943"/>
                      <a:pt x="12579" y="6052"/>
                    </a:cubicBezTo>
                    <a:cubicBezTo>
                      <a:pt x="12623" y="6403"/>
                      <a:pt x="12683" y="6753"/>
                      <a:pt x="12765" y="7103"/>
                    </a:cubicBezTo>
                    <a:cubicBezTo>
                      <a:pt x="12990" y="8078"/>
                      <a:pt x="13170" y="9074"/>
                      <a:pt x="13438" y="10037"/>
                    </a:cubicBezTo>
                    <a:cubicBezTo>
                      <a:pt x="13526" y="10366"/>
                      <a:pt x="13619" y="10694"/>
                      <a:pt x="13745" y="11011"/>
                    </a:cubicBezTo>
                    <a:cubicBezTo>
                      <a:pt x="13854" y="11274"/>
                      <a:pt x="13997" y="11520"/>
                      <a:pt x="14150" y="11750"/>
                    </a:cubicBezTo>
                    <a:cubicBezTo>
                      <a:pt x="14358" y="12079"/>
                      <a:pt x="14593" y="12402"/>
                      <a:pt x="14862" y="12692"/>
                    </a:cubicBezTo>
                    <a:cubicBezTo>
                      <a:pt x="15053" y="12889"/>
                      <a:pt x="15261" y="13059"/>
                      <a:pt x="15480" y="13223"/>
                    </a:cubicBezTo>
                    <a:cubicBezTo>
                      <a:pt x="15672" y="13360"/>
                      <a:pt x="15874" y="13491"/>
                      <a:pt x="16082" y="13595"/>
                    </a:cubicBezTo>
                    <a:cubicBezTo>
                      <a:pt x="16241" y="13666"/>
                      <a:pt x="16400" y="13732"/>
                      <a:pt x="16564" y="13797"/>
                    </a:cubicBezTo>
                    <a:cubicBezTo>
                      <a:pt x="16759" y="13872"/>
                      <a:pt x="16969" y="13904"/>
                      <a:pt x="17179" y="13904"/>
                    </a:cubicBezTo>
                    <a:cubicBezTo>
                      <a:pt x="17276" y="13904"/>
                      <a:pt x="17372" y="13897"/>
                      <a:pt x="17467" y="13885"/>
                    </a:cubicBezTo>
                    <a:cubicBezTo>
                      <a:pt x="17680" y="13869"/>
                      <a:pt x="17905" y="13797"/>
                      <a:pt x="18107" y="13732"/>
                    </a:cubicBezTo>
                    <a:cubicBezTo>
                      <a:pt x="18408" y="13633"/>
                      <a:pt x="18710" y="13529"/>
                      <a:pt x="18972" y="13349"/>
                    </a:cubicBezTo>
                    <a:cubicBezTo>
                      <a:pt x="19142" y="13212"/>
                      <a:pt x="19279" y="13048"/>
                      <a:pt x="19432" y="12889"/>
                    </a:cubicBezTo>
                    <a:cubicBezTo>
                      <a:pt x="19629" y="12664"/>
                      <a:pt x="19826" y="12435"/>
                      <a:pt x="19996" y="12188"/>
                    </a:cubicBezTo>
                    <a:cubicBezTo>
                      <a:pt x="20187" y="11909"/>
                      <a:pt x="20341" y="11597"/>
                      <a:pt x="20478" y="11280"/>
                    </a:cubicBezTo>
                    <a:cubicBezTo>
                      <a:pt x="20746" y="10672"/>
                      <a:pt x="20937" y="10026"/>
                      <a:pt x="21101" y="9380"/>
                    </a:cubicBezTo>
                    <a:cubicBezTo>
                      <a:pt x="21107" y="9342"/>
                      <a:pt x="21118" y="9309"/>
                      <a:pt x="21129" y="9271"/>
                    </a:cubicBezTo>
                    <a:lnTo>
                      <a:pt x="21129" y="9260"/>
                    </a:lnTo>
                    <a:cubicBezTo>
                      <a:pt x="21112" y="9232"/>
                      <a:pt x="21118" y="9194"/>
                      <a:pt x="21145" y="9178"/>
                    </a:cubicBezTo>
                    <a:cubicBezTo>
                      <a:pt x="21331" y="8422"/>
                      <a:pt x="21435" y="7634"/>
                      <a:pt x="21463" y="6846"/>
                    </a:cubicBezTo>
                    <a:cubicBezTo>
                      <a:pt x="21490" y="6342"/>
                      <a:pt x="21474" y="5833"/>
                      <a:pt x="21419" y="5335"/>
                    </a:cubicBezTo>
                    <a:cubicBezTo>
                      <a:pt x="21392" y="5007"/>
                      <a:pt x="21326" y="4689"/>
                      <a:pt x="21238" y="4377"/>
                    </a:cubicBezTo>
                    <a:cubicBezTo>
                      <a:pt x="21025" y="3595"/>
                      <a:pt x="20751" y="2801"/>
                      <a:pt x="20215" y="2193"/>
                    </a:cubicBezTo>
                    <a:cubicBezTo>
                      <a:pt x="19886" y="1816"/>
                      <a:pt x="19520" y="1476"/>
                      <a:pt x="19104" y="1203"/>
                    </a:cubicBezTo>
                    <a:cubicBezTo>
                      <a:pt x="18846" y="1039"/>
                      <a:pt x="18573" y="907"/>
                      <a:pt x="18299" y="792"/>
                    </a:cubicBezTo>
                    <a:cubicBezTo>
                      <a:pt x="18036" y="677"/>
                      <a:pt x="17768" y="546"/>
                      <a:pt x="17489" y="464"/>
                    </a:cubicBezTo>
                    <a:cubicBezTo>
                      <a:pt x="17013" y="332"/>
                      <a:pt x="16531" y="256"/>
                      <a:pt x="16044" y="185"/>
                    </a:cubicBezTo>
                    <a:cubicBezTo>
                      <a:pt x="15507" y="108"/>
                      <a:pt x="14971" y="31"/>
                      <a:pt x="14429" y="9"/>
                    </a:cubicBezTo>
                    <a:cubicBezTo>
                      <a:pt x="14173" y="3"/>
                      <a:pt x="13916" y="0"/>
                      <a:pt x="1366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3" name="Google Shape;5053;p37"/>
              <p:cNvSpPr/>
              <p:nvPr/>
            </p:nvSpPr>
            <p:spPr>
              <a:xfrm>
                <a:off x="1244450" y="1816675"/>
                <a:ext cx="94575" cy="115850"/>
              </a:xfrm>
              <a:custGeom>
                <a:avLst/>
                <a:gdLst/>
                <a:ahLst/>
                <a:cxnLst/>
                <a:rect l="l" t="t" r="r" b="b"/>
                <a:pathLst>
                  <a:path w="3783" h="4634" extrusionOk="0">
                    <a:moveTo>
                      <a:pt x="1391" y="0"/>
                    </a:moveTo>
                    <a:cubicBezTo>
                      <a:pt x="1346" y="0"/>
                      <a:pt x="1297" y="67"/>
                      <a:pt x="1243" y="227"/>
                    </a:cubicBezTo>
                    <a:cubicBezTo>
                      <a:pt x="1139" y="610"/>
                      <a:pt x="1111" y="1009"/>
                      <a:pt x="1084" y="1404"/>
                    </a:cubicBezTo>
                    <a:cubicBezTo>
                      <a:pt x="1051" y="1885"/>
                      <a:pt x="1051" y="2367"/>
                      <a:pt x="1024" y="2854"/>
                    </a:cubicBezTo>
                    <a:cubicBezTo>
                      <a:pt x="1018" y="2881"/>
                      <a:pt x="996" y="2903"/>
                      <a:pt x="969" y="2903"/>
                    </a:cubicBezTo>
                    <a:cubicBezTo>
                      <a:pt x="931" y="2903"/>
                      <a:pt x="909" y="2860"/>
                      <a:pt x="909" y="2821"/>
                    </a:cubicBezTo>
                    <a:cubicBezTo>
                      <a:pt x="887" y="2613"/>
                      <a:pt x="881" y="2405"/>
                      <a:pt x="865" y="2192"/>
                    </a:cubicBezTo>
                    <a:cubicBezTo>
                      <a:pt x="821" y="1562"/>
                      <a:pt x="794" y="927"/>
                      <a:pt x="690" y="303"/>
                    </a:cubicBezTo>
                    <a:cubicBezTo>
                      <a:pt x="690" y="287"/>
                      <a:pt x="684" y="276"/>
                      <a:pt x="684" y="260"/>
                    </a:cubicBezTo>
                    <a:cubicBezTo>
                      <a:pt x="690" y="260"/>
                      <a:pt x="690" y="254"/>
                      <a:pt x="690" y="254"/>
                    </a:cubicBezTo>
                    <a:cubicBezTo>
                      <a:pt x="684" y="243"/>
                      <a:pt x="684" y="232"/>
                      <a:pt x="684" y="227"/>
                    </a:cubicBezTo>
                    <a:cubicBezTo>
                      <a:pt x="438" y="303"/>
                      <a:pt x="400" y="1070"/>
                      <a:pt x="383" y="1300"/>
                    </a:cubicBezTo>
                    <a:cubicBezTo>
                      <a:pt x="356" y="1699"/>
                      <a:pt x="356" y="2093"/>
                      <a:pt x="383" y="2493"/>
                    </a:cubicBezTo>
                    <a:cubicBezTo>
                      <a:pt x="389" y="2520"/>
                      <a:pt x="367" y="2548"/>
                      <a:pt x="340" y="2553"/>
                    </a:cubicBezTo>
                    <a:cubicBezTo>
                      <a:pt x="337" y="2554"/>
                      <a:pt x="334" y="2554"/>
                      <a:pt x="331" y="2554"/>
                    </a:cubicBezTo>
                    <a:cubicBezTo>
                      <a:pt x="302" y="2554"/>
                      <a:pt x="279" y="2529"/>
                      <a:pt x="279" y="2504"/>
                    </a:cubicBezTo>
                    <a:cubicBezTo>
                      <a:pt x="263" y="2361"/>
                      <a:pt x="263" y="2219"/>
                      <a:pt x="257" y="2077"/>
                    </a:cubicBezTo>
                    <a:cubicBezTo>
                      <a:pt x="246" y="1666"/>
                      <a:pt x="257" y="1239"/>
                      <a:pt x="312" y="829"/>
                    </a:cubicBezTo>
                    <a:lnTo>
                      <a:pt x="312" y="829"/>
                    </a:lnTo>
                    <a:cubicBezTo>
                      <a:pt x="301" y="834"/>
                      <a:pt x="290" y="851"/>
                      <a:pt x="279" y="862"/>
                    </a:cubicBezTo>
                    <a:cubicBezTo>
                      <a:pt x="60" y="1179"/>
                      <a:pt x="60" y="1612"/>
                      <a:pt x="28" y="1978"/>
                    </a:cubicBezTo>
                    <a:cubicBezTo>
                      <a:pt x="11" y="2329"/>
                      <a:pt x="0" y="2684"/>
                      <a:pt x="0" y="3035"/>
                    </a:cubicBezTo>
                    <a:cubicBezTo>
                      <a:pt x="6" y="3566"/>
                      <a:pt x="33" y="4108"/>
                      <a:pt x="93" y="4633"/>
                    </a:cubicBezTo>
                    <a:lnTo>
                      <a:pt x="301" y="4595"/>
                    </a:lnTo>
                    <a:cubicBezTo>
                      <a:pt x="821" y="4469"/>
                      <a:pt x="1330" y="4310"/>
                      <a:pt x="1861" y="4201"/>
                    </a:cubicBezTo>
                    <a:cubicBezTo>
                      <a:pt x="2113" y="4146"/>
                      <a:pt x="2370" y="4097"/>
                      <a:pt x="2628" y="4036"/>
                    </a:cubicBezTo>
                    <a:cubicBezTo>
                      <a:pt x="3016" y="3943"/>
                      <a:pt x="3399" y="3817"/>
                      <a:pt x="3782" y="3708"/>
                    </a:cubicBezTo>
                    <a:cubicBezTo>
                      <a:pt x="3766" y="3670"/>
                      <a:pt x="3755" y="3620"/>
                      <a:pt x="3739" y="3571"/>
                    </a:cubicBezTo>
                    <a:cubicBezTo>
                      <a:pt x="3733" y="3566"/>
                      <a:pt x="3733" y="3555"/>
                      <a:pt x="3728" y="3533"/>
                    </a:cubicBezTo>
                    <a:cubicBezTo>
                      <a:pt x="3711" y="3462"/>
                      <a:pt x="3689" y="3401"/>
                      <a:pt x="3673" y="3336"/>
                    </a:cubicBezTo>
                    <a:cubicBezTo>
                      <a:pt x="3432" y="2444"/>
                      <a:pt x="3301" y="1529"/>
                      <a:pt x="2994" y="659"/>
                    </a:cubicBezTo>
                    <a:cubicBezTo>
                      <a:pt x="2940" y="517"/>
                      <a:pt x="2896" y="353"/>
                      <a:pt x="2786" y="232"/>
                    </a:cubicBezTo>
                    <a:cubicBezTo>
                      <a:pt x="2784" y="232"/>
                      <a:pt x="2782" y="231"/>
                      <a:pt x="2781" y="231"/>
                    </a:cubicBezTo>
                    <a:cubicBezTo>
                      <a:pt x="2725" y="231"/>
                      <a:pt x="2704" y="464"/>
                      <a:pt x="2699" y="506"/>
                    </a:cubicBezTo>
                    <a:cubicBezTo>
                      <a:pt x="2666" y="933"/>
                      <a:pt x="2721" y="1349"/>
                      <a:pt x="2742" y="1776"/>
                    </a:cubicBezTo>
                    <a:cubicBezTo>
                      <a:pt x="2753" y="2077"/>
                      <a:pt x="2770" y="2383"/>
                      <a:pt x="2786" y="2690"/>
                    </a:cubicBezTo>
                    <a:cubicBezTo>
                      <a:pt x="2786" y="2761"/>
                      <a:pt x="2797" y="2832"/>
                      <a:pt x="2797" y="2903"/>
                    </a:cubicBezTo>
                    <a:cubicBezTo>
                      <a:pt x="2797" y="2925"/>
                      <a:pt x="2786" y="2942"/>
                      <a:pt x="2770" y="2958"/>
                    </a:cubicBezTo>
                    <a:cubicBezTo>
                      <a:pt x="2761" y="2964"/>
                      <a:pt x="2753" y="2966"/>
                      <a:pt x="2745" y="2966"/>
                    </a:cubicBezTo>
                    <a:cubicBezTo>
                      <a:pt x="2712" y="2966"/>
                      <a:pt x="2688" y="2926"/>
                      <a:pt x="2688" y="2887"/>
                    </a:cubicBezTo>
                    <a:cubicBezTo>
                      <a:pt x="2671" y="2816"/>
                      <a:pt x="2671" y="2745"/>
                      <a:pt x="2666" y="2668"/>
                    </a:cubicBezTo>
                    <a:cubicBezTo>
                      <a:pt x="2633" y="1956"/>
                      <a:pt x="2573" y="1223"/>
                      <a:pt x="2441" y="522"/>
                    </a:cubicBezTo>
                    <a:cubicBezTo>
                      <a:pt x="2380" y="154"/>
                      <a:pt x="2305" y="4"/>
                      <a:pt x="2234" y="4"/>
                    </a:cubicBezTo>
                    <a:cubicBezTo>
                      <a:pt x="2143" y="4"/>
                      <a:pt x="2060" y="261"/>
                      <a:pt x="2025" y="626"/>
                    </a:cubicBezTo>
                    <a:cubicBezTo>
                      <a:pt x="1976" y="1261"/>
                      <a:pt x="2004" y="1896"/>
                      <a:pt x="2004" y="2531"/>
                    </a:cubicBezTo>
                    <a:lnTo>
                      <a:pt x="2004" y="2788"/>
                    </a:lnTo>
                    <a:cubicBezTo>
                      <a:pt x="2004" y="2854"/>
                      <a:pt x="2004" y="2931"/>
                      <a:pt x="1998" y="2996"/>
                    </a:cubicBezTo>
                    <a:cubicBezTo>
                      <a:pt x="1987" y="3018"/>
                      <a:pt x="1976" y="3040"/>
                      <a:pt x="1954" y="3046"/>
                    </a:cubicBezTo>
                    <a:cubicBezTo>
                      <a:pt x="1948" y="3047"/>
                      <a:pt x="1943" y="3047"/>
                      <a:pt x="1938" y="3047"/>
                    </a:cubicBezTo>
                    <a:cubicBezTo>
                      <a:pt x="1853" y="3047"/>
                      <a:pt x="1877" y="2883"/>
                      <a:pt x="1867" y="2821"/>
                    </a:cubicBezTo>
                    <a:cubicBezTo>
                      <a:pt x="1839" y="2493"/>
                      <a:pt x="1796" y="2159"/>
                      <a:pt x="1763" y="1831"/>
                    </a:cubicBezTo>
                    <a:cubicBezTo>
                      <a:pt x="1735" y="1675"/>
                      <a:pt x="1617" y="0"/>
                      <a:pt x="1391" y="0"/>
                    </a:cubicBezTo>
                    <a:close/>
                  </a:path>
                </a:pathLst>
              </a:custGeom>
              <a:solidFill>
                <a:srgbClr val="F3C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4" name="Google Shape;5054;p37"/>
              <p:cNvSpPr/>
              <p:nvPr/>
            </p:nvSpPr>
            <p:spPr>
              <a:xfrm>
                <a:off x="1137150" y="1817350"/>
                <a:ext cx="94725" cy="115850"/>
              </a:xfrm>
              <a:custGeom>
                <a:avLst/>
                <a:gdLst/>
                <a:ahLst/>
                <a:cxnLst/>
                <a:rect l="l" t="t" r="r" b="b"/>
                <a:pathLst>
                  <a:path w="3789" h="4634" extrusionOk="0">
                    <a:moveTo>
                      <a:pt x="2382" y="1"/>
                    </a:moveTo>
                    <a:cubicBezTo>
                      <a:pt x="2156" y="1"/>
                      <a:pt x="2037" y="1680"/>
                      <a:pt x="2010" y="1831"/>
                    </a:cubicBezTo>
                    <a:cubicBezTo>
                      <a:pt x="1971" y="2154"/>
                      <a:pt x="1933" y="2488"/>
                      <a:pt x="1906" y="2822"/>
                    </a:cubicBezTo>
                    <a:cubicBezTo>
                      <a:pt x="1895" y="2884"/>
                      <a:pt x="1919" y="3048"/>
                      <a:pt x="1835" y="3048"/>
                    </a:cubicBezTo>
                    <a:cubicBezTo>
                      <a:pt x="1829" y="3048"/>
                      <a:pt x="1824" y="3047"/>
                      <a:pt x="1818" y="3046"/>
                    </a:cubicBezTo>
                    <a:cubicBezTo>
                      <a:pt x="1796" y="3041"/>
                      <a:pt x="1780" y="3019"/>
                      <a:pt x="1780" y="2997"/>
                    </a:cubicBezTo>
                    <a:cubicBezTo>
                      <a:pt x="1763" y="2931"/>
                      <a:pt x="1769" y="2854"/>
                      <a:pt x="1769" y="2783"/>
                    </a:cubicBezTo>
                    <a:lnTo>
                      <a:pt x="1769" y="2532"/>
                    </a:lnTo>
                    <a:cubicBezTo>
                      <a:pt x="1769" y="1897"/>
                      <a:pt x="1807" y="1262"/>
                      <a:pt x="1752" y="621"/>
                    </a:cubicBezTo>
                    <a:cubicBezTo>
                      <a:pt x="1718" y="259"/>
                      <a:pt x="1637" y="4"/>
                      <a:pt x="1545" y="4"/>
                    </a:cubicBezTo>
                    <a:cubicBezTo>
                      <a:pt x="1474" y="4"/>
                      <a:pt x="1398" y="154"/>
                      <a:pt x="1331" y="523"/>
                    </a:cubicBezTo>
                    <a:cubicBezTo>
                      <a:pt x="1205" y="1223"/>
                      <a:pt x="1145" y="1957"/>
                      <a:pt x="1107" y="2668"/>
                    </a:cubicBezTo>
                    <a:cubicBezTo>
                      <a:pt x="1101" y="2745"/>
                      <a:pt x="1096" y="2811"/>
                      <a:pt x="1090" y="2887"/>
                    </a:cubicBezTo>
                    <a:cubicBezTo>
                      <a:pt x="1095" y="2927"/>
                      <a:pt x="1067" y="2966"/>
                      <a:pt x="1034" y="2966"/>
                    </a:cubicBezTo>
                    <a:cubicBezTo>
                      <a:pt x="1025" y="2966"/>
                      <a:pt x="1017" y="2964"/>
                      <a:pt x="1008" y="2958"/>
                    </a:cubicBezTo>
                    <a:cubicBezTo>
                      <a:pt x="992" y="2942"/>
                      <a:pt x="981" y="2920"/>
                      <a:pt x="981" y="2904"/>
                    </a:cubicBezTo>
                    <a:cubicBezTo>
                      <a:pt x="981" y="2833"/>
                      <a:pt x="981" y="2756"/>
                      <a:pt x="986" y="2690"/>
                    </a:cubicBezTo>
                    <a:cubicBezTo>
                      <a:pt x="997" y="2389"/>
                      <a:pt x="1013" y="2083"/>
                      <a:pt x="1035" y="1771"/>
                    </a:cubicBezTo>
                    <a:cubicBezTo>
                      <a:pt x="1052" y="1349"/>
                      <a:pt x="1107" y="933"/>
                      <a:pt x="1074" y="506"/>
                    </a:cubicBezTo>
                    <a:cubicBezTo>
                      <a:pt x="1068" y="459"/>
                      <a:pt x="1048" y="231"/>
                      <a:pt x="994" y="231"/>
                    </a:cubicBezTo>
                    <a:cubicBezTo>
                      <a:pt x="991" y="231"/>
                      <a:pt x="989" y="232"/>
                      <a:pt x="986" y="233"/>
                    </a:cubicBezTo>
                    <a:cubicBezTo>
                      <a:pt x="877" y="348"/>
                      <a:pt x="833" y="512"/>
                      <a:pt x="778" y="660"/>
                    </a:cubicBezTo>
                    <a:cubicBezTo>
                      <a:pt x="472" y="1530"/>
                      <a:pt x="340" y="2444"/>
                      <a:pt x="105" y="3336"/>
                    </a:cubicBezTo>
                    <a:cubicBezTo>
                      <a:pt x="88" y="3402"/>
                      <a:pt x="67" y="3473"/>
                      <a:pt x="50" y="3533"/>
                    </a:cubicBezTo>
                    <a:cubicBezTo>
                      <a:pt x="50" y="3544"/>
                      <a:pt x="50" y="3561"/>
                      <a:pt x="39" y="3572"/>
                    </a:cubicBezTo>
                    <a:cubicBezTo>
                      <a:pt x="28" y="3621"/>
                      <a:pt x="12" y="3670"/>
                      <a:pt x="1" y="3708"/>
                    </a:cubicBezTo>
                    <a:cubicBezTo>
                      <a:pt x="384" y="3818"/>
                      <a:pt x="767" y="3944"/>
                      <a:pt x="1156" y="4037"/>
                    </a:cubicBezTo>
                    <a:cubicBezTo>
                      <a:pt x="1408" y="4097"/>
                      <a:pt x="1670" y="4146"/>
                      <a:pt x="1922" y="4201"/>
                    </a:cubicBezTo>
                    <a:cubicBezTo>
                      <a:pt x="2448" y="4310"/>
                      <a:pt x="2962" y="4469"/>
                      <a:pt x="3482" y="4590"/>
                    </a:cubicBezTo>
                    <a:lnTo>
                      <a:pt x="3690" y="4633"/>
                    </a:lnTo>
                    <a:cubicBezTo>
                      <a:pt x="3750" y="4102"/>
                      <a:pt x="3778" y="3566"/>
                      <a:pt x="3783" y="3035"/>
                    </a:cubicBezTo>
                    <a:cubicBezTo>
                      <a:pt x="3789" y="2685"/>
                      <a:pt x="3772" y="2329"/>
                      <a:pt x="3756" y="1979"/>
                    </a:cubicBezTo>
                    <a:cubicBezTo>
                      <a:pt x="3723" y="1612"/>
                      <a:pt x="3717" y="1180"/>
                      <a:pt x="3493" y="862"/>
                    </a:cubicBezTo>
                    <a:cubicBezTo>
                      <a:pt x="3482" y="857"/>
                      <a:pt x="3477" y="846"/>
                      <a:pt x="3460" y="829"/>
                    </a:cubicBezTo>
                    <a:lnTo>
                      <a:pt x="3460" y="829"/>
                    </a:lnTo>
                    <a:cubicBezTo>
                      <a:pt x="3515" y="1240"/>
                      <a:pt x="3531" y="1656"/>
                      <a:pt x="3515" y="2077"/>
                    </a:cubicBezTo>
                    <a:cubicBezTo>
                      <a:pt x="3509" y="2220"/>
                      <a:pt x="3509" y="2362"/>
                      <a:pt x="3493" y="2504"/>
                    </a:cubicBezTo>
                    <a:cubicBezTo>
                      <a:pt x="3488" y="2529"/>
                      <a:pt x="3465" y="2554"/>
                      <a:pt x="3440" y="2554"/>
                    </a:cubicBezTo>
                    <a:cubicBezTo>
                      <a:pt x="3438" y="2554"/>
                      <a:pt x="3435" y="2554"/>
                      <a:pt x="3433" y="2553"/>
                    </a:cubicBezTo>
                    <a:cubicBezTo>
                      <a:pt x="3405" y="2553"/>
                      <a:pt x="3395" y="2521"/>
                      <a:pt x="3395" y="2493"/>
                    </a:cubicBezTo>
                    <a:cubicBezTo>
                      <a:pt x="3422" y="2094"/>
                      <a:pt x="3411" y="1700"/>
                      <a:pt x="3395" y="1300"/>
                    </a:cubicBezTo>
                    <a:cubicBezTo>
                      <a:pt x="3378" y="1070"/>
                      <a:pt x="3340" y="304"/>
                      <a:pt x="3093" y="227"/>
                    </a:cubicBezTo>
                    <a:cubicBezTo>
                      <a:pt x="3083" y="233"/>
                      <a:pt x="3083" y="249"/>
                      <a:pt x="3083" y="255"/>
                    </a:cubicBezTo>
                    <a:cubicBezTo>
                      <a:pt x="3093" y="255"/>
                      <a:pt x="3093" y="260"/>
                      <a:pt x="3093" y="260"/>
                    </a:cubicBezTo>
                    <a:cubicBezTo>
                      <a:pt x="3093" y="276"/>
                      <a:pt x="3083" y="287"/>
                      <a:pt x="3083" y="304"/>
                    </a:cubicBezTo>
                    <a:cubicBezTo>
                      <a:pt x="2984" y="928"/>
                      <a:pt x="2957" y="1563"/>
                      <a:pt x="2907" y="2192"/>
                    </a:cubicBezTo>
                    <a:cubicBezTo>
                      <a:pt x="2891" y="2406"/>
                      <a:pt x="2885" y="2608"/>
                      <a:pt x="2864" y="2822"/>
                    </a:cubicBezTo>
                    <a:cubicBezTo>
                      <a:pt x="2864" y="2854"/>
                      <a:pt x="2847" y="2904"/>
                      <a:pt x="2803" y="2904"/>
                    </a:cubicBezTo>
                    <a:cubicBezTo>
                      <a:pt x="2776" y="2904"/>
                      <a:pt x="2754" y="2882"/>
                      <a:pt x="2749" y="2854"/>
                    </a:cubicBezTo>
                    <a:cubicBezTo>
                      <a:pt x="2721" y="2378"/>
                      <a:pt x="2721" y="1891"/>
                      <a:pt x="2688" y="1404"/>
                    </a:cubicBezTo>
                    <a:cubicBezTo>
                      <a:pt x="2661" y="1010"/>
                      <a:pt x="2639" y="610"/>
                      <a:pt x="2530" y="227"/>
                    </a:cubicBezTo>
                    <a:cubicBezTo>
                      <a:pt x="2476" y="68"/>
                      <a:pt x="2427" y="1"/>
                      <a:pt x="2382" y="1"/>
                    </a:cubicBezTo>
                    <a:close/>
                  </a:path>
                </a:pathLst>
              </a:custGeom>
              <a:solidFill>
                <a:srgbClr val="F3C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5" name="Google Shape;5055;p37"/>
              <p:cNvSpPr/>
              <p:nvPr/>
            </p:nvSpPr>
            <p:spPr>
              <a:xfrm>
                <a:off x="1076625" y="1906475"/>
                <a:ext cx="296750" cy="318150"/>
              </a:xfrm>
              <a:custGeom>
                <a:avLst/>
                <a:gdLst/>
                <a:ahLst/>
                <a:cxnLst/>
                <a:rect l="l" t="t" r="r" b="b"/>
                <a:pathLst>
                  <a:path w="11870" h="12726" extrusionOk="0">
                    <a:moveTo>
                      <a:pt x="6233" y="0"/>
                    </a:moveTo>
                    <a:cubicBezTo>
                      <a:pt x="6224" y="0"/>
                      <a:pt x="6216" y="19"/>
                      <a:pt x="6226" y="28"/>
                    </a:cubicBezTo>
                    <a:lnTo>
                      <a:pt x="6226" y="866"/>
                    </a:lnTo>
                    <a:cubicBezTo>
                      <a:pt x="6182" y="992"/>
                      <a:pt x="6177" y="1211"/>
                      <a:pt x="6144" y="1304"/>
                    </a:cubicBezTo>
                    <a:cubicBezTo>
                      <a:pt x="5930" y="2437"/>
                      <a:pt x="5657" y="3559"/>
                      <a:pt x="5405" y="4686"/>
                    </a:cubicBezTo>
                    <a:cubicBezTo>
                      <a:pt x="5328" y="5037"/>
                      <a:pt x="5252" y="5393"/>
                      <a:pt x="5181" y="5743"/>
                    </a:cubicBezTo>
                    <a:cubicBezTo>
                      <a:pt x="5181" y="5765"/>
                      <a:pt x="5170" y="5781"/>
                      <a:pt x="5164" y="5809"/>
                    </a:cubicBezTo>
                    <a:cubicBezTo>
                      <a:pt x="5049" y="6093"/>
                      <a:pt x="4912" y="6367"/>
                      <a:pt x="4732" y="6619"/>
                    </a:cubicBezTo>
                    <a:cubicBezTo>
                      <a:pt x="4058" y="7735"/>
                      <a:pt x="3270" y="8857"/>
                      <a:pt x="1924" y="9065"/>
                    </a:cubicBezTo>
                    <a:cubicBezTo>
                      <a:pt x="1791" y="9096"/>
                      <a:pt x="1655" y="9111"/>
                      <a:pt x="1519" y="9111"/>
                    </a:cubicBezTo>
                    <a:cubicBezTo>
                      <a:pt x="1247" y="9111"/>
                      <a:pt x="975" y="9053"/>
                      <a:pt x="720" y="8950"/>
                    </a:cubicBezTo>
                    <a:cubicBezTo>
                      <a:pt x="517" y="8885"/>
                      <a:pt x="336" y="8759"/>
                      <a:pt x="134" y="8720"/>
                    </a:cubicBezTo>
                    <a:cubicBezTo>
                      <a:pt x="123" y="8720"/>
                      <a:pt x="107" y="8726"/>
                      <a:pt x="101" y="8731"/>
                    </a:cubicBezTo>
                    <a:cubicBezTo>
                      <a:pt x="96" y="8726"/>
                      <a:pt x="90" y="8726"/>
                      <a:pt x="79" y="8720"/>
                    </a:cubicBezTo>
                    <a:cubicBezTo>
                      <a:pt x="74" y="8718"/>
                      <a:pt x="69" y="8717"/>
                      <a:pt x="63" y="8717"/>
                    </a:cubicBezTo>
                    <a:cubicBezTo>
                      <a:pt x="30" y="8717"/>
                      <a:pt x="0" y="8759"/>
                      <a:pt x="19" y="8792"/>
                    </a:cubicBezTo>
                    <a:cubicBezTo>
                      <a:pt x="315" y="9717"/>
                      <a:pt x="966" y="10461"/>
                      <a:pt x="1683" y="11074"/>
                    </a:cubicBezTo>
                    <a:cubicBezTo>
                      <a:pt x="2072" y="11413"/>
                      <a:pt x="2482" y="11720"/>
                      <a:pt x="2936" y="11961"/>
                    </a:cubicBezTo>
                    <a:cubicBezTo>
                      <a:pt x="3878" y="12453"/>
                      <a:pt x="4934" y="12689"/>
                      <a:pt x="5985" y="12722"/>
                    </a:cubicBezTo>
                    <a:cubicBezTo>
                      <a:pt x="6066" y="12724"/>
                      <a:pt x="6147" y="12726"/>
                      <a:pt x="6226" y="12726"/>
                    </a:cubicBezTo>
                    <a:cubicBezTo>
                      <a:pt x="7618" y="12726"/>
                      <a:pt x="8782" y="12317"/>
                      <a:pt x="9932" y="11457"/>
                    </a:cubicBezTo>
                    <a:cubicBezTo>
                      <a:pt x="10452" y="11074"/>
                      <a:pt x="10928" y="10620"/>
                      <a:pt x="11327" y="10116"/>
                    </a:cubicBezTo>
                    <a:cubicBezTo>
                      <a:pt x="11541" y="9843"/>
                      <a:pt x="11754" y="9552"/>
                      <a:pt x="11864" y="9213"/>
                    </a:cubicBezTo>
                    <a:cubicBezTo>
                      <a:pt x="11869" y="9169"/>
                      <a:pt x="11864" y="9131"/>
                      <a:pt x="11831" y="9109"/>
                    </a:cubicBezTo>
                    <a:cubicBezTo>
                      <a:pt x="11804" y="9064"/>
                      <a:pt x="11759" y="9027"/>
                      <a:pt x="11713" y="9027"/>
                    </a:cubicBezTo>
                    <a:cubicBezTo>
                      <a:pt x="11703" y="9027"/>
                      <a:pt x="11693" y="9029"/>
                      <a:pt x="11683" y="9032"/>
                    </a:cubicBezTo>
                    <a:cubicBezTo>
                      <a:pt x="11574" y="9054"/>
                      <a:pt x="11475" y="9054"/>
                      <a:pt x="11366" y="9054"/>
                    </a:cubicBezTo>
                    <a:cubicBezTo>
                      <a:pt x="11103" y="9049"/>
                      <a:pt x="10851" y="9011"/>
                      <a:pt x="10605" y="8939"/>
                    </a:cubicBezTo>
                    <a:cubicBezTo>
                      <a:pt x="10370" y="8857"/>
                      <a:pt x="10145" y="8759"/>
                      <a:pt x="9932" y="8627"/>
                    </a:cubicBezTo>
                    <a:cubicBezTo>
                      <a:pt x="9494" y="8348"/>
                      <a:pt x="9111" y="7971"/>
                      <a:pt x="8744" y="7604"/>
                    </a:cubicBezTo>
                    <a:cubicBezTo>
                      <a:pt x="8580" y="7423"/>
                      <a:pt x="8443" y="7226"/>
                      <a:pt x="8328" y="7007"/>
                    </a:cubicBezTo>
                    <a:cubicBezTo>
                      <a:pt x="8087" y="6537"/>
                      <a:pt x="7895" y="6044"/>
                      <a:pt x="7737" y="5535"/>
                    </a:cubicBezTo>
                    <a:cubicBezTo>
                      <a:pt x="7430" y="4484"/>
                      <a:pt x="7299" y="3395"/>
                      <a:pt x="6970" y="2349"/>
                    </a:cubicBezTo>
                    <a:cubicBezTo>
                      <a:pt x="6965" y="2311"/>
                      <a:pt x="6959" y="2289"/>
                      <a:pt x="6943" y="2262"/>
                    </a:cubicBezTo>
                    <a:cubicBezTo>
                      <a:pt x="6949" y="2163"/>
                      <a:pt x="6965" y="2059"/>
                      <a:pt x="6970" y="1966"/>
                    </a:cubicBezTo>
                    <a:cubicBezTo>
                      <a:pt x="6976" y="1922"/>
                      <a:pt x="6970" y="1878"/>
                      <a:pt x="6976" y="1835"/>
                    </a:cubicBezTo>
                    <a:cubicBezTo>
                      <a:pt x="6982" y="1789"/>
                      <a:pt x="6948" y="1765"/>
                      <a:pt x="6914" y="1765"/>
                    </a:cubicBezTo>
                    <a:cubicBezTo>
                      <a:pt x="6884" y="1765"/>
                      <a:pt x="6853" y="1785"/>
                      <a:pt x="6850" y="1824"/>
                    </a:cubicBezTo>
                    <a:cubicBezTo>
                      <a:pt x="6680" y="2869"/>
                      <a:pt x="6565" y="3920"/>
                      <a:pt x="6489" y="4982"/>
                    </a:cubicBezTo>
                    <a:cubicBezTo>
                      <a:pt x="6483" y="4807"/>
                      <a:pt x="6478" y="4621"/>
                      <a:pt x="6478" y="4440"/>
                    </a:cubicBezTo>
                    <a:cubicBezTo>
                      <a:pt x="6456" y="3532"/>
                      <a:pt x="6445" y="2617"/>
                      <a:pt x="6401" y="1703"/>
                    </a:cubicBezTo>
                    <a:cubicBezTo>
                      <a:pt x="6434" y="1484"/>
                      <a:pt x="6472" y="1227"/>
                      <a:pt x="6374" y="1205"/>
                    </a:cubicBezTo>
                    <a:cubicBezTo>
                      <a:pt x="6352" y="921"/>
                      <a:pt x="6341" y="636"/>
                      <a:pt x="6314" y="351"/>
                    </a:cubicBezTo>
                    <a:cubicBezTo>
                      <a:pt x="6303" y="242"/>
                      <a:pt x="6292" y="127"/>
                      <a:pt x="6259" y="23"/>
                    </a:cubicBezTo>
                    <a:cubicBezTo>
                      <a:pt x="6259" y="17"/>
                      <a:pt x="6253" y="1"/>
                      <a:pt x="6237" y="1"/>
                    </a:cubicBezTo>
                    <a:cubicBezTo>
                      <a:pt x="6236" y="0"/>
                      <a:pt x="6235" y="0"/>
                      <a:pt x="623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6" name="Google Shape;5056;p37"/>
              <p:cNvSpPr/>
              <p:nvPr/>
            </p:nvSpPr>
            <p:spPr>
              <a:xfrm>
                <a:off x="1245275" y="1931775"/>
                <a:ext cx="86225" cy="26450"/>
              </a:xfrm>
              <a:custGeom>
                <a:avLst/>
                <a:gdLst/>
                <a:ahLst/>
                <a:cxnLst/>
                <a:rect l="l" t="t" r="r" b="b"/>
                <a:pathLst>
                  <a:path w="3449" h="1058" extrusionOk="0">
                    <a:moveTo>
                      <a:pt x="3247" y="1"/>
                    </a:moveTo>
                    <a:cubicBezTo>
                      <a:pt x="3176" y="1"/>
                      <a:pt x="3088" y="60"/>
                      <a:pt x="3021" y="67"/>
                    </a:cubicBezTo>
                    <a:cubicBezTo>
                      <a:pt x="2688" y="171"/>
                      <a:pt x="2354" y="270"/>
                      <a:pt x="2020" y="357"/>
                    </a:cubicBezTo>
                    <a:cubicBezTo>
                      <a:pt x="1839" y="434"/>
                      <a:pt x="0" y="790"/>
                      <a:pt x="263" y="1042"/>
                    </a:cubicBezTo>
                    <a:cubicBezTo>
                      <a:pt x="282" y="1053"/>
                      <a:pt x="305" y="1057"/>
                      <a:pt x="330" y="1057"/>
                    </a:cubicBezTo>
                    <a:cubicBezTo>
                      <a:pt x="467" y="1057"/>
                      <a:pt x="673" y="915"/>
                      <a:pt x="794" y="883"/>
                    </a:cubicBezTo>
                    <a:cubicBezTo>
                      <a:pt x="1106" y="768"/>
                      <a:pt x="1423" y="680"/>
                      <a:pt x="1746" y="587"/>
                    </a:cubicBezTo>
                    <a:cubicBezTo>
                      <a:pt x="1921" y="516"/>
                      <a:pt x="3448" y="221"/>
                      <a:pt x="3333" y="56"/>
                    </a:cubicBezTo>
                    <a:cubicBezTo>
                      <a:pt x="3312" y="15"/>
                      <a:pt x="3281" y="1"/>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7" name="Google Shape;5057;p37"/>
              <p:cNvSpPr/>
              <p:nvPr/>
            </p:nvSpPr>
            <p:spPr>
              <a:xfrm>
                <a:off x="1130450" y="1932125"/>
                <a:ext cx="80650" cy="25500"/>
              </a:xfrm>
              <a:custGeom>
                <a:avLst/>
                <a:gdLst/>
                <a:ahLst/>
                <a:cxnLst/>
                <a:rect l="l" t="t" r="r" b="b"/>
                <a:pathLst>
                  <a:path w="3226" h="1020" extrusionOk="0">
                    <a:moveTo>
                      <a:pt x="87" y="0"/>
                    </a:moveTo>
                    <a:cubicBezTo>
                      <a:pt x="52" y="0"/>
                      <a:pt x="19" y="8"/>
                      <a:pt x="6" y="42"/>
                    </a:cubicBezTo>
                    <a:cubicBezTo>
                      <a:pt x="1" y="92"/>
                      <a:pt x="50" y="97"/>
                      <a:pt x="83" y="103"/>
                    </a:cubicBezTo>
                    <a:cubicBezTo>
                      <a:pt x="373" y="212"/>
                      <a:pt x="657" y="332"/>
                      <a:pt x="959" y="415"/>
                    </a:cubicBezTo>
                    <a:cubicBezTo>
                      <a:pt x="1648" y="612"/>
                      <a:pt x="2332" y="831"/>
                      <a:pt x="3033" y="1017"/>
                    </a:cubicBezTo>
                    <a:cubicBezTo>
                      <a:pt x="3043" y="1019"/>
                      <a:pt x="3053" y="1020"/>
                      <a:pt x="3062" y="1020"/>
                    </a:cubicBezTo>
                    <a:cubicBezTo>
                      <a:pt x="3197" y="1020"/>
                      <a:pt x="3226" y="812"/>
                      <a:pt x="3082" y="776"/>
                    </a:cubicBezTo>
                    <a:cubicBezTo>
                      <a:pt x="2759" y="688"/>
                      <a:pt x="2442" y="595"/>
                      <a:pt x="2124" y="502"/>
                    </a:cubicBezTo>
                    <a:cubicBezTo>
                      <a:pt x="1473" y="316"/>
                      <a:pt x="822" y="119"/>
                      <a:pt x="159" y="4"/>
                    </a:cubicBezTo>
                    <a:cubicBezTo>
                      <a:pt x="139" y="4"/>
                      <a:pt x="112" y="0"/>
                      <a:pt x="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8" name="Google Shape;5058;p37"/>
              <p:cNvSpPr/>
              <p:nvPr/>
            </p:nvSpPr>
            <p:spPr>
              <a:xfrm>
                <a:off x="1290975" y="1989275"/>
                <a:ext cx="9875" cy="10025"/>
              </a:xfrm>
              <a:custGeom>
                <a:avLst/>
                <a:gdLst/>
                <a:ahLst/>
                <a:cxnLst/>
                <a:rect l="l" t="t" r="r" b="b"/>
                <a:pathLst>
                  <a:path w="395" h="401" extrusionOk="0">
                    <a:moveTo>
                      <a:pt x="192" y="1"/>
                    </a:moveTo>
                    <a:cubicBezTo>
                      <a:pt x="82" y="1"/>
                      <a:pt x="0" y="105"/>
                      <a:pt x="6" y="209"/>
                    </a:cubicBezTo>
                    <a:cubicBezTo>
                      <a:pt x="6" y="252"/>
                      <a:pt x="33" y="307"/>
                      <a:pt x="66" y="345"/>
                    </a:cubicBezTo>
                    <a:cubicBezTo>
                      <a:pt x="110" y="384"/>
                      <a:pt x="153" y="400"/>
                      <a:pt x="203" y="400"/>
                    </a:cubicBezTo>
                    <a:cubicBezTo>
                      <a:pt x="312" y="400"/>
                      <a:pt x="394" y="296"/>
                      <a:pt x="389" y="192"/>
                    </a:cubicBezTo>
                    <a:cubicBezTo>
                      <a:pt x="389" y="143"/>
                      <a:pt x="361" y="88"/>
                      <a:pt x="329" y="55"/>
                    </a:cubicBezTo>
                    <a:cubicBezTo>
                      <a:pt x="290" y="17"/>
                      <a:pt x="247" y="1"/>
                      <a:pt x="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59" name="Google Shape;5059;p37"/>
              <p:cNvSpPr/>
              <p:nvPr/>
            </p:nvSpPr>
            <p:spPr>
              <a:xfrm>
                <a:off x="1298900" y="2026625"/>
                <a:ext cx="9325" cy="9200"/>
              </a:xfrm>
              <a:custGeom>
                <a:avLst/>
                <a:gdLst/>
                <a:ahLst/>
                <a:cxnLst/>
                <a:rect l="l" t="t" r="r" b="b"/>
                <a:pathLst>
                  <a:path w="373" h="368" extrusionOk="0">
                    <a:moveTo>
                      <a:pt x="181" y="1"/>
                    </a:moveTo>
                    <a:cubicBezTo>
                      <a:pt x="83" y="1"/>
                      <a:pt x="1" y="94"/>
                      <a:pt x="12" y="192"/>
                    </a:cubicBezTo>
                    <a:cubicBezTo>
                      <a:pt x="12" y="236"/>
                      <a:pt x="28" y="285"/>
                      <a:pt x="66" y="318"/>
                    </a:cubicBezTo>
                    <a:cubicBezTo>
                      <a:pt x="99" y="357"/>
                      <a:pt x="138" y="368"/>
                      <a:pt x="192" y="368"/>
                    </a:cubicBezTo>
                    <a:cubicBezTo>
                      <a:pt x="291" y="368"/>
                      <a:pt x="373" y="275"/>
                      <a:pt x="367" y="176"/>
                    </a:cubicBezTo>
                    <a:cubicBezTo>
                      <a:pt x="367" y="127"/>
                      <a:pt x="346" y="83"/>
                      <a:pt x="313" y="45"/>
                    </a:cubicBezTo>
                    <a:cubicBezTo>
                      <a:pt x="274" y="12"/>
                      <a:pt x="231"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0" name="Google Shape;5060;p37"/>
              <p:cNvSpPr/>
              <p:nvPr/>
            </p:nvSpPr>
            <p:spPr>
              <a:xfrm>
                <a:off x="1236375" y="1782100"/>
                <a:ext cx="2750" cy="3450"/>
              </a:xfrm>
              <a:custGeom>
                <a:avLst/>
                <a:gdLst/>
                <a:ahLst/>
                <a:cxnLst/>
                <a:rect l="l" t="t" r="r" b="b"/>
                <a:pathLst>
                  <a:path w="110" h="138" extrusionOk="0">
                    <a:moveTo>
                      <a:pt x="0" y="1"/>
                    </a:moveTo>
                    <a:lnTo>
                      <a:pt x="0" y="137"/>
                    </a:lnTo>
                    <a:lnTo>
                      <a:pt x="110" y="137"/>
                    </a:lnTo>
                    <a:lnTo>
                      <a:pt x="11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1" name="Google Shape;5061;p37"/>
              <p:cNvSpPr/>
              <p:nvPr/>
            </p:nvSpPr>
            <p:spPr>
              <a:xfrm>
                <a:off x="1003200" y="1782050"/>
                <a:ext cx="235925" cy="354225"/>
              </a:xfrm>
              <a:custGeom>
                <a:avLst/>
                <a:gdLst/>
                <a:ahLst/>
                <a:cxnLst/>
                <a:rect l="l" t="t" r="r" b="b"/>
                <a:pathLst>
                  <a:path w="9437" h="14169" extrusionOk="0">
                    <a:moveTo>
                      <a:pt x="9139" y="0"/>
                    </a:moveTo>
                    <a:cubicBezTo>
                      <a:pt x="8868" y="0"/>
                      <a:pt x="8600" y="5"/>
                      <a:pt x="8331" y="13"/>
                    </a:cubicBezTo>
                    <a:cubicBezTo>
                      <a:pt x="7713" y="24"/>
                      <a:pt x="7089" y="24"/>
                      <a:pt x="6470" y="79"/>
                    </a:cubicBezTo>
                    <a:cubicBezTo>
                      <a:pt x="5851" y="150"/>
                      <a:pt x="5233" y="238"/>
                      <a:pt x="4625" y="353"/>
                    </a:cubicBezTo>
                    <a:cubicBezTo>
                      <a:pt x="4445" y="386"/>
                      <a:pt x="4264" y="429"/>
                      <a:pt x="4084" y="484"/>
                    </a:cubicBezTo>
                    <a:cubicBezTo>
                      <a:pt x="3761" y="577"/>
                      <a:pt x="3454" y="736"/>
                      <a:pt x="3148" y="867"/>
                    </a:cubicBezTo>
                    <a:cubicBezTo>
                      <a:pt x="2890" y="971"/>
                      <a:pt x="2638" y="1092"/>
                      <a:pt x="2403" y="1245"/>
                    </a:cubicBezTo>
                    <a:cubicBezTo>
                      <a:pt x="1757" y="1667"/>
                      <a:pt x="1204" y="2263"/>
                      <a:pt x="827" y="2953"/>
                    </a:cubicBezTo>
                    <a:cubicBezTo>
                      <a:pt x="586" y="3407"/>
                      <a:pt x="416" y="3889"/>
                      <a:pt x="274" y="4381"/>
                    </a:cubicBezTo>
                    <a:cubicBezTo>
                      <a:pt x="203" y="4639"/>
                      <a:pt x="132" y="4885"/>
                      <a:pt x="93" y="5142"/>
                    </a:cubicBezTo>
                    <a:cubicBezTo>
                      <a:pt x="0" y="5832"/>
                      <a:pt x="11" y="6538"/>
                      <a:pt x="49" y="7239"/>
                    </a:cubicBezTo>
                    <a:cubicBezTo>
                      <a:pt x="104" y="8569"/>
                      <a:pt x="416" y="9877"/>
                      <a:pt x="881" y="11114"/>
                    </a:cubicBezTo>
                    <a:cubicBezTo>
                      <a:pt x="1095" y="11661"/>
                      <a:pt x="1347" y="12198"/>
                      <a:pt x="1708" y="12647"/>
                    </a:cubicBezTo>
                    <a:cubicBezTo>
                      <a:pt x="1872" y="12860"/>
                      <a:pt x="2053" y="13073"/>
                      <a:pt x="2239" y="13265"/>
                    </a:cubicBezTo>
                    <a:cubicBezTo>
                      <a:pt x="2337" y="13375"/>
                      <a:pt x="2441" y="13479"/>
                      <a:pt x="2556" y="13566"/>
                    </a:cubicBezTo>
                    <a:cubicBezTo>
                      <a:pt x="2797" y="13730"/>
                      <a:pt x="3065" y="13845"/>
                      <a:pt x="3339" y="13933"/>
                    </a:cubicBezTo>
                    <a:cubicBezTo>
                      <a:pt x="3673" y="14042"/>
                      <a:pt x="4018" y="14152"/>
                      <a:pt x="4374" y="14168"/>
                    </a:cubicBezTo>
                    <a:lnTo>
                      <a:pt x="4467" y="14168"/>
                    </a:lnTo>
                    <a:cubicBezTo>
                      <a:pt x="4718" y="14168"/>
                      <a:pt x="4965" y="14113"/>
                      <a:pt x="5200" y="14004"/>
                    </a:cubicBezTo>
                    <a:cubicBezTo>
                      <a:pt x="5550" y="13873"/>
                      <a:pt x="5862" y="13670"/>
                      <a:pt x="6163" y="13451"/>
                    </a:cubicBezTo>
                    <a:cubicBezTo>
                      <a:pt x="6404" y="13271"/>
                      <a:pt x="6634" y="13079"/>
                      <a:pt x="6848" y="12865"/>
                    </a:cubicBezTo>
                    <a:cubicBezTo>
                      <a:pt x="7171" y="12526"/>
                      <a:pt x="7428" y="12127"/>
                      <a:pt x="7674" y="11727"/>
                    </a:cubicBezTo>
                    <a:cubicBezTo>
                      <a:pt x="7948" y="11289"/>
                      <a:pt x="8107" y="10780"/>
                      <a:pt x="8243" y="10276"/>
                    </a:cubicBezTo>
                    <a:cubicBezTo>
                      <a:pt x="8408" y="9631"/>
                      <a:pt x="8561" y="8990"/>
                      <a:pt x="8709" y="8344"/>
                    </a:cubicBezTo>
                    <a:cubicBezTo>
                      <a:pt x="8900" y="7501"/>
                      <a:pt x="9070" y="6647"/>
                      <a:pt x="9152" y="5788"/>
                    </a:cubicBezTo>
                    <a:cubicBezTo>
                      <a:pt x="9234" y="5060"/>
                      <a:pt x="9273" y="4327"/>
                      <a:pt x="9234" y="3599"/>
                    </a:cubicBezTo>
                    <a:lnTo>
                      <a:pt x="9234" y="3599"/>
                    </a:lnTo>
                    <a:lnTo>
                      <a:pt x="9234" y="3681"/>
                    </a:lnTo>
                    <a:lnTo>
                      <a:pt x="9234" y="3933"/>
                    </a:lnTo>
                    <a:cubicBezTo>
                      <a:pt x="9234" y="4064"/>
                      <a:pt x="9229" y="4184"/>
                      <a:pt x="9218" y="4316"/>
                    </a:cubicBezTo>
                    <a:cubicBezTo>
                      <a:pt x="9218" y="4327"/>
                      <a:pt x="9207" y="4343"/>
                      <a:pt x="9207" y="4354"/>
                    </a:cubicBezTo>
                    <a:cubicBezTo>
                      <a:pt x="9201" y="4398"/>
                      <a:pt x="9174" y="4431"/>
                      <a:pt x="9141" y="4453"/>
                    </a:cubicBezTo>
                    <a:cubicBezTo>
                      <a:pt x="9141" y="4458"/>
                      <a:pt x="9136" y="4458"/>
                      <a:pt x="9136" y="4458"/>
                    </a:cubicBezTo>
                    <a:cubicBezTo>
                      <a:pt x="9119" y="5389"/>
                      <a:pt x="9043" y="6319"/>
                      <a:pt x="8840" y="7228"/>
                    </a:cubicBezTo>
                    <a:cubicBezTo>
                      <a:pt x="8616" y="8207"/>
                      <a:pt x="8430" y="9193"/>
                      <a:pt x="8167" y="10167"/>
                    </a:cubicBezTo>
                    <a:cubicBezTo>
                      <a:pt x="8079" y="10495"/>
                      <a:pt x="7986" y="10824"/>
                      <a:pt x="7860" y="11141"/>
                    </a:cubicBezTo>
                    <a:cubicBezTo>
                      <a:pt x="7751" y="11404"/>
                      <a:pt x="7609" y="11650"/>
                      <a:pt x="7461" y="11880"/>
                    </a:cubicBezTo>
                    <a:cubicBezTo>
                      <a:pt x="7247" y="12209"/>
                      <a:pt x="7012" y="12532"/>
                      <a:pt x="6749" y="12822"/>
                    </a:cubicBezTo>
                    <a:cubicBezTo>
                      <a:pt x="6552" y="13019"/>
                      <a:pt x="6344" y="13188"/>
                      <a:pt x="6125" y="13353"/>
                    </a:cubicBezTo>
                    <a:cubicBezTo>
                      <a:pt x="5934" y="13489"/>
                      <a:pt x="5731" y="13621"/>
                      <a:pt x="5523" y="13725"/>
                    </a:cubicBezTo>
                    <a:cubicBezTo>
                      <a:pt x="5364" y="13796"/>
                      <a:pt x="5200" y="13867"/>
                      <a:pt x="5041" y="13927"/>
                    </a:cubicBezTo>
                    <a:cubicBezTo>
                      <a:pt x="4846" y="14002"/>
                      <a:pt x="4636" y="14034"/>
                      <a:pt x="4426" y="14034"/>
                    </a:cubicBezTo>
                    <a:cubicBezTo>
                      <a:pt x="4330" y="14034"/>
                      <a:pt x="4233" y="14027"/>
                      <a:pt x="4138" y="14015"/>
                    </a:cubicBezTo>
                    <a:cubicBezTo>
                      <a:pt x="3930" y="13988"/>
                      <a:pt x="3700" y="13927"/>
                      <a:pt x="3498" y="13862"/>
                    </a:cubicBezTo>
                    <a:cubicBezTo>
                      <a:pt x="3197" y="13763"/>
                      <a:pt x="2896" y="13659"/>
                      <a:pt x="2633" y="13479"/>
                    </a:cubicBezTo>
                    <a:cubicBezTo>
                      <a:pt x="2469" y="13342"/>
                      <a:pt x="2326" y="13172"/>
                      <a:pt x="2179" y="13019"/>
                    </a:cubicBezTo>
                    <a:cubicBezTo>
                      <a:pt x="1976" y="12789"/>
                      <a:pt x="1779" y="12564"/>
                      <a:pt x="1609" y="12318"/>
                    </a:cubicBezTo>
                    <a:cubicBezTo>
                      <a:pt x="1418" y="12034"/>
                      <a:pt x="1265" y="11727"/>
                      <a:pt x="1128" y="11410"/>
                    </a:cubicBezTo>
                    <a:cubicBezTo>
                      <a:pt x="860" y="10802"/>
                      <a:pt x="668" y="10156"/>
                      <a:pt x="504" y="9510"/>
                    </a:cubicBezTo>
                    <a:cubicBezTo>
                      <a:pt x="296" y="8678"/>
                      <a:pt x="175" y="7830"/>
                      <a:pt x="143" y="6976"/>
                    </a:cubicBezTo>
                    <a:cubicBezTo>
                      <a:pt x="126" y="6472"/>
                      <a:pt x="132" y="5963"/>
                      <a:pt x="186" y="5465"/>
                    </a:cubicBezTo>
                    <a:cubicBezTo>
                      <a:pt x="214" y="5137"/>
                      <a:pt x="279" y="4819"/>
                      <a:pt x="367" y="4507"/>
                    </a:cubicBezTo>
                    <a:cubicBezTo>
                      <a:pt x="580" y="3725"/>
                      <a:pt x="854" y="2931"/>
                      <a:pt x="1391" y="2323"/>
                    </a:cubicBezTo>
                    <a:cubicBezTo>
                      <a:pt x="1719" y="1946"/>
                      <a:pt x="2086" y="1606"/>
                      <a:pt x="2502" y="1333"/>
                    </a:cubicBezTo>
                    <a:cubicBezTo>
                      <a:pt x="2759" y="1174"/>
                      <a:pt x="3033" y="1043"/>
                      <a:pt x="3306" y="922"/>
                    </a:cubicBezTo>
                    <a:cubicBezTo>
                      <a:pt x="3569" y="796"/>
                      <a:pt x="3837" y="676"/>
                      <a:pt x="4116" y="594"/>
                    </a:cubicBezTo>
                    <a:cubicBezTo>
                      <a:pt x="4593" y="462"/>
                      <a:pt x="5074" y="386"/>
                      <a:pt x="5561" y="315"/>
                    </a:cubicBezTo>
                    <a:cubicBezTo>
                      <a:pt x="6103" y="238"/>
                      <a:pt x="6640" y="161"/>
                      <a:pt x="7176" y="139"/>
                    </a:cubicBezTo>
                    <a:cubicBezTo>
                      <a:pt x="7392" y="134"/>
                      <a:pt x="7610" y="133"/>
                      <a:pt x="7828" y="133"/>
                    </a:cubicBezTo>
                    <a:cubicBezTo>
                      <a:pt x="8046" y="133"/>
                      <a:pt x="8265" y="134"/>
                      <a:pt x="8484" y="134"/>
                    </a:cubicBezTo>
                    <a:cubicBezTo>
                      <a:pt x="8643" y="137"/>
                      <a:pt x="8802" y="137"/>
                      <a:pt x="8961" y="137"/>
                    </a:cubicBezTo>
                    <a:cubicBezTo>
                      <a:pt x="9119" y="137"/>
                      <a:pt x="9278" y="137"/>
                      <a:pt x="9437" y="139"/>
                    </a:cubicBezTo>
                    <a:lnTo>
                      <a:pt x="9437" y="3"/>
                    </a:lnTo>
                    <a:cubicBezTo>
                      <a:pt x="9337" y="1"/>
                      <a:pt x="9238" y="0"/>
                      <a:pt x="91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2" name="Google Shape;5062;p37"/>
              <p:cNvSpPr/>
              <p:nvPr/>
            </p:nvSpPr>
            <p:spPr>
              <a:xfrm>
                <a:off x="1134550" y="1814225"/>
                <a:ext cx="79950" cy="95250"/>
              </a:xfrm>
              <a:custGeom>
                <a:avLst/>
                <a:gdLst/>
                <a:ahLst/>
                <a:cxnLst/>
                <a:rect l="l" t="t" r="r" b="b"/>
                <a:pathLst>
                  <a:path w="3198" h="3810" extrusionOk="0">
                    <a:moveTo>
                      <a:pt x="2489" y="0"/>
                    </a:moveTo>
                    <a:cubicBezTo>
                      <a:pt x="2456" y="0"/>
                      <a:pt x="2421" y="14"/>
                      <a:pt x="2387" y="46"/>
                    </a:cubicBezTo>
                    <a:cubicBezTo>
                      <a:pt x="2152" y="286"/>
                      <a:pt x="2070" y="1551"/>
                      <a:pt x="2004" y="1956"/>
                    </a:cubicBezTo>
                    <a:cubicBezTo>
                      <a:pt x="1999" y="1370"/>
                      <a:pt x="2026" y="763"/>
                      <a:pt x="1840" y="199"/>
                    </a:cubicBezTo>
                    <a:cubicBezTo>
                      <a:pt x="1804" y="91"/>
                      <a:pt x="1725" y="4"/>
                      <a:pt x="1638" y="4"/>
                    </a:cubicBezTo>
                    <a:cubicBezTo>
                      <a:pt x="1593" y="4"/>
                      <a:pt x="1546" y="28"/>
                      <a:pt x="1501" y="84"/>
                    </a:cubicBezTo>
                    <a:cubicBezTo>
                      <a:pt x="1369" y="276"/>
                      <a:pt x="1347" y="522"/>
                      <a:pt x="1304" y="741"/>
                    </a:cubicBezTo>
                    <a:cubicBezTo>
                      <a:pt x="1287" y="593"/>
                      <a:pt x="1287" y="434"/>
                      <a:pt x="1221" y="303"/>
                    </a:cubicBezTo>
                    <a:cubicBezTo>
                      <a:pt x="1181" y="250"/>
                      <a:pt x="1142" y="228"/>
                      <a:pt x="1105" y="228"/>
                    </a:cubicBezTo>
                    <a:cubicBezTo>
                      <a:pt x="983" y="228"/>
                      <a:pt x="886" y="467"/>
                      <a:pt x="844" y="577"/>
                    </a:cubicBezTo>
                    <a:cubicBezTo>
                      <a:pt x="466" y="1589"/>
                      <a:pt x="335" y="2662"/>
                      <a:pt x="23" y="3691"/>
                    </a:cubicBezTo>
                    <a:cubicBezTo>
                      <a:pt x="17" y="3718"/>
                      <a:pt x="1" y="3746"/>
                      <a:pt x="6" y="3773"/>
                    </a:cubicBezTo>
                    <a:cubicBezTo>
                      <a:pt x="15" y="3795"/>
                      <a:pt x="34" y="3809"/>
                      <a:pt x="49" y="3809"/>
                    </a:cubicBezTo>
                    <a:cubicBezTo>
                      <a:pt x="54" y="3809"/>
                      <a:pt x="58" y="3808"/>
                      <a:pt x="61" y="3806"/>
                    </a:cubicBezTo>
                    <a:cubicBezTo>
                      <a:pt x="83" y="3806"/>
                      <a:pt x="105" y="3801"/>
                      <a:pt x="110" y="3773"/>
                    </a:cubicBezTo>
                    <a:cubicBezTo>
                      <a:pt x="143" y="3664"/>
                      <a:pt x="182" y="3560"/>
                      <a:pt x="209" y="3450"/>
                    </a:cubicBezTo>
                    <a:cubicBezTo>
                      <a:pt x="444" y="2563"/>
                      <a:pt x="576" y="1644"/>
                      <a:pt x="882" y="774"/>
                    </a:cubicBezTo>
                    <a:cubicBezTo>
                      <a:pt x="937" y="631"/>
                      <a:pt x="981" y="467"/>
                      <a:pt x="1090" y="352"/>
                    </a:cubicBezTo>
                    <a:cubicBezTo>
                      <a:pt x="1093" y="351"/>
                      <a:pt x="1095" y="351"/>
                      <a:pt x="1098" y="351"/>
                    </a:cubicBezTo>
                    <a:cubicBezTo>
                      <a:pt x="1152" y="351"/>
                      <a:pt x="1172" y="579"/>
                      <a:pt x="1178" y="626"/>
                    </a:cubicBezTo>
                    <a:cubicBezTo>
                      <a:pt x="1211" y="1047"/>
                      <a:pt x="1156" y="1469"/>
                      <a:pt x="1139" y="1890"/>
                    </a:cubicBezTo>
                    <a:cubicBezTo>
                      <a:pt x="1123" y="2191"/>
                      <a:pt x="1112" y="2498"/>
                      <a:pt x="1090" y="2810"/>
                    </a:cubicBezTo>
                    <a:cubicBezTo>
                      <a:pt x="1090" y="2875"/>
                      <a:pt x="1085" y="2952"/>
                      <a:pt x="1085" y="3018"/>
                    </a:cubicBezTo>
                    <a:cubicBezTo>
                      <a:pt x="1085" y="3040"/>
                      <a:pt x="1090" y="3062"/>
                      <a:pt x="1112" y="3073"/>
                    </a:cubicBezTo>
                    <a:cubicBezTo>
                      <a:pt x="1120" y="3078"/>
                      <a:pt x="1129" y="3081"/>
                      <a:pt x="1137" y="3081"/>
                    </a:cubicBezTo>
                    <a:cubicBezTo>
                      <a:pt x="1167" y="3081"/>
                      <a:pt x="1194" y="3046"/>
                      <a:pt x="1194" y="3007"/>
                    </a:cubicBezTo>
                    <a:cubicBezTo>
                      <a:pt x="1205" y="2930"/>
                      <a:pt x="1205" y="2865"/>
                      <a:pt x="1211" y="2788"/>
                    </a:cubicBezTo>
                    <a:cubicBezTo>
                      <a:pt x="1249" y="2076"/>
                      <a:pt x="1309" y="1343"/>
                      <a:pt x="1440" y="637"/>
                    </a:cubicBezTo>
                    <a:cubicBezTo>
                      <a:pt x="1502" y="270"/>
                      <a:pt x="1577" y="120"/>
                      <a:pt x="1647" y="120"/>
                    </a:cubicBezTo>
                    <a:cubicBezTo>
                      <a:pt x="1739" y="120"/>
                      <a:pt x="1822" y="377"/>
                      <a:pt x="1856" y="741"/>
                    </a:cubicBezTo>
                    <a:cubicBezTo>
                      <a:pt x="1906" y="1376"/>
                      <a:pt x="1878" y="2016"/>
                      <a:pt x="1878" y="2651"/>
                    </a:cubicBezTo>
                    <a:lnTo>
                      <a:pt x="1878" y="2903"/>
                    </a:lnTo>
                    <a:cubicBezTo>
                      <a:pt x="1878" y="2974"/>
                      <a:pt x="1878" y="3045"/>
                      <a:pt x="1884" y="3116"/>
                    </a:cubicBezTo>
                    <a:cubicBezTo>
                      <a:pt x="1889" y="3138"/>
                      <a:pt x="1906" y="3155"/>
                      <a:pt x="1922" y="3166"/>
                    </a:cubicBezTo>
                    <a:cubicBezTo>
                      <a:pt x="1927" y="3166"/>
                      <a:pt x="1931" y="3167"/>
                      <a:pt x="1935" y="3167"/>
                    </a:cubicBezTo>
                    <a:cubicBezTo>
                      <a:pt x="2024" y="3167"/>
                      <a:pt x="1999" y="3004"/>
                      <a:pt x="2015" y="2936"/>
                    </a:cubicBezTo>
                    <a:cubicBezTo>
                      <a:pt x="2043" y="2607"/>
                      <a:pt x="2081" y="2273"/>
                      <a:pt x="2114" y="1945"/>
                    </a:cubicBezTo>
                    <a:cubicBezTo>
                      <a:pt x="2146" y="1790"/>
                      <a:pt x="2265" y="120"/>
                      <a:pt x="2487" y="120"/>
                    </a:cubicBezTo>
                    <a:cubicBezTo>
                      <a:pt x="2532" y="120"/>
                      <a:pt x="2581" y="187"/>
                      <a:pt x="2634" y="347"/>
                    </a:cubicBezTo>
                    <a:cubicBezTo>
                      <a:pt x="2738" y="730"/>
                      <a:pt x="2765" y="1124"/>
                      <a:pt x="2792" y="1523"/>
                    </a:cubicBezTo>
                    <a:cubicBezTo>
                      <a:pt x="2825" y="2000"/>
                      <a:pt x="2825" y="2487"/>
                      <a:pt x="2853" y="2974"/>
                    </a:cubicBezTo>
                    <a:cubicBezTo>
                      <a:pt x="2864" y="3001"/>
                      <a:pt x="2880" y="3023"/>
                      <a:pt x="2907" y="3023"/>
                    </a:cubicBezTo>
                    <a:cubicBezTo>
                      <a:pt x="2951" y="3023"/>
                      <a:pt x="2973" y="2979"/>
                      <a:pt x="2973" y="2936"/>
                    </a:cubicBezTo>
                    <a:cubicBezTo>
                      <a:pt x="2989" y="2733"/>
                      <a:pt x="3000" y="2520"/>
                      <a:pt x="3011" y="2306"/>
                    </a:cubicBezTo>
                    <a:cubicBezTo>
                      <a:pt x="3061" y="1677"/>
                      <a:pt x="3088" y="1042"/>
                      <a:pt x="3192" y="418"/>
                    </a:cubicBezTo>
                    <a:cubicBezTo>
                      <a:pt x="3192" y="407"/>
                      <a:pt x="3197" y="390"/>
                      <a:pt x="3197" y="380"/>
                    </a:cubicBezTo>
                    <a:cubicBezTo>
                      <a:pt x="3176" y="336"/>
                      <a:pt x="3154" y="297"/>
                      <a:pt x="3126" y="254"/>
                    </a:cubicBezTo>
                    <a:lnTo>
                      <a:pt x="3115" y="243"/>
                    </a:lnTo>
                    <a:cubicBezTo>
                      <a:pt x="3093" y="303"/>
                      <a:pt x="3088" y="363"/>
                      <a:pt x="3072" y="418"/>
                    </a:cubicBezTo>
                    <a:cubicBezTo>
                      <a:pt x="2979" y="954"/>
                      <a:pt x="2962" y="1496"/>
                      <a:pt x="2929" y="2033"/>
                    </a:cubicBezTo>
                    <a:cubicBezTo>
                      <a:pt x="2907" y="1622"/>
                      <a:pt x="2880" y="1211"/>
                      <a:pt x="2836" y="801"/>
                    </a:cubicBezTo>
                    <a:cubicBezTo>
                      <a:pt x="2809" y="577"/>
                      <a:pt x="2781" y="330"/>
                      <a:pt x="2661" y="133"/>
                    </a:cubicBezTo>
                    <a:cubicBezTo>
                      <a:pt x="2624" y="59"/>
                      <a:pt x="2560" y="0"/>
                      <a:pt x="24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3" name="Google Shape;5063;p37"/>
              <p:cNvSpPr/>
              <p:nvPr/>
            </p:nvSpPr>
            <p:spPr>
              <a:xfrm>
                <a:off x="1211200" y="1820125"/>
                <a:ext cx="14250" cy="61200"/>
              </a:xfrm>
              <a:custGeom>
                <a:avLst/>
                <a:gdLst/>
                <a:ahLst/>
                <a:cxnLst/>
                <a:rect l="l" t="t" r="r" b="b"/>
                <a:pathLst>
                  <a:path w="570" h="2448" extrusionOk="0">
                    <a:moveTo>
                      <a:pt x="119" y="1"/>
                    </a:moveTo>
                    <a:cubicBezTo>
                      <a:pt x="114" y="1"/>
                      <a:pt x="109" y="1"/>
                      <a:pt x="104" y="1"/>
                    </a:cubicBezTo>
                    <a:cubicBezTo>
                      <a:pt x="44" y="12"/>
                      <a:pt x="0" y="116"/>
                      <a:pt x="27" y="171"/>
                    </a:cubicBezTo>
                    <a:cubicBezTo>
                      <a:pt x="39" y="192"/>
                      <a:pt x="57" y="201"/>
                      <a:pt x="75" y="201"/>
                    </a:cubicBezTo>
                    <a:cubicBezTo>
                      <a:pt x="98" y="201"/>
                      <a:pt x="122" y="185"/>
                      <a:pt x="131" y="160"/>
                    </a:cubicBezTo>
                    <a:cubicBezTo>
                      <a:pt x="137" y="144"/>
                      <a:pt x="131" y="133"/>
                      <a:pt x="137" y="122"/>
                    </a:cubicBezTo>
                    <a:cubicBezTo>
                      <a:pt x="383" y="198"/>
                      <a:pt x="416" y="965"/>
                      <a:pt x="438" y="1200"/>
                    </a:cubicBezTo>
                    <a:cubicBezTo>
                      <a:pt x="465" y="1594"/>
                      <a:pt x="465" y="1994"/>
                      <a:pt x="438" y="2388"/>
                    </a:cubicBezTo>
                    <a:cubicBezTo>
                      <a:pt x="433" y="2415"/>
                      <a:pt x="454" y="2442"/>
                      <a:pt x="482" y="2448"/>
                    </a:cubicBezTo>
                    <a:cubicBezTo>
                      <a:pt x="509" y="2448"/>
                      <a:pt x="531" y="2426"/>
                      <a:pt x="542" y="2404"/>
                    </a:cubicBezTo>
                    <a:cubicBezTo>
                      <a:pt x="553" y="2256"/>
                      <a:pt x="553" y="2114"/>
                      <a:pt x="564" y="1972"/>
                    </a:cubicBezTo>
                    <a:cubicBezTo>
                      <a:pt x="569" y="1534"/>
                      <a:pt x="553" y="1090"/>
                      <a:pt x="493" y="658"/>
                    </a:cubicBezTo>
                    <a:cubicBezTo>
                      <a:pt x="455" y="443"/>
                      <a:pt x="386" y="1"/>
                      <a:pt x="11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4" name="Google Shape;5064;p37"/>
              <p:cNvSpPr/>
              <p:nvPr/>
            </p:nvSpPr>
            <p:spPr>
              <a:xfrm>
                <a:off x="1221500" y="1834400"/>
                <a:ext cx="12975" cy="69025"/>
              </a:xfrm>
              <a:custGeom>
                <a:avLst/>
                <a:gdLst/>
                <a:ahLst/>
                <a:cxnLst/>
                <a:rect l="l" t="t" r="r" b="b"/>
                <a:pathLst>
                  <a:path w="519" h="2761" extrusionOk="0">
                    <a:moveTo>
                      <a:pt x="68" y="1"/>
                    </a:moveTo>
                    <a:cubicBezTo>
                      <a:pt x="33" y="1"/>
                      <a:pt x="0" y="25"/>
                      <a:pt x="4" y="71"/>
                    </a:cubicBezTo>
                    <a:cubicBezTo>
                      <a:pt x="4" y="98"/>
                      <a:pt x="31" y="125"/>
                      <a:pt x="59" y="125"/>
                    </a:cubicBezTo>
                    <a:cubicBezTo>
                      <a:pt x="86" y="142"/>
                      <a:pt x="108" y="164"/>
                      <a:pt x="130" y="191"/>
                    </a:cubicBezTo>
                    <a:cubicBezTo>
                      <a:pt x="349" y="503"/>
                      <a:pt x="349" y="935"/>
                      <a:pt x="382" y="1302"/>
                    </a:cubicBezTo>
                    <a:cubicBezTo>
                      <a:pt x="404" y="1767"/>
                      <a:pt x="420" y="2244"/>
                      <a:pt x="404" y="2709"/>
                    </a:cubicBezTo>
                    <a:cubicBezTo>
                      <a:pt x="404" y="2744"/>
                      <a:pt x="426" y="2760"/>
                      <a:pt x="450" y="2760"/>
                    </a:cubicBezTo>
                    <a:cubicBezTo>
                      <a:pt x="475" y="2760"/>
                      <a:pt x="502" y="2742"/>
                      <a:pt x="508" y="2709"/>
                    </a:cubicBezTo>
                    <a:cubicBezTo>
                      <a:pt x="519" y="2380"/>
                      <a:pt x="513" y="2041"/>
                      <a:pt x="508" y="1713"/>
                    </a:cubicBezTo>
                    <a:cubicBezTo>
                      <a:pt x="486" y="1269"/>
                      <a:pt x="497" y="279"/>
                      <a:pt x="114" y="16"/>
                    </a:cubicBezTo>
                    <a:cubicBezTo>
                      <a:pt x="100" y="6"/>
                      <a:pt x="84" y="1"/>
                      <a:pt x="6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5" name="Google Shape;5065;p37"/>
              <p:cNvSpPr/>
              <p:nvPr/>
            </p:nvSpPr>
            <p:spPr>
              <a:xfrm>
                <a:off x="1133325" y="1909350"/>
                <a:ext cx="98425" cy="27675"/>
              </a:xfrm>
              <a:custGeom>
                <a:avLst/>
                <a:gdLst/>
                <a:ahLst/>
                <a:cxnLst/>
                <a:rect l="l" t="t" r="r" b="b"/>
                <a:pathLst>
                  <a:path w="3937" h="1107" extrusionOk="0">
                    <a:moveTo>
                      <a:pt x="33" y="1"/>
                    </a:moveTo>
                    <a:cubicBezTo>
                      <a:pt x="23" y="39"/>
                      <a:pt x="17" y="78"/>
                      <a:pt x="1" y="121"/>
                    </a:cubicBezTo>
                    <a:cubicBezTo>
                      <a:pt x="318" y="203"/>
                      <a:pt x="630" y="302"/>
                      <a:pt x="948" y="384"/>
                    </a:cubicBezTo>
                    <a:cubicBezTo>
                      <a:pt x="1347" y="488"/>
                      <a:pt x="1758" y="565"/>
                      <a:pt x="2168" y="658"/>
                    </a:cubicBezTo>
                    <a:cubicBezTo>
                      <a:pt x="2759" y="789"/>
                      <a:pt x="3329" y="997"/>
                      <a:pt x="3920" y="1107"/>
                    </a:cubicBezTo>
                    <a:cubicBezTo>
                      <a:pt x="3920" y="1063"/>
                      <a:pt x="3931" y="1014"/>
                      <a:pt x="3936" y="975"/>
                    </a:cubicBezTo>
                    <a:cubicBezTo>
                      <a:pt x="3832" y="953"/>
                      <a:pt x="3734" y="931"/>
                      <a:pt x="3630" y="921"/>
                    </a:cubicBezTo>
                    <a:cubicBezTo>
                      <a:pt x="3110" y="795"/>
                      <a:pt x="2595" y="636"/>
                      <a:pt x="2070" y="526"/>
                    </a:cubicBezTo>
                    <a:cubicBezTo>
                      <a:pt x="1818" y="477"/>
                      <a:pt x="1555" y="428"/>
                      <a:pt x="1303" y="362"/>
                    </a:cubicBezTo>
                    <a:cubicBezTo>
                      <a:pt x="876" y="258"/>
                      <a:pt x="460" y="121"/>
                      <a:pt x="3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6" name="Google Shape;5066;p37"/>
              <p:cNvSpPr/>
              <p:nvPr/>
            </p:nvSpPr>
            <p:spPr>
              <a:xfrm>
                <a:off x="1236925" y="1781550"/>
                <a:ext cx="2750" cy="4000"/>
              </a:xfrm>
              <a:custGeom>
                <a:avLst/>
                <a:gdLst/>
                <a:ahLst/>
                <a:cxnLst/>
                <a:rect l="l" t="t" r="r" b="b"/>
                <a:pathLst>
                  <a:path w="110" h="160" extrusionOk="0">
                    <a:moveTo>
                      <a:pt x="0" y="1"/>
                    </a:moveTo>
                    <a:lnTo>
                      <a:pt x="0" y="159"/>
                    </a:lnTo>
                    <a:lnTo>
                      <a:pt x="82" y="159"/>
                    </a:lnTo>
                    <a:lnTo>
                      <a:pt x="82" y="137"/>
                    </a:lnTo>
                    <a:lnTo>
                      <a:pt x="110" y="137"/>
                    </a:lnTo>
                    <a:lnTo>
                      <a:pt x="11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7" name="Google Shape;5067;p37"/>
              <p:cNvSpPr/>
              <p:nvPr/>
            </p:nvSpPr>
            <p:spPr>
              <a:xfrm>
                <a:off x="1237050" y="1781500"/>
                <a:ext cx="235950" cy="354225"/>
              </a:xfrm>
              <a:custGeom>
                <a:avLst/>
                <a:gdLst/>
                <a:ahLst/>
                <a:cxnLst/>
                <a:rect l="l" t="t" r="r" b="b"/>
                <a:pathLst>
                  <a:path w="9438" h="14169" extrusionOk="0">
                    <a:moveTo>
                      <a:pt x="295" y="0"/>
                    </a:moveTo>
                    <a:cubicBezTo>
                      <a:pt x="197" y="0"/>
                      <a:pt x="99" y="1"/>
                      <a:pt x="1" y="3"/>
                    </a:cubicBezTo>
                    <a:lnTo>
                      <a:pt x="1" y="139"/>
                    </a:lnTo>
                    <a:cubicBezTo>
                      <a:pt x="157" y="137"/>
                      <a:pt x="315" y="137"/>
                      <a:pt x="475" y="137"/>
                    </a:cubicBezTo>
                    <a:cubicBezTo>
                      <a:pt x="634" y="137"/>
                      <a:pt x="794" y="137"/>
                      <a:pt x="953" y="134"/>
                    </a:cubicBezTo>
                    <a:cubicBezTo>
                      <a:pt x="1172" y="134"/>
                      <a:pt x="1390" y="133"/>
                      <a:pt x="1606" y="133"/>
                    </a:cubicBezTo>
                    <a:cubicBezTo>
                      <a:pt x="1823" y="133"/>
                      <a:pt x="2040" y="134"/>
                      <a:pt x="2256" y="139"/>
                    </a:cubicBezTo>
                    <a:cubicBezTo>
                      <a:pt x="2798" y="161"/>
                      <a:pt x="3334" y="238"/>
                      <a:pt x="3870" y="315"/>
                    </a:cubicBezTo>
                    <a:cubicBezTo>
                      <a:pt x="4358" y="391"/>
                      <a:pt x="4845" y="462"/>
                      <a:pt x="5315" y="594"/>
                    </a:cubicBezTo>
                    <a:cubicBezTo>
                      <a:pt x="5595" y="676"/>
                      <a:pt x="5863" y="802"/>
                      <a:pt x="6131" y="922"/>
                    </a:cubicBezTo>
                    <a:cubicBezTo>
                      <a:pt x="6405" y="1043"/>
                      <a:pt x="6678" y="1174"/>
                      <a:pt x="6930" y="1333"/>
                    </a:cubicBezTo>
                    <a:cubicBezTo>
                      <a:pt x="7346" y="1606"/>
                      <a:pt x="7718" y="1946"/>
                      <a:pt x="8047" y="2323"/>
                    </a:cubicBezTo>
                    <a:cubicBezTo>
                      <a:pt x="8578" y="2931"/>
                      <a:pt x="8851" y="3725"/>
                      <a:pt x="9065" y="4507"/>
                    </a:cubicBezTo>
                    <a:cubicBezTo>
                      <a:pt x="9152" y="4819"/>
                      <a:pt x="9224" y="5137"/>
                      <a:pt x="9251" y="5465"/>
                    </a:cubicBezTo>
                    <a:cubicBezTo>
                      <a:pt x="9306" y="5963"/>
                      <a:pt x="9311" y="6472"/>
                      <a:pt x="9289" y="6976"/>
                    </a:cubicBezTo>
                    <a:cubicBezTo>
                      <a:pt x="9256" y="7835"/>
                      <a:pt x="9142" y="8678"/>
                      <a:pt x="8928" y="9510"/>
                    </a:cubicBezTo>
                    <a:cubicBezTo>
                      <a:pt x="8764" y="10162"/>
                      <a:pt x="8572" y="10802"/>
                      <a:pt x="8304" y="11410"/>
                    </a:cubicBezTo>
                    <a:cubicBezTo>
                      <a:pt x="8167" y="11727"/>
                      <a:pt x="8019" y="12034"/>
                      <a:pt x="7828" y="12318"/>
                    </a:cubicBezTo>
                    <a:cubicBezTo>
                      <a:pt x="7658" y="12565"/>
                      <a:pt x="7456" y="12794"/>
                      <a:pt x="7259" y="13019"/>
                    </a:cubicBezTo>
                    <a:cubicBezTo>
                      <a:pt x="7111" y="13178"/>
                      <a:pt x="6963" y="13342"/>
                      <a:pt x="6799" y="13479"/>
                    </a:cubicBezTo>
                    <a:cubicBezTo>
                      <a:pt x="6542" y="13665"/>
                      <a:pt x="6241" y="13763"/>
                      <a:pt x="5939" y="13862"/>
                    </a:cubicBezTo>
                    <a:cubicBezTo>
                      <a:pt x="5731" y="13927"/>
                      <a:pt x="5507" y="13993"/>
                      <a:pt x="5294" y="14015"/>
                    </a:cubicBezTo>
                    <a:cubicBezTo>
                      <a:pt x="5199" y="14027"/>
                      <a:pt x="5103" y="14034"/>
                      <a:pt x="5007" y="14034"/>
                    </a:cubicBezTo>
                    <a:cubicBezTo>
                      <a:pt x="4798" y="14034"/>
                      <a:pt x="4589" y="14002"/>
                      <a:pt x="4390" y="13927"/>
                    </a:cubicBezTo>
                    <a:cubicBezTo>
                      <a:pt x="4237" y="13867"/>
                      <a:pt x="4073" y="13802"/>
                      <a:pt x="3914" y="13725"/>
                    </a:cubicBezTo>
                    <a:cubicBezTo>
                      <a:pt x="3701" y="13621"/>
                      <a:pt x="3504" y="13490"/>
                      <a:pt x="3312" y="13353"/>
                    </a:cubicBezTo>
                    <a:cubicBezTo>
                      <a:pt x="3093" y="13189"/>
                      <a:pt x="2880" y="13019"/>
                      <a:pt x="2688" y="12822"/>
                    </a:cubicBezTo>
                    <a:cubicBezTo>
                      <a:pt x="2420" y="12532"/>
                      <a:pt x="2190" y="12214"/>
                      <a:pt x="1977" y="11886"/>
                    </a:cubicBezTo>
                    <a:cubicBezTo>
                      <a:pt x="1829" y="11650"/>
                      <a:pt x="1681" y="11404"/>
                      <a:pt x="1572" y="11147"/>
                    </a:cubicBezTo>
                    <a:cubicBezTo>
                      <a:pt x="1451" y="10824"/>
                      <a:pt x="1353" y="10496"/>
                      <a:pt x="1265" y="10167"/>
                    </a:cubicBezTo>
                    <a:cubicBezTo>
                      <a:pt x="1008" y="9193"/>
                      <a:pt x="822" y="8208"/>
                      <a:pt x="597" y="7233"/>
                    </a:cubicBezTo>
                    <a:cubicBezTo>
                      <a:pt x="389" y="6319"/>
                      <a:pt x="313" y="5389"/>
                      <a:pt x="302" y="4458"/>
                    </a:cubicBezTo>
                    <a:cubicBezTo>
                      <a:pt x="302" y="4458"/>
                      <a:pt x="296" y="4458"/>
                      <a:pt x="296" y="4453"/>
                    </a:cubicBezTo>
                    <a:cubicBezTo>
                      <a:pt x="258" y="4431"/>
                      <a:pt x="231" y="4398"/>
                      <a:pt x="225" y="4360"/>
                    </a:cubicBezTo>
                    <a:cubicBezTo>
                      <a:pt x="225" y="4343"/>
                      <a:pt x="220" y="4332"/>
                      <a:pt x="220" y="4316"/>
                    </a:cubicBezTo>
                    <a:cubicBezTo>
                      <a:pt x="203" y="4184"/>
                      <a:pt x="198" y="4064"/>
                      <a:pt x="198" y="3933"/>
                    </a:cubicBezTo>
                    <a:lnTo>
                      <a:pt x="198" y="3681"/>
                    </a:lnTo>
                    <a:lnTo>
                      <a:pt x="198" y="3599"/>
                    </a:lnTo>
                    <a:lnTo>
                      <a:pt x="198" y="3599"/>
                    </a:lnTo>
                    <a:cubicBezTo>
                      <a:pt x="165" y="4332"/>
                      <a:pt x="198" y="5060"/>
                      <a:pt x="280" y="5788"/>
                    </a:cubicBezTo>
                    <a:cubicBezTo>
                      <a:pt x="362" y="6648"/>
                      <a:pt x="532" y="7507"/>
                      <a:pt x="723" y="8344"/>
                    </a:cubicBezTo>
                    <a:cubicBezTo>
                      <a:pt x="876" y="8990"/>
                      <a:pt x="1024" y="9631"/>
                      <a:pt x="1188" y="10277"/>
                    </a:cubicBezTo>
                    <a:cubicBezTo>
                      <a:pt x="1325" y="10780"/>
                      <a:pt x="1484" y="11289"/>
                      <a:pt x="1758" y="11727"/>
                    </a:cubicBezTo>
                    <a:cubicBezTo>
                      <a:pt x="2004" y="12132"/>
                      <a:pt x="2267" y="12526"/>
                      <a:pt x="2584" y="12871"/>
                    </a:cubicBezTo>
                    <a:cubicBezTo>
                      <a:pt x="2798" y="13079"/>
                      <a:pt x="3033" y="13271"/>
                      <a:pt x="3268" y="13451"/>
                    </a:cubicBezTo>
                    <a:cubicBezTo>
                      <a:pt x="3569" y="13670"/>
                      <a:pt x="3887" y="13873"/>
                      <a:pt x="4237" y="14004"/>
                    </a:cubicBezTo>
                    <a:cubicBezTo>
                      <a:pt x="4467" y="14114"/>
                      <a:pt x="4713" y="14168"/>
                      <a:pt x="4965" y="14168"/>
                    </a:cubicBezTo>
                    <a:lnTo>
                      <a:pt x="5064" y="14168"/>
                    </a:lnTo>
                    <a:cubicBezTo>
                      <a:pt x="5419" y="14157"/>
                      <a:pt x="5759" y="14048"/>
                      <a:pt x="6098" y="13938"/>
                    </a:cubicBezTo>
                    <a:cubicBezTo>
                      <a:pt x="6372" y="13845"/>
                      <a:pt x="6635" y="13730"/>
                      <a:pt x="6875" y="13566"/>
                    </a:cubicBezTo>
                    <a:cubicBezTo>
                      <a:pt x="6990" y="13479"/>
                      <a:pt x="7094" y="13375"/>
                      <a:pt x="7198" y="13265"/>
                    </a:cubicBezTo>
                    <a:cubicBezTo>
                      <a:pt x="7385" y="13074"/>
                      <a:pt x="7560" y="12860"/>
                      <a:pt x="7724" y="12652"/>
                    </a:cubicBezTo>
                    <a:cubicBezTo>
                      <a:pt x="8085" y="12198"/>
                      <a:pt x="8342" y="11667"/>
                      <a:pt x="8550" y="11120"/>
                    </a:cubicBezTo>
                    <a:cubicBezTo>
                      <a:pt x="9016" y="9877"/>
                      <a:pt x="9333" y="8574"/>
                      <a:pt x="9388" y="7239"/>
                    </a:cubicBezTo>
                    <a:cubicBezTo>
                      <a:pt x="9421" y="6538"/>
                      <a:pt x="9437" y="5837"/>
                      <a:pt x="9339" y="5142"/>
                    </a:cubicBezTo>
                    <a:cubicBezTo>
                      <a:pt x="9306" y="4885"/>
                      <a:pt x="9229" y="4639"/>
                      <a:pt x="9163" y="4387"/>
                    </a:cubicBezTo>
                    <a:cubicBezTo>
                      <a:pt x="9016" y="3894"/>
                      <a:pt x="8846" y="3407"/>
                      <a:pt x="8605" y="2953"/>
                    </a:cubicBezTo>
                    <a:cubicBezTo>
                      <a:pt x="8233" y="2263"/>
                      <a:pt x="7675" y="1667"/>
                      <a:pt x="7034" y="1245"/>
                    </a:cubicBezTo>
                    <a:cubicBezTo>
                      <a:pt x="6793" y="1092"/>
                      <a:pt x="6547" y="971"/>
                      <a:pt x="6290" y="867"/>
                    </a:cubicBezTo>
                    <a:cubicBezTo>
                      <a:pt x="5978" y="736"/>
                      <a:pt x="5671" y="583"/>
                      <a:pt x="5348" y="484"/>
                    </a:cubicBezTo>
                    <a:cubicBezTo>
                      <a:pt x="5173" y="430"/>
                      <a:pt x="4987" y="391"/>
                      <a:pt x="4812" y="353"/>
                    </a:cubicBezTo>
                    <a:cubicBezTo>
                      <a:pt x="4199" y="238"/>
                      <a:pt x="3586" y="150"/>
                      <a:pt x="2962" y="79"/>
                    </a:cubicBezTo>
                    <a:cubicBezTo>
                      <a:pt x="2349" y="25"/>
                      <a:pt x="1725" y="25"/>
                      <a:pt x="1101" y="14"/>
                    </a:cubicBezTo>
                    <a:cubicBezTo>
                      <a:pt x="828" y="6"/>
                      <a:pt x="562" y="0"/>
                      <a:pt x="2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8" name="Google Shape;5068;p37"/>
              <p:cNvSpPr/>
              <p:nvPr/>
            </p:nvSpPr>
            <p:spPr>
              <a:xfrm>
                <a:off x="1261400" y="1813725"/>
                <a:ext cx="79950" cy="95200"/>
              </a:xfrm>
              <a:custGeom>
                <a:avLst/>
                <a:gdLst/>
                <a:ahLst/>
                <a:cxnLst/>
                <a:rect l="l" t="t" r="r" b="b"/>
                <a:pathLst>
                  <a:path w="3198" h="3808" extrusionOk="0">
                    <a:moveTo>
                      <a:pt x="709" y="1"/>
                    </a:moveTo>
                    <a:cubicBezTo>
                      <a:pt x="639" y="1"/>
                      <a:pt x="574" y="57"/>
                      <a:pt x="537" y="131"/>
                    </a:cubicBezTo>
                    <a:cubicBezTo>
                      <a:pt x="422" y="334"/>
                      <a:pt x="395" y="580"/>
                      <a:pt x="368" y="805"/>
                    </a:cubicBezTo>
                    <a:cubicBezTo>
                      <a:pt x="318" y="1215"/>
                      <a:pt x="291" y="1626"/>
                      <a:pt x="269" y="2036"/>
                    </a:cubicBezTo>
                    <a:cubicBezTo>
                      <a:pt x="236" y="1494"/>
                      <a:pt x="220" y="952"/>
                      <a:pt x="127" y="421"/>
                    </a:cubicBezTo>
                    <a:cubicBezTo>
                      <a:pt x="110" y="367"/>
                      <a:pt x="105" y="301"/>
                      <a:pt x="83" y="241"/>
                    </a:cubicBezTo>
                    <a:lnTo>
                      <a:pt x="72" y="257"/>
                    </a:lnTo>
                    <a:cubicBezTo>
                      <a:pt x="45" y="296"/>
                      <a:pt x="23" y="339"/>
                      <a:pt x="1" y="378"/>
                    </a:cubicBezTo>
                    <a:cubicBezTo>
                      <a:pt x="1" y="394"/>
                      <a:pt x="12" y="405"/>
                      <a:pt x="12" y="421"/>
                    </a:cubicBezTo>
                    <a:cubicBezTo>
                      <a:pt x="110" y="1040"/>
                      <a:pt x="138" y="1680"/>
                      <a:pt x="187" y="2310"/>
                    </a:cubicBezTo>
                    <a:cubicBezTo>
                      <a:pt x="203" y="2523"/>
                      <a:pt x="209" y="2731"/>
                      <a:pt x="231" y="2939"/>
                    </a:cubicBezTo>
                    <a:cubicBezTo>
                      <a:pt x="231" y="2978"/>
                      <a:pt x="247" y="3021"/>
                      <a:pt x="291" y="3021"/>
                    </a:cubicBezTo>
                    <a:cubicBezTo>
                      <a:pt x="318" y="3021"/>
                      <a:pt x="340" y="2999"/>
                      <a:pt x="346" y="2972"/>
                    </a:cubicBezTo>
                    <a:cubicBezTo>
                      <a:pt x="373" y="2485"/>
                      <a:pt x="373" y="1998"/>
                      <a:pt x="406" y="1522"/>
                    </a:cubicBezTo>
                    <a:cubicBezTo>
                      <a:pt x="433" y="1127"/>
                      <a:pt x="461" y="728"/>
                      <a:pt x="565" y="345"/>
                    </a:cubicBezTo>
                    <a:cubicBezTo>
                      <a:pt x="619" y="185"/>
                      <a:pt x="668" y="118"/>
                      <a:pt x="713" y="118"/>
                    </a:cubicBezTo>
                    <a:cubicBezTo>
                      <a:pt x="939" y="118"/>
                      <a:pt x="1057" y="1793"/>
                      <a:pt x="1085" y="1943"/>
                    </a:cubicBezTo>
                    <a:cubicBezTo>
                      <a:pt x="1118" y="2271"/>
                      <a:pt x="1161" y="2611"/>
                      <a:pt x="1189" y="2939"/>
                    </a:cubicBezTo>
                    <a:cubicBezTo>
                      <a:pt x="1199" y="3001"/>
                      <a:pt x="1175" y="3165"/>
                      <a:pt x="1260" y="3165"/>
                    </a:cubicBezTo>
                    <a:cubicBezTo>
                      <a:pt x="1265" y="3165"/>
                      <a:pt x="1270" y="3165"/>
                      <a:pt x="1276" y="3164"/>
                    </a:cubicBezTo>
                    <a:cubicBezTo>
                      <a:pt x="1298" y="3158"/>
                      <a:pt x="1309" y="3136"/>
                      <a:pt x="1315" y="3114"/>
                    </a:cubicBezTo>
                    <a:cubicBezTo>
                      <a:pt x="1326" y="3049"/>
                      <a:pt x="1326" y="2972"/>
                      <a:pt x="1326" y="2901"/>
                    </a:cubicBezTo>
                    <a:lnTo>
                      <a:pt x="1326" y="2649"/>
                    </a:lnTo>
                    <a:cubicBezTo>
                      <a:pt x="1326" y="2014"/>
                      <a:pt x="1298" y="1379"/>
                      <a:pt x="1342" y="739"/>
                    </a:cubicBezTo>
                    <a:cubicBezTo>
                      <a:pt x="1379" y="377"/>
                      <a:pt x="1462" y="121"/>
                      <a:pt x="1553" y="121"/>
                    </a:cubicBezTo>
                    <a:cubicBezTo>
                      <a:pt x="1624" y="121"/>
                      <a:pt x="1699" y="272"/>
                      <a:pt x="1763" y="640"/>
                    </a:cubicBezTo>
                    <a:cubicBezTo>
                      <a:pt x="1889" y="1341"/>
                      <a:pt x="1955" y="2074"/>
                      <a:pt x="1988" y="2786"/>
                    </a:cubicBezTo>
                    <a:cubicBezTo>
                      <a:pt x="1993" y="2863"/>
                      <a:pt x="1993" y="2928"/>
                      <a:pt x="2010" y="3005"/>
                    </a:cubicBezTo>
                    <a:cubicBezTo>
                      <a:pt x="2010" y="3044"/>
                      <a:pt x="2034" y="3084"/>
                      <a:pt x="2067" y="3084"/>
                    </a:cubicBezTo>
                    <a:cubicBezTo>
                      <a:pt x="2075" y="3084"/>
                      <a:pt x="2083" y="3082"/>
                      <a:pt x="2092" y="3076"/>
                    </a:cubicBezTo>
                    <a:cubicBezTo>
                      <a:pt x="2108" y="3060"/>
                      <a:pt x="2119" y="3038"/>
                      <a:pt x="2119" y="3021"/>
                    </a:cubicBezTo>
                    <a:cubicBezTo>
                      <a:pt x="2119" y="2950"/>
                      <a:pt x="2108" y="2874"/>
                      <a:pt x="2108" y="2808"/>
                    </a:cubicBezTo>
                    <a:cubicBezTo>
                      <a:pt x="2092" y="2501"/>
                      <a:pt x="2075" y="2189"/>
                      <a:pt x="2064" y="1888"/>
                    </a:cubicBezTo>
                    <a:cubicBezTo>
                      <a:pt x="2043" y="1467"/>
                      <a:pt x="1988" y="1051"/>
                      <a:pt x="2021" y="624"/>
                    </a:cubicBezTo>
                    <a:cubicBezTo>
                      <a:pt x="2026" y="577"/>
                      <a:pt x="2046" y="349"/>
                      <a:pt x="2101" y="349"/>
                    </a:cubicBezTo>
                    <a:cubicBezTo>
                      <a:pt x="2103" y="349"/>
                      <a:pt x="2106" y="349"/>
                      <a:pt x="2108" y="350"/>
                    </a:cubicBezTo>
                    <a:cubicBezTo>
                      <a:pt x="2218" y="465"/>
                      <a:pt x="2262" y="629"/>
                      <a:pt x="2316" y="777"/>
                    </a:cubicBezTo>
                    <a:cubicBezTo>
                      <a:pt x="2623" y="1642"/>
                      <a:pt x="2754" y="2562"/>
                      <a:pt x="2995" y="3448"/>
                    </a:cubicBezTo>
                    <a:cubicBezTo>
                      <a:pt x="3022" y="3558"/>
                      <a:pt x="3055" y="3662"/>
                      <a:pt x="3088" y="3771"/>
                    </a:cubicBezTo>
                    <a:cubicBezTo>
                      <a:pt x="3094" y="3799"/>
                      <a:pt x="3115" y="3804"/>
                      <a:pt x="3137" y="3804"/>
                    </a:cubicBezTo>
                    <a:cubicBezTo>
                      <a:pt x="3143" y="3806"/>
                      <a:pt x="3149" y="3808"/>
                      <a:pt x="3155" y="3808"/>
                    </a:cubicBezTo>
                    <a:cubicBezTo>
                      <a:pt x="3175" y="3808"/>
                      <a:pt x="3192" y="3793"/>
                      <a:pt x="3192" y="3771"/>
                    </a:cubicBezTo>
                    <a:cubicBezTo>
                      <a:pt x="3198" y="3744"/>
                      <a:pt x="3187" y="3717"/>
                      <a:pt x="3176" y="3689"/>
                    </a:cubicBezTo>
                    <a:cubicBezTo>
                      <a:pt x="2864" y="2666"/>
                      <a:pt x="2732" y="1587"/>
                      <a:pt x="2355" y="580"/>
                    </a:cubicBezTo>
                    <a:cubicBezTo>
                      <a:pt x="2317" y="467"/>
                      <a:pt x="2218" y="229"/>
                      <a:pt x="2098" y="229"/>
                    </a:cubicBezTo>
                    <a:cubicBezTo>
                      <a:pt x="2061" y="229"/>
                      <a:pt x="2022" y="251"/>
                      <a:pt x="1982" y="306"/>
                    </a:cubicBezTo>
                    <a:cubicBezTo>
                      <a:pt x="1911" y="432"/>
                      <a:pt x="1911" y="591"/>
                      <a:pt x="1900" y="744"/>
                    </a:cubicBezTo>
                    <a:cubicBezTo>
                      <a:pt x="1851" y="520"/>
                      <a:pt x="1829" y="279"/>
                      <a:pt x="1698" y="82"/>
                    </a:cubicBezTo>
                    <a:cubicBezTo>
                      <a:pt x="1655" y="29"/>
                      <a:pt x="1609" y="6"/>
                      <a:pt x="1565" y="6"/>
                    </a:cubicBezTo>
                    <a:cubicBezTo>
                      <a:pt x="1477" y="6"/>
                      <a:pt x="1395" y="93"/>
                      <a:pt x="1358" y="202"/>
                    </a:cubicBezTo>
                    <a:cubicBezTo>
                      <a:pt x="1172" y="761"/>
                      <a:pt x="1200" y="1374"/>
                      <a:pt x="1194" y="1954"/>
                    </a:cubicBezTo>
                    <a:cubicBezTo>
                      <a:pt x="1134" y="1549"/>
                      <a:pt x="1052" y="285"/>
                      <a:pt x="811" y="44"/>
                    </a:cubicBezTo>
                    <a:cubicBezTo>
                      <a:pt x="777" y="14"/>
                      <a:pt x="743" y="1"/>
                      <a:pt x="70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69" name="Google Shape;5069;p37"/>
              <p:cNvSpPr/>
              <p:nvPr/>
            </p:nvSpPr>
            <p:spPr>
              <a:xfrm>
                <a:off x="1250725" y="1819575"/>
                <a:ext cx="14275" cy="61200"/>
              </a:xfrm>
              <a:custGeom>
                <a:avLst/>
                <a:gdLst/>
                <a:ahLst/>
                <a:cxnLst/>
                <a:rect l="l" t="t" r="r" b="b"/>
                <a:pathLst>
                  <a:path w="571" h="2448" extrusionOk="0">
                    <a:moveTo>
                      <a:pt x="451" y="1"/>
                    </a:moveTo>
                    <a:cubicBezTo>
                      <a:pt x="179" y="1"/>
                      <a:pt x="115" y="443"/>
                      <a:pt x="72" y="658"/>
                    </a:cubicBezTo>
                    <a:cubicBezTo>
                      <a:pt x="12" y="1091"/>
                      <a:pt x="1" y="1534"/>
                      <a:pt x="6" y="1972"/>
                    </a:cubicBezTo>
                    <a:cubicBezTo>
                      <a:pt x="12" y="2114"/>
                      <a:pt x="12" y="2262"/>
                      <a:pt x="28" y="2404"/>
                    </a:cubicBezTo>
                    <a:cubicBezTo>
                      <a:pt x="34" y="2432"/>
                      <a:pt x="61" y="2448"/>
                      <a:pt x="89" y="2448"/>
                    </a:cubicBezTo>
                    <a:cubicBezTo>
                      <a:pt x="116" y="2443"/>
                      <a:pt x="138" y="2415"/>
                      <a:pt x="132" y="2388"/>
                    </a:cubicBezTo>
                    <a:cubicBezTo>
                      <a:pt x="105" y="1994"/>
                      <a:pt x="105" y="1594"/>
                      <a:pt x="132" y="1200"/>
                    </a:cubicBezTo>
                    <a:cubicBezTo>
                      <a:pt x="149" y="965"/>
                      <a:pt x="182" y="198"/>
                      <a:pt x="433" y="122"/>
                    </a:cubicBezTo>
                    <a:cubicBezTo>
                      <a:pt x="439" y="133"/>
                      <a:pt x="433" y="144"/>
                      <a:pt x="439" y="160"/>
                    </a:cubicBezTo>
                    <a:cubicBezTo>
                      <a:pt x="445" y="187"/>
                      <a:pt x="468" y="203"/>
                      <a:pt x="492" y="203"/>
                    </a:cubicBezTo>
                    <a:cubicBezTo>
                      <a:pt x="511" y="203"/>
                      <a:pt x="531" y="193"/>
                      <a:pt x="543" y="171"/>
                    </a:cubicBezTo>
                    <a:cubicBezTo>
                      <a:pt x="570" y="116"/>
                      <a:pt x="526" y="18"/>
                      <a:pt x="466" y="1"/>
                    </a:cubicBezTo>
                    <a:cubicBezTo>
                      <a:pt x="461" y="1"/>
                      <a:pt x="456" y="1"/>
                      <a:pt x="45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0" name="Google Shape;5070;p37"/>
              <p:cNvSpPr/>
              <p:nvPr/>
            </p:nvSpPr>
            <p:spPr>
              <a:xfrm>
                <a:off x="1241575" y="1833900"/>
                <a:ext cx="13075" cy="69025"/>
              </a:xfrm>
              <a:custGeom>
                <a:avLst/>
                <a:gdLst/>
                <a:ahLst/>
                <a:cxnLst/>
                <a:rect l="l" t="t" r="r" b="b"/>
                <a:pathLst>
                  <a:path w="523" h="2761" extrusionOk="0">
                    <a:moveTo>
                      <a:pt x="457" y="1"/>
                    </a:moveTo>
                    <a:cubicBezTo>
                      <a:pt x="440" y="1"/>
                      <a:pt x="421" y="7"/>
                      <a:pt x="405" y="19"/>
                    </a:cubicBezTo>
                    <a:cubicBezTo>
                      <a:pt x="22" y="277"/>
                      <a:pt x="39" y="1267"/>
                      <a:pt x="17" y="1716"/>
                    </a:cubicBezTo>
                    <a:cubicBezTo>
                      <a:pt x="11" y="2045"/>
                      <a:pt x="0" y="2379"/>
                      <a:pt x="17" y="2707"/>
                    </a:cubicBezTo>
                    <a:cubicBezTo>
                      <a:pt x="20" y="2741"/>
                      <a:pt x="47" y="2760"/>
                      <a:pt x="74" y="2760"/>
                    </a:cubicBezTo>
                    <a:cubicBezTo>
                      <a:pt x="98" y="2760"/>
                      <a:pt x="121" y="2744"/>
                      <a:pt x="121" y="2707"/>
                    </a:cubicBezTo>
                    <a:cubicBezTo>
                      <a:pt x="99" y="2242"/>
                      <a:pt x="121" y="1766"/>
                      <a:pt x="137" y="1306"/>
                    </a:cubicBezTo>
                    <a:cubicBezTo>
                      <a:pt x="175" y="934"/>
                      <a:pt x="175" y="501"/>
                      <a:pt x="394" y="189"/>
                    </a:cubicBezTo>
                    <a:cubicBezTo>
                      <a:pt x="411" y="162"/>
                      <a:pt x="433" y="140"/>
                      <a:pt x="460" y="129"/>
                    </a:cubicBezTo>
                    <a:cubicBezTo>
                      <a:pt x="487" y="129"/>
                      <a:pt x="515" y="102"/>
                      <a:pt x="515" y="74"/>
                    </a:cubicBezTo>
                    <a:cubicBezTo>
                      <a:pt x="522" y="26"/>
                      <a:pt x="492" y="1"/>
                      <a:pt x="45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1" name="Google Shape;5071;p37"/>
              <p:cNvSpPr/>
              <p:nvPr/>
            </p:nvSpPr>
            <p:spPr>
              <a:xfrm>
                <a:off x="1244450" y="1908825"/>
                <a:ext cx="98275" cy="27650"/>
              </a:xfrm>
              <a:custGeom>
                <a:avLst/>
                <a:gdLst/>
                <a:ahLst/>
                <a:cxnLst/>
                <a:rect l="l" t="t" r="r" b="b"/>
                <a:pathLst>
                  <a:path w="3931" h="1106" extrusionOk="0">
                    <a:moveTo>
                      <a:pt x="3897" y="0"/>
                    </a:moveTo>
                    <a:cubicBezTo>
                      <a:pt x="3470" y="121"/>
                      <a:pt x="3054" y="257"/>
                      <a:pt x="2633" y="367"/>
                    </a:cubicBezTo>
                    <a:cubicBezTo>
                      <a:pt x="2376" y="427"/>
                      <a:pt x="2118" y="476"/>
                      <a:pt x="1867" y="531"/>
                    </a:cubicBezTo>
                    <a:cubicBezTo>
                      <a:pt x="1336" y="640"/>
                      <a:pt x="827" y="794"/>
                      <a:pt x="307" y="920"/>
                    </a:cubicBezTo>
                    <a:cubicBezTo>
                      <a:pt x="197" y="931"/>
                      <a:pt x="99" y="952"/>
                      <a:pt x="0" y="974"/>
                    </a:cubicBezTo>
                    <a:cubicBezTo>
                      <a:pt x="6" y="1018"/>
                      <a:pt x="11" y="1062"/>
                      <a:pt x="11" y="1106"/>
                    </a:cubicBezTo>
                    <a:cubicBezTo>
                      <a:pt x="608" y="996"/>
                      <a:pt x="1177" y="788"/>
                      <a:pt x="1763" y="657"/>
                    </a:cubicBezTo>
                    <a:cubicBezTo>
                      <a:pt x="2173" y="564"/>
                      <a:pt x="2584" y="487"/>
                      <a:pt x="2989" y="383"/>
                    </a:cubicBezTo>
                    <a:cubicBezTo>
                      <a:pt x="3301" y="301"/>
                      <a:pt x="3618" y="203"/>
                      <a:pt x="3930" y="121"/>
                    </a:cubicBezTo>
                    <a:cubicBezTo>
                      <a:pt x="3919" y="77"/>
                      <a:pt x="3914" y="38"/>
                      <a:pt x="389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2" name="Google Shape;5072;p37"/>
              <p:cNvSpPr/>
              <p:nvPr/>
            </p:nvSpPr>
            <p:spPr>
              <a:xfrm>
                <a:off x="1047675" y="1430875"/>
                <a:ext cx="360600" cy="375075"/>
              </a:xfrm>
              <a:custGeom>
                <a:avLst/>
                <a:gdLst/>
                <a:ahLst/>
                <a:cxnLst/>
                <a:rect l="l" t="t" r="r" b="b"/>
                <a:pathLst>
                  <a:path w="14424" h="15003" extrusionOk="0">
                    <a:moveTo>
                      <a:pt x="7368" y="1855"/>
                    </a:moveTo>
                    <a:cubicBezTo>
                      <a:pt x="7519" y="1855"/>
                      <a:pt x="7670" y="1860"/>
                      <a:pt x="7822" y="1871"/>
                    </a:cubicBezTo>
                    <a:cubicBezTo>
                      <a:pt x="8539" y="1909"/>
                      <a:pt x="9256" y="2051"/>
                      <a:pt x="9913" y="2352"/>
                    </a:cubicBezTo>
                    <a:cubicBezTo>
                      <a:pt x="10148" y="2462"/>
                      <a:pt x="10373" y="2571"/>
                      <a:pt x="10586" y="2719"/>
                    </a:cubicBezTo>
                    <a:cubicBezTo>
                      <a:pt x="10805" y="2894"/>
                      <a:pt x="11002" y="3091"/>
                      <a:pt x="11199" y="3288"/>
                    </a:cubicBezTo>
                    <a:cubicBezTo>
                      <a:pt x="11341" y="3442"/>
                      <a:pt x="11462" y="3611"/>
                      <a:pt x="11582" y="3781"/>
                    </a:cubicBezTo>
                    <a:cubicBezTo>
                      <a:pt x="11643" y="3869"/>
                      <a:pt x="11708" y="3962"/>
                      <a:pt x="11768" y="4055"/>
                    </a:cubicBezTo>
                    <a:cubicBezTo>
                      <a:pt x="11772" y="4054"/>
                      <a:pt x="11776" y="4053"/>
                      <a:pt x="11779" y="4053"/>
                    </a:cubicBezTo>
                    <a:cubicBezTo>
                      <a:pt x="11794" y="4053"/>
                      <a:pt x="11804" y="4063"/>
                      <a:pt x="11818" y="4077"/>
                    </a:cubicBezTo>
                    <a:cubicBezTo>
                      <a:pt x="12157" y="4629"/>
                      <a:pt x="12431" y="5237"/>
                      <a:pt x="12617" y="5866"/>
                    </a:cubicBezTo>
                    <a:cubicBezTo>
                      <a:pt x="12693" y="6151"/>
                      <a:pt x="12748" y="6436"/>
                      <a:pt x="12792" y="6726"/>
                    </a:cubicBezTo>
                    <a:lnTo>
                      <a:pt x="12792" y="6731"/>
                    </a:lnTo>
                    <a:cubicBezTo>
                      <a:pt x="12792" y="6742"/>
                      <a:pt x="12803" y="6764"/>
                      <a:pt x="12803" y="6781"/>
                    </a:cubicBezTo>
                    <a:cubicBezTo>
                      <a:pt x="12808" y="6813"/>
                      <a:pt x="12808" y="6841"/>
                      <a:pt x="12814" y="6868"/>
                    </a:cubicBezTo>
                    <a:cubicBezTo>
                      <a:pt x="12819" y="6896"/>
                      <a:pt x="12819" y="6923"/>
                      <a:pt x="12830" y="6950"/>
                    </a:cubicBezTo>
                    <a:cubicBezTo>
                      <a:pt x="12918" y="7618"/>
                      <a:pt x="12923" y="8313"/>
                      <a:pt x="12836" y="8981"/>
                    </a:cubicBezTo>
                    <a:cubicBezTo>
                      <a:pt x="12836" y="8981"/>
                      <a:pt x="12836" y="8986"/>
                      <a:pt x="12830" y="9003"/>
                    </a:cubicBezTo>
                    <a:cubicBezTo>
                      <a:pt x="12830" y="9025"/>
                      <a:pt x="12819" y="9036"/>
                      <a:pt x="12819" y="9058"/>
                    </a:cubicBezTo>
                    <a:cubicBezTo>
                      <a:pt x="12819" y="9079"/>
                      <a:pt x="12814" y="9107"/>
                      <a:pt x="12814" y="9123"/>
                    </a:cubicBezTo>
                    <a:cubicBezTo>
                      <a:pt x="12754" y="9495"/>
                      <a:pt x="12672" y="9857"/>
                      <a:pt x="12546" y="10213"/>
                    </a:cubicBezTo>
                    <a:cubicBezTo>
                      <a:pt x="12458" y="10475"/>
                      <a:pt x="12327" y="10722"/>
                      <a:pt x="12190" y="10968"/>
                    </a:cubicBezTo>
                    <a:cubicBezTo>
                      <a:pt x="12037" y="11247"/>
                      <a:pt x="11861" y="11526"/>
                      <a:pt x="11664" y="11778"/>
                    </a:cubicBezTo>
                    <a:cubicBezTo>
                      <a:pt x="11467" y="12041"/>
                      <a:pt x="11232" y="12271"/>
                      <a:pt x="10986" y="12484"/>
                    </a:cubicBezTo>
                    <a:cubicBezTo>
                      <a:pt x="10712" y="12725"/>
                      <a:pt x="10422" y="12949"/>
                      <a:pt x="10099" y="13119"/>
                    </a:cubicBezTo>
                    <a:cubicBezTo>
                      <a:pt x="9502" y="13431"/>
                      <a:pt x="8862" y="13634"/>
                      <a:pt x="8211" y="13759"/>
                    </a:cubicBezTo>
                    <a:cubicBezTo>
                      <a:pt x="7791" y="13838"/>
                      <a:pt x="7372" y="13897"/>
                      <a:pt x="6952" y="13897"/>
                    </a:cubicBezTo>
                    <a:cubicBezTo>
                      <a:pt x="6934" y="13897"/>
                      <a:pt x="6915" y="13896"/>
                      <a:pt x="6897" y="13896"/>
                    </a:cubicBezTo>
                    <a:cubicBezTo>
                      <a:pt x="6213" y="13896"/>
                      <a:pt x="5534" y="13748"/>
                      <a:pt x="4883" y="13530"/>
                    </a:cubicBezTo>
                    <a:cubicBezTo>
                      <a:pt x="4582" y="13431"/>
                      <a:pt x="4291" y="13322"/>
                      <a:pt x="4001" y="13185"/>
                    </a:cubicBezTo>
                    <a:cubicBezTo>
                      <a:pt x="3585" y="12971"/>
                      <a:pt x="3180" y="12708"/>
                      <a:pt x="2819" y="12407"/>
                    </a:cubicBezTo>
                    <a:cubicBezTo>
                      <a:pt x="2244" y="11904"/>
                      <a:pt x="1785" y="11247"/>
                      <a:pt x="1538" y="10508"/>
                    </a:cubicBezTo>
                    <a:cubicBezTo>
                      <a:pt x="1456" y="10218"/>
                      <a:pt x="1379" y="9933"/>
                      <a:pt x="1325" y="9643"/>
                    </a:cubicBezTo>
                    <a:cubicBezTo>
                      <a:pt x="1319" y="9627"/>
                      <a:pt x="1319" y="9610"/>
                      <a:pt x="1314" y="9589"/>
                    </a:cubicBezTo>
                    <a:cubicBezTo>
                      <a:pt x="1314" y="9583"/>
                      <a:pt x="1308" y="9572"/>
                      <a:pt x="1308" y="9561"/>
                    </a:cubicBezTo>
                    <a:cubicBezTo>
                      <a:pt x="1308" y="9550"/>
                      <a:pt x="1297" y="9534"/>
                      <a:pt x="1297" y="9523"/>
                    </a:cubicBezTo>
                    <a:lnTo>
                      <a:pt x="1297" y="9517"/>
                    </a:lnTo>
                    <a:cubicBezTo>
                      <a:pt x="1232" y="9151"/>
                      <a:pt x="1188" y="8778"/>
                      <a:pt x="1182" y="8406"/>
                    </a:cubicBezTo>
                    <a:cubicBezTo>
                      <a:pt x="1155" y="7864"/>
                      <a:pt x="1182" y="7328"/>
                      <a:pt x="1259" y="6792"/>
                    </a:cubicBezTo>
                    <a:lnTo>
                      <a:pt x="1259" y="6786"/>
                    </a:lnTo>
                    <a:cubicBezTo>
                      <a:pt x="1259" y="6764"/>
                      <a:pt x="1265" y="6742"/>
                      <a:pt x="1265" y="6726"/>
                    </a:cubicBezTo>
                    <a:cubicBezTo>
                      <a:pt x="1265" y="6704"/>
                      <a:pt x="1265" y="6682"/>
                      <a:pt x="1270" y="6660"/>
                    </a:cubicBezTo>
                    <a:cubicBezTo>
                      <a:pt x="1308" y="6480"/>
                      <a:pt x="1341" y="6293"/>
                      <a:pt x="1379" y="6113"/>
                    </a:cubicBezTo>
                    <a:cubicBezTo>
                      <a:pt x="1527" y="5500"/>
                      <a:pt x="1664" y="4865"/>
                      <a:pt x="2003" y="4328"/>
                    </a:cubicBezTo>
                    <a:lnTo>
                      <a:pt x="2009" y="4323"/>
                    </a:lnTo>
                    <a:cubicBezTo>
                      <a:pt x="2020" y="4307"/>
                      <a:pt x="2031" y="4290"/>
                      <a:pt x="2047" y="4274"/>
                    </a:cubicBezTo>
                    <a:cubicBezTo>
                      <a:pt x="2064" y="4246"/>
                      <a:pt x="2086" y="4213"/>
                      <a:pt x="2107" y="4186"/>
                    </a:cubicBezTo>
                    <a:cubicBezTo>
                      <a:pt x="2195" y="4071"/>
                      <a:pt x="2283" y="3962"/>
                      <a:pt x="2381" y="3858"/>
                    </a:cubicBezTo>
                    <a:cubicBezTo>
                      <a:pt x="2939" y="3228"/>
                      <a:pt x="3662" y="2790"/>
                      <a:pt x="4417" y="2484"/>
                    </a:cubicBezTo>
                    <a:cubicBezTo>
                      <a:pt x="5355" y="2089"/>
                      <a:pt x="6356" y="1855"/>
                      <a:pt x="7368" y="1855"/>
                    </a:cubicBezTo>
                    <a:close/>
                    <a:moveTo>
                      <a:pt x="6658" y="0"/>
                    </a:moveTo>
                    <a:cubicBezTo>
                      <a:pt x="6481" y="0"/>
                      <a:pt x="6305" y="7"/>
                      <a:pt x="6131" y="26"/>
                    </a:cubicBezTo>
                    <a:cubicBezTo>
                      <a:pt x="6054" y="37"/>
                      <a:pt x="5988" y="43"/>
                      <a:pt x="5912" y="59"/>
                    </a:cubicBezTo>
                    <a:cubicBezTo>
                      <a:pt x="5890" y="59"/>
                      <a:pt x="5873" y="54"/>
                      <a:pt x="5857" y="32"/>
                    </a:cubicBezTo>
                    <a:cubicBezTo>
                      <a:pt x="5660" y="59"/>
                      <a:pt x="5452" y="70"/>
                      <a:pt x="5255" y="119"/>
                    </a:cubicBezTo>
                    <a:cubicBezTo>
                      <a:pt x="4904" y="201"/>
                      <a:pt x="4576" y="333"/>
                      <a:pt x="4275" y="519"/>
                    </a:cubicBezTo>
                    <a:cubicBezTo>
                      <a:pt x="4067" y="645"/>
                      <a:pt x="3864" y="792"/>
                      <a:pt x="3667" y="935"/>
                    </a:cubicBezTo>
                    <a:cubicBezTo>
                      <a:pt x="3312" y="1181"/>
                      <a:pt x="2978" y="1449"/>
                      <a:pt x="2655" y="1734"/>
                    </a:cubicBezTo>
                    <a:cubicBezTo>
                      <a:pt x="2058" y="2259"/>
                      <a:pt x="1577" y="2916"/>
                      <a:pt x="1177" y="3622"/>
                    </a:cubicBezTo>
                    <a:cubicBezTo>
                      <a:pt x="1007" y="3923"/>
                      <a:pt x="843" y="4230"/>
                      <a:pt x="701" y="4553"/>
                    </a:cubicBezTo>
                    <a:cubicBezTo>
                      <a:pt x="591" y="4821"/>
                      <a:pt x="498" y="5095"/>
                      <a:pt x="427" y="5368"/>
                    </a:cubicBezTo>
                    <a:cubicBezTo>
                      <a:pt x="241" y="6031"/>
                      <a:pt x="137" y="6715"/>
                      <a:pt x="77" y="7399"/>
                    </a:cubicBezTo>
                    <a:cubicBezTo>
                      <a:pt x="0" y="8384"/>
                      <a:pt x="55" y="9397"/>
                      <a:pt x="301" y="10355"/>
                    </a:cubicBezTo>
                    <a:cubicBezTo>
                      <a:pt x="537" y="11285"/>
                      <a:pt x="936" y="12156"/>
                      <a:pt x="1423" y="12971"/>
                    </a:cubicBezTo>
                    <a:cubicBezTo>
                      <a:pt x="1806" y="13590"/>
                      <a:pt x="2107" y="14121"/>
                      <a:pt x="2759" y="14476"/>
                    </a:cubicBezTo>
                    <a:cubicBezTo>
                      <a:pt x="3060" y="14646"/>
                      <a:pt x="3361" y="14794"/>
                      <a:pt x="3695" y="14865"/>
                    </a:cubicBezTo>
                    <a:cubicBezTo>
                      <a:pt x="3919" y="14903"/>
                      <a:pt x="4155" y="14914"/>
                      <a:pt x="4384" y="14942"/>
                    </a:cubicBezTo>
                    <a:cubicBezTo>
                      <a:pt x="4615" y="14970"/>
                      <a:pt x="4842" y="14977"/>
                      <a:pt x="5071" y="14977"/>
                    </a:cubicBezTo>
                    <a:cubicBezTo>
                      <a:pt x="5158" y="14977"/>
                      <a:pt x="5244" y="14976"/>
                      <a:pt x="5331" y="14975"/>
                    </a:cubicBezTo>
                    <a:cubicBezTo>
                      <a:pt x="5632" y="14975"/>
                      <a:pt x="5931" y="14973"/>
                      <a:pt x="6229" y="14973"/>
                    </a:cubicBezTo>
                    <a:cubicBezTo>
                      <a:pt x="6527" y="14973"/>
                      <a:pt x="6826" y="14975"/>
                      <a:pt x="7127" y="14980"/>
                    </a:cubicBezTo>
                    <a:cubicBezTo>
                      <a:pt x="7520" y="14989"/>
                      <a:pt x="7914" y="15002"/>
                      <a:pt x="8308" y="15002"/>
                    </a:cubicBezTo>
                    <a:cubicBezTo>
                      <a:pt x="9056" y="15002"/>
                      <a:pt x="9800" y="14956"/>
                      <a:pt x="10520" y="14756"/>
                    </a:cubicBezTo>
                    <a:cubicBezTo>
                      <a:pt x="10756" y="14695"/>
                      <a:pt x="10975" y="14597"/>
                      <a:pt x="11194" y="14487"/>
                    </a:cubicBezTo>
                    <a:cubicBezTo>
                      <a:pt x="11385" y="14394"/>
                      <a:pt x="11571" y="14296"/>
                      <a:pt x="11741" y="14164"/>
                    </a:cubicBezTo>
                    <a:cubicBezTo>
                      <a:pt x="12020" y="13956"/>
                      <a:pt x="12261" y="13683"/>
                      <a:pt x="12474" y="13398"/>
                    </a:cubicBezTo>
                    <a:cubicBezTo>
                      <a:pt x="12693" y="13114"/>
                      <a:pt x="12918" y="12840"/>
                      <a:pt x="13104" y="12522"/>
                    </a:cubicBezTo>
                    <a:cubicBezTo>
                      <a:pt x="13493" y="11849"/>
                      <a:pt x="13744" y="11094"/>
                      <a:pt x="13974" y="10344"/>
                    </a:cubicBezTo>
                    <a:cubicBezTo>
                      <a:pt x="14144" y="9764"/>
                      <a:pt x="14275" y="9173"/>
                      <a:pt x="14330" y="8570"/>
                    </a:cubicBezTo>
                    <a:cubicBezTo>
                      <a:pt x="14423" y="7470"/>
                      <a:pt x="14336" y="6354"/>
                      <a:pt x="14084" y="5281"/>
                    </a:cubicBezTo>
                    <a:cubicBezTo>
                      <a:pt x="13920" y="4575"/>
                      <a:pt x="13712" y="3880"/>
                      <a:pt x="13410" y="3201"/>
                    </a:cubicBezTo>
                    <a:cubicBezTo>
                      <a:pt x="13213" y="2774"/>
                      <a:pt x="12956" y="2380"/>
                      <a:pt x="12666" y="2024"/>
                    </a:cubicBezTo>
                    <a:cubicBezTo>
                      <a:pt x="12294" y="1559"/>
                      <a:pt x="11801" y="1241"/>
                      <a:pt x="11298" y="957"/>
                    </a:cubicBezTo>
                    <a:cubicBezTo>
                      <a:pt x="10832" y="683"/>
                      <a:pt x="10351" y="426"/>
                      <a:pt x="9831" y="305"/>
                    </a:cubicBezTo>
                    <a:cubicBezTo>
                      <a:pt x="9075" y="114"/>
                      <a:pt x="8287" y="86"/>
                      <a:pt x="7504" y="32"/>
                    </a:cubicBezTo>
                    <a:cubicBezTo>
                      <a:pt x="7228" y="18"/>
                      <a:pt x="6942" y="0"/>
                      <a:pt x="66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3" name="Google Shape;5073;p37"/>
              <p:cNvSpPr/>
              <p:nvPr/>
            </p:nvSpPr>
            <p:spPr>
              <a:xfrm>
                <a:off x="1097475" y="1480350"/>
                <a:ext cx="250725" cy="67650"/>
              </a:xfrm>
              <a:custGeom>
                <a:avLst/>
                <a:gdLst/>
                <a:ahLst/>
                <a:cxnLst/>
                <a:rect l="l" t="t" r="r" b="b"/>
                <a:pathLst>
                  <a:path w="10029" h="2706" extrusionOk="0">
                    <a:moveTo>
                      <a:pt x="5457" y="1"/>
                    </a:moveTo>
                    <a:cubicBezTo>
                      <a:pt x="5083" y="1"/>
                      <a:pt x="4708" y="22"/>
                      <a:pt x="4336" y="72"/>
                    </a:cubicBezTo>
                    <a:cubicBezTo>
                      <a:pt x="3947" y="122"/>
                      <a:pt x="3558" y="226"/>
                      <a:pt x="3181" y="352"/>
                    </a:cubicBezTo>
                    <a:cubicBezTo>
                      <a:pt x="2584" y="549"/>
                      <a:pt x="1982" y="768"/>
                      <a:pt x="1446" y="1112"/>
                    </a:cubicBezTo>
                    <a:cubicBezTo>
                      <a:pt x="1079" y="1342"/>
                      <a:pt x="761" y="1638"/>
                      <a:pt x="466" y="1955"/>
                    </a:cubicBezTo>
                    <a:cubicBezTo>
                      <a:pt x="356" y="2070"/>
                      <a:pt x="258" y="2191"/>
                      <a:pt x="165" y="2322"/>
                    </a:cubicBezTo>
                    <a:cubicBezTo>
                      <a:pt x="143" y="2344"/>
                      <a:pt x="132" y="2377"/>
                      <a:pt x="110" y="2399"/>
                    </a:cubicBezTo>
                    <a:cubicBezTo>
                      <a:pt x="105" y="2404"/>
                      <a:pt x="105" y="2410"/>
                      <a:pt x="94" y="2421"/>
                    </a:cubicBezTo>
                    <a:cubicBezTo>
                      <a:pt x="61" y="2470"/>
                      <a:pt x="28" y="2530"/>
                      <a:pt x="1" y="2585"/>
                    </a:cubicBezTo>
                    <a:cubicBezTo>
                      <a:pt x="33" y="2574"/>
                      <a:pt x="77" y="2563"/>
                      <a:pt x="110" y="2557"/>
                    </a:cubicBezTo>
                    <a:cubicBezTo>
                      <a:pt x="767" y="2399"/>
                      <a:pt x="1424" y="2240"/>
                      <a:pt x="2091" y="2158"/>
                    </a:cubicBezTo>
                    <a:cubicBezTo>
                      <a:pt x="2940" y="2037"/>
                      <a:pt x="3805" y="1999"/>
                      <a:pt x="4659" y="1994"/>
                    </a:cubicBezTo>
                    <a:cubicBezTo>
                      <a:pt x="4729" y="1992"/>
                      <a:pt x="4800" y="1992"/>
                      <a:pt x="4870" y="1992"/>
                    </a:cubicBezTo>
                    <a:cubicBezTo>
                      <a:pt x="5472" y="1992"/>
                      <a:pt x="6070" y="2032"/>
                      <a:pt x="6673" y="2076"/>
                    </a:cubicBezTo>
                    <a:cubicBezTo>
                      <a:pt x="7198" y="2109"/>
                      <a:pt x="7718" y="2163"/>
                      <a:pt x="8233" y="2273"/>
                    </a:cubicBezTo>
                    <a:cubicBezTo>
                      <a:pt x="8835" y="2404"/>
                      <a:pt x="9437" y="2536"/>
                      <a:pt x="10028" y="2705"/>
                    </a:cubicBezTo>
                    <a:lnTo>
                      <a:pt x="9990" y="2623"/>
                    </a:lnTo>
                    <a:cubicBezTo>
                      <a:pt x="9941" y="2519"/>
                      <a:pt x="9886" y="2421"/>
                      <a:pt x="9820" y="2317"/>
                    </a:cubicBezTo>
                    <a:cubicBezTo>
                      <a:pt x="9804" y="2306"/>
                      <a:pt x="9782" y="2300"/>
                      <a:pt x="9776" y="2278"/>
                    </a:cubicBezTo>
                    <a:cubicBezTo>
                      <a:pt x="9711" y="2163"/>
                      <a:pt x="9634" y="2054"/>
                      <a:pt x="9557" y="1944"/>
                    </a:cubicBezTo>
                    <a:cubicBezTo>
                      <a:pt x="9426" y="1764"/>
                      <a:pt x="9300" y="1578"/>
                      <a:pt x="9147" y="1413"/>
                    </a:cubicBezTo>
                    <a:cubicBezTo>
                      <a:pt x="8950" y="1205"/>
                      <a:pt x="8742" y="1014"/>
                      <a:pt x="8523" y="839"/>
                    </a:cubicBezTo>
                    <a:cubicBezTo>
                      <a:pt x="8112" y="554"/>
                      <a:pt x="7658" y="362"/>
                      <a:pt x="7193" y="215"/>
                    </a:cubicBezTo>
                    <a:cubicBezTo>
                      <a:pt x="6739" y="78"/>
                      <a:pt x="6268" y="23"/>
                      <a:pt x="5803" y="7"/>
                    </a:cubicBezTo>
                    <a:cubicBezTo>
                      <a:pt x="5688" y="3"/>
                      <a:pt x="5572" y="1"/>
                      <a:pt x="5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4" name="Google Shape;5074;p37"/>
              <p:cNvSpPr/>
              <p:nvPr/>
            </p:nvSpPr>
            <p:spPr>
              <a:xfrm>
                <a:off x="1076275" y="1532450"/>
                <a:ext cx="295600" cy="245450"/>
              </a:xfrm>
              <a:custGeom>
                <a:avLst/>
                <a:gdLst/>
                <a:ahLst/>
                <a:cxnLst/>
                <a:rect l="l" t="t" r="r" b="b"/>
                <a:pathLst>
                  <a:path w="11824" h="9818" extrusionOk="0">
                    <a:moveTo>
                      <a:pt x="10625" y="0"/>
                    </a:moveTo>
                    <a:cubicBezTo>
                      <a:pt x="10613" y="0"/>
                      <a:pt x="10601" y="4"/>
                      <a:pt x="10592" y="14"/>
                    </a:cubicBezTo>
                    <a:cubicBezTo>
                      <a:pt x="10570" y="36"/>
                      <a:pt x="10564" y="68"/>
                      <a:pt x="10586" y="96"/>
                    </a:cubicBezTo>
                    <a:cubicBezTo>
                      <a:pt x="10679" y="238"/>
                      <a:pt x="10761" y="397"/>
                      <a:pt x="10838" y="545"/>
                    </a:cubicBezTo>
                    <a:cubicBezTo>
                      <a:pt x="11057" y="966"/>
                      <a:pt x="11243" y="1409"/>
                      <a:pt x="11363" y="1869"/>
                    </a:cubicBezTo>
                    <a:cubicBezTo>
                      <a:pt x="11500" y="2406"/>
                      <a:pt x="11588" y="2964"/>
                      <a:pt x="11637" y="3522"/>
                    </a:cubicBezTo>
                    <a:cubicBezTo>
                      <a:pt x="11670" y="4064"/>
                      <a:pt x="11637" y="4611"/>
                      <a:pt x="11533" y="5142"/>
                    </a:cubicBezTo>
                    <a:cubicBezTo>
                      <a:pt x="11424" y="5717"/>
                      <a:pt x="11259" y="6286"/>
                      <a:pt x="10969" y="6795"/>
                    </a:cubicBezTo>
                    <a:cubicBezTo>
                      <a:pt x="10789" y="7129"/>
                      <a:pt x="10592" y="7441"/>
                      <a:pt x="10345" y="7731"/>
                    </a:cubicBezTo>
                    <a:cubicBezTo>
                      <a:pt x="10121" y="7989"/>
                      <a:pt x="9875" y="8224"/>
                      <a:pt x="9612" y="8448"/>
                    </a:cubicBezTo>
                    <a:cubicBezTo>
                      <a:pt x="9393" y="8640"/>
                      <a:pt x="9163" y="8821"/>
                      <a:pt x="8900" y="8957"/>
                    </a:cubicBezTo>
                    <a:cubicBezTo>
                      <a:pt x="8490" y="9160"/>
                      <a:pt x="8052" y="9302"/>
                      <a:pt x="7608" y="9428"/>
                    </a:cubicBezTo>
                    <a:cubicBezTo>
                      <a:pt x="7143" y="9549"/>
                      <a:pt x="6672" y="9642"/>
                      <a:pt x="6191" y="9680"/>
                    </a:cubicBezTo>
                    <a:cubicBezTo>
                      <a:pt x="6078" y="9687"/>
                      <a:pt x="5966" y="9690"/>
                      <a:pt x="5854" y="9690"/>
                    </a:cubicBezTo>
                    <a:cubicBezTo>
                      <a:pt x="5590" y="9690"/>
                      <a:pt x="5328" y="9672"/>
                      <a:pt x="5063" y="9642"/>
                    </a:cubicBezTo>
                    <a:cubicBezTo>
                      <a:pt x="4374" y="9560"/>
                      <a:pt x="3695" y="9373"/>
                      <a:pt x="3060" y="9078"/>
                    </a:cubicBezTo>
                    <a:cubicBezTo>
                      <a:pt x="2649" y="8881"/>
                      <a:pt x="2255" y="8629"/>
                      <a:pt x="1894" y="8355"/>
                    </a:cubicBezTo>
                    <a:cubicBezTo>
                      <a:pt x="1702" y="8219"/>
                      <a:pt x="1533" y="8060"/>
                      <a:pt x="1374" y="7879"/>
                    </a:cubicBezTo>
                    <a:cubicBezTo>
                      <a:pt x="1133" y="7622"/>
                      <a:pt x="925" y="7343"/>
                      <a:pt x="750" y="7025"/>
                    </a:cubicBezTo>
                    <a:cubicBezTo>
                      <a:pt x="558" y="6686"/>
                      <a:pt x="465" y="6308"/>
                      <a:pt x="378" y="5931"/>
                    </a:cubicBezTo>
                    <a:cubicBezTo>
                      <a:pt x="296" y="5553"/>
                      <a:pt x="225" y="5181"/>
                      <a:pt x="175" y="4798"/>
                    </a:cubicBezTo>
                    <a:cubicBezTo>
                      <a:pt x="93" y="3955"/>
                      <a:pt x="159" y="3101"/>
                      <a:pt x="301" y="2263"/>
                    </a:cubicBezTo>
                    <a:cubicBezTo>
                      <a:pt x="389" y="1831"/>
                      <a:pt x="487" y="1404"/>
                      <a:pt x="635" y="993"/>
                    </a:cubicBezTo>
                    <a:cubicBezTo>
                      <a:pt x="717" y="764"/>
                      <a:pt x="821" y="539"/>
                      <a:pt x="953" y="337"/>
                    </a:cubicBezTo>
                    <a:cubicBezTo>
                      <a:pt x="984" y="285"/>
                      <a:pt x="950" y="227"/>
                      <a:pt x="907" y="227"/>
                    </a:cubicBezTo>
                    <a:cubicBezTo>
                      <a:pt x="891" y="227"/>
                      <a:pt x="874" y="235"/>
                      <a:pt x="859" y="254"/>
                    </a:cubicBezTo>
                    <a:cubicBezTo>
                      <a:pt x="520" y="785"/>
                      <a:pt x="378" y="1420"/>
                      <a:pt x="241" y="2039"/>
                    </a:cubicBezTo>
                    <a:cubicBezTo>
                      <a:pt x="60" y="2789"/>
                      <a:pt x="0" y="3566"/>
                      <a:pt x="33" y="4332"/>
                    </a:cubicBezTo>
                    <a:cubicBezTo>
                      <a:pt x="49" y="5044"/>
                      <a:pt x="192" y="5755"/>
                      <a:pt x="389" y="6429"/>
                    </a:cubicBezTo>
                    <a:cubicBezTo>
                      <a:pt x="635" y="7168"/>
                      <a:pt x="1095" y="7824"/>
                      <a:pt x="1670" y="8333"/>
                    </a:cubicBezTo>
                    <a:cubicBezTo>
                      <a:pt x="2031" y="8635"/>
                      <a:pt x="2436" y="8892"/>
                      <a:pt x="2852" y="9105"/>
                    </a:cubicBezTo>
                    <a:cubicBezTo>
                      <a:pt x="3142" y="9248"/>
                      <a:pt x="3432" y="9352"/>
                      <a:pt x="3733" y="9456"/>
                    </a:cubicBezTo>
                    <a:cubicBezTo>
                      <a:pt x="4384" y="9675"/>
                      <a:pt x="5063" y="9817"/>
                      <a:pt x="5747" y="9817"/>
                    </a:cubicBezTo>
                    <a:cubicBezTo>
                      <a:pt x="5766" y="9817"/>
                      <a:pt x="5785" y="9817"/>
                      <a:pt x="5804" y="9817"/>
                    </a:cubicBezTo>
                    <a:cubicBezTo>
                      <a:pt x="6228" y="9817"/>
                      <a:pt x="6647" y="9759"/>
                      <a:pt x="7061" y="9685"/>
                    </a:cubicBezTo>
                    <a:cubicBezTo>
                      <a:pt x="7712" y="9565"/>
                      <a:pt x="8353" y="9357"/>
                      <a:pt x="8949" y="9051"/>
                    </a:cubicBezTo>
                    <a:cubicBezTo>
                      <a:pt x="9272" y="8875"/>
                      <a:pt x="9563" y="8656"/>
                      <a:pt x="9836" y="8416"/>
                    </a:cubicBezTo>
                    <a:cubicBezTo>
                      <a:pt x="10077" y="8197"/>
                      <a:pt x="10318" y="7972"/>
                      <a:pt x="10515" y="7710"/>
                    </a:cubicBezTo>
                    <a:cubicBezTo>
                      <a:pt x="10712" y="7458"/>
                      <a:pt x="10887" y="7184"/>
                      <a:pt x="11040" y="6894"/>
                    </a:cubicBezTo>
                    <a:cubicBezTo>
                      <a:pt x="11177" y="6659"/>
                      <a:pt x="11309" y="6412"/>
                      <a:pt x="11396" y="6144"/>
                    </a:cubicBezTo>
                    <a:cubicBezTo>
                      <a:pt x="11752" y="5110"/>
                      <a:pt x="11823" y="3982"/>
                      <a:pt x="11681" y="2893"/>
                    </a:cubicBezTo>
                    <a:cubicBezTo>
                      <a:pt x="11626" y="2531"/>
                      <a:pt x="11560" y="2176"/>
                      <a:pt x="11467" y="1820"/>
                    </a:cubicBezTo>
                    <a:cubicBezTo>
                      <a:pt x="11281" y="1190"/>
                      <a:pt x="11008" y="583"/>
                      <a:pt x="10668" y="25"/>
                    </a:cubicBezTo>
                    <a:cubicBezTo>
                      <a:pt x="10659" y="9"/>
                      <a:pt x="10642" y="0"/>
                      <a:pt x="1062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5" name="Google Shape;5075;p37"/>
              <p:cNvSpPr/>
              <p:nvPr/>
            </p:nvSpPr>
            <p:spPr>
              <a:xfrm>
                <a:off x="1097475" y="1477100"/>
                <a:ext cx="247300" cy="63925"/>
              </a:xfrm>
              <a:custGeom>
                <a:avLst/>
                <a:gdLst/>
                <a:ahLst/>
                <a:cxnLst/>
                <a:rect l="l" t="t" r="r" b="b"/>
                <a:pathLst>
                  <a:path w="9892" h="2557" extrusionOk="0">
                    <a:moveTo>
                      <a:pt x="5375" y="0"/>
                    </a:moveTo>
                    <a:cubicBezTo>
                      <a:pt x="4364" y="0"/>
                      <a:pt x="3364" y="233"/>
                      <a:pt x="2431" y="624"/>
                    </a:cubicBezTo>
                    <a:cubicBezTo>
                      <a:pt x="1670" y="930"/>
                      <a:pt x="953" y="1368"/>
                      <a:pt x="389" y="1998"/>
                    </a:cubicBezTo>
                    <a:cubicBezTo>
                      <a:pt x="296" y="2102"/>
                      <a:pt x="198" y="2211"/>
                      <a:pt x="115" y="2326"/>
                    </a:cubicBezTo>
                    <a:cubicBezTo>
                      <a:pt x="94" y="2359"/>
                      <a:pt x="77" y="2392"/>
                      <a:pt x="55" y="2419"/>
                    </a:cubicBezTo>
                    <a:cubicBezTo>
                      <a:pt x="28" y="2452"/>
                      <a:pt x="1" y="2501"/>
                      <a:pt x="33" y="2540"/>
                    </a:cubicBezTo>
                    <a:cubicBezTo>
                      <a:pt x="49" y="2551"/>
                      <a:pt x="62" y="2556"/>
                      <a:pt x="74" y="2556"/>
                    </a:cubicBezTo>
                    <a:cubicBezTo>
                      <a:pt x="117" y="2556"/>
                      <a:pt x="140" y="2491"/>
                      <a:pt x="170" y="2452"/>
                    </a:cubicBezTo>
                    <a:cubicBezTo>
                      <a:pt x="269" y="2321"/>
                      <a:pt x="362" y="2200"/>
                      <a:pt x="471" y="2085"/>
                    </a:cubicBezTo>
                    <a:cubicBezTo>
                      <a:pt x="767" y="1762"/>
                      <a:pt x="1090" y="1472"/>
                      <a:pt x="1451" y="1242"/>
                    </a:cubicBezTo>
                    <a:cubicBezTo>
                      <a:pt x="1993" y="898"/>
                      <a:pt x="2595" y="679"/>
                      <a:pt x="3186" y="482"/>
                    </a:cubicBezTo>
                    <a:cubicBezTo>
                      <a:pt x="3564" y="356"/>
                      <a:pt x="3947" y="246"/>
                      <a:pt x="4347" y="202"/>
                    </a:cubicBezTo>
                    <a:cubicBezTo>
                      <a:pt x="4715" y="152"/>
                      <a:pt x="5089" y="131"/>
                      <a:pt x="5462" y="131"/>
                    </a:cubicBezTo>
                    <a:cubicBezTo>
                      <a:pt x="5578" y="131"/>
                      <a:pt x="5693" y="133"/>
                      <a:pt x="5808" y="137"/>
                    </a:cubicBezTo>
                    <a:cubicBezTo>
                      <a:pt x="6273" y="153"/>
                      <a:pt x="6744" y="202"/>
                      <a:pt x="7198" y="345"/>
                    </a:cubicBezTo>
                    <a:cubicBezTo>
                      <a:pt x="7669" y="487"/>
                      <a:pt x="8123" y="684"/>
                      <a:pt x="8534" y="969"/>
                    </a:cubicBezTo>
                    <a:cubicBezTo>
                      <a:pt x="8758" y="1144"/>
                      <a:pt x="8955" y="1335"/>
                      <a:pt x="9152" y="1543"/>
                    </a:cubicBezTo>
                    <a:cubicBezTo>
                      <a:pt x="9306" y="1708"/>
                      <a:pt x="9437" y="1894"/>
                      <a:pt x="9563" y="2074"/>
                    </a:cubicBezTo>
                    <a:cubicBezTo>
                      <a:pt x="9640" y="2184"/>
                      <a:pt x="9716" y="2293"/>
                      <a:pt x="9782" y="2408"/>
                    </a:cubicBezTo>
                    <a:cubicBezTo>
                      <a:pt x="9793" y="2433"/>
                      <a:pt x="9811" y="2447"/>
                      <a:pt x="9829" y="2447"/>
                    </a:cubicBezTo>
                    <a:cubicBezTo>
                      <a:pt x="9839" y="2447"/>
                      <a:pt x="9849" y="2443"/>
                      <a:pt x="9859" y="2436"/>
                    </a:cubicBezTo>
                    <a:cubicBezTo>
                      <a:pt x="9886" y="2419"/>
                      <a:pt x="9891" y="2381"/>
                      <a:pt x="9880" y="2354"/>
                    </a:cubicBezTo>
                    <a:lnTo>
                      <a:pt x="9590" y="1927"/>
                    </a:lnTo>
                    <a:cubicBezTo>
                      <a:pt x="9470" y="1751"/>
                      <a:pt x="9355" y="1582"/>
                      <a:pt x="9207" y="1434"/>
                    </a:cubicBezTo>
                    <a:cubicBezTo>
                      <a:pt x="9010" y="1231"/>
                      <a:pt x="8813" y="1034"/>
                      <a:pt x="8594" y="865"/>
                    </a:cubicBezTo>
                    <a:cubicBezTo>
                      <a:pt x="8386" y="711"/>
                      <a:pt x="8156" y="607"/>
                      <a:pt x="7921" y="492"/>
                    </a:cubicBezTo>
                    <a:cubicBezTo>
                      <a:pt x="7259" y="202"/>
                      <a:pt x="6547" y="49"/>
                      <a:pt x="5830" y="16"/>
                    </a:cubicBezTo>
                    <a:cubicBezTo>
                      <a:pt x="5678" y="6"/>
                      <a:pt x="5527" y="0"/>
                      <a:pt x="5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6" name="Google Shape;5076;p37"/>
              <p:cNvSpPr/>
              <p:nvPr/>
            </p:nvSpPr>
            <p:spPr>
              <a:xfrm>
                <a:off x="1046025" y="1428225"/>
                <a:ext cx="365650" cy="380875"/>
              </a:xfrm>
              <a:custGeom>
                <a:avLst/>
                <a:gdLst/>
                <a:ahLst/>
                <a:cxnLst/>
                <a:rect l="l" t="t" r="r" b="b"/>
                <a:pathLst>
                  <a:path w="14626" h="15235" extrusionOk="0">
                    <a:moveTo>
                      <a:pt x="6753" y="134"/>
                    </a:moveTo>
                    <a:cubicBezTo>
                      <a:pt x="7037" y="134"/>
                      <a:pt x="7325" y="151"/>
                      <a:pt x="7609" y="165"/>
                    </a:cubicBezTo>
                    <a:cubicBezTo>
                      <a:pt x="8386" y="220"/>
                      <a:pt x="9174" y="247"/>
                      <a:pt x="9935" y="439"/>
                    </a:cubicBezTo>
                    <a:cubicBezTo>
                      <a:pt x="10455" y="565"/>
                      <a:pt x="10931" y="816"/>
                      <a:pt x="11397" y="1090"/>
                    </a:cubicBezTo>
                    <a:cubicBezTo>
                      <a:pt x="11906" y="1375"/>
                      <a:pt x="12398" y="1692"/>
                      <a:pt x="12765" y="2157"/>
                    </a:cubicBezTo>
                    <a:cubicBezTo>
                      <a:pt x="13060" y="2513"/>
                      <a:pt x="13312" y="2907"/>
                      <a:pt x="13509" y="3334"/>
                    </a:cubicBezTo>
                    <a:cubicBezTo>
                      <a:pt x="13794" y="3997"/>
                      <a:pt x="13996" y="4686"/>
                      <a:pt x="14161" y="5392"/>
                    </a:cubicBezTo>
                    <a:cubicBezTo>
                      <a:pt x="14412" y="6465"/>
                      <a:pt x="14506" y="7582"/>
                      <a:pt x="14407" y="8682"/>
                    </a:cubicBezTo>
                    <a:cubicBezTo>
                      <a:pt x="14347" y="9284"/>
                      <a:pt x="14221" y="9875"/>
                      <a:pt x="14051" y="10455"/>
                    </a:cubicBezTo>
                    <a:cubicBezTo>
                      <a:pt x="13821" y="11211"/>
                      <a:pt x="13575" y="11961"/>
                      <a:pt x="13181" y="12639"/>
                    </a:cubicBezTo>
                    <a:cubicBezTo>
                      <a:pt x="13000" y="12946"/>
                      <a:pt x="12770" y="13225"/>
                      <a:pt x="12551" y="13515"/>
                    </a:cubicBezTo>
                    <a:cubicBezTo>
                      <a:pt x="12332" y="13794"/>
                      <a:pt x="12103" y="14068"/>
                      <a:pt x="11818" y="14281"/>
                    </a:cubicBezTo>
                    <a:cubicBezTo>
                      <a:pt x="11648" y="14402"/>
                      <a:pt x="11462" y="14506"/>
                      <a:pt x="11271" y="14604"/>
                    </a:cubicBezTo>
                    <a:cubicBezTo>
                      <a:pt x="11057" y="14714"/>
                      <a:pt x="10833" y="14801"/>
                      <a:pt x="10603" y="14867"/>
                    </a:cubicBezTo>
                    <a:cubicBezTo>
                      <a:pt x="9884" y="15069"/>
                      <a:pt x="9148" y="15115"/>
                      <a:pt x="8412" y="15115"/>
                    </a:cubicBezTo>
                    <a:cubicBezTo>
                      <a:pt x="8010" y="15115"/>
                      <a:pt x="7608" y="15101"/>
                      <a:pt x="7209" y="15092"/>
                    </a:cubicBezTo>
                    <a:cubicBezTo>
                      <a:pt x="7008" y="15088"/>
                      <a:pt x="6808" y="15086"/>
                      <a:pt x="6608" y="15086"/>
                    </a:cubicBezTo>
                    <a:cubicBezTo>
                      <a:pt x="6209" y="15086"/>
                      <a:pt x="5813" y="15093"/>
                      <a:pt x="5430" y="15108"/>
                    </a:cubicBezTo>
                    <a:cubicBezTo>
                      <a:pt x="5311" y="15110"/>
                      <a:pt x="5190" y="15113"/>
                      <a:pt x="5069" y="15113"/>
                    </a:cubicBezTo>
                    <a:cubicBezTo>
                      <a:pt x="4875" y="15113"/>
                      <a:pt x="4681" y="15105"/>
                      <a:pt x="4489" y="15075"/>
                    </a:cubicBezTo>
                    <a:cubicBezTo>
                      <a:pt x="4253" y="15042"/>
                      <a:pt x="4024" y="15042"/>
                      <a:pt x="3794" y="14998"/>
                    </a:cubicBezTo>
                    <a:cubicBezTo>
                      <a:pt x="3460" y="14933"/>
                      <a:pt x="3159" y="14780"/>
                      <a:pt x="2858" y="14610"/>
                    </a:cubicBezTo>
                    <a:cubicBezTo>
                      <a:pt x="2201" y="14254"/>
                      <a:pt x="1905" y="13729"/>
                      <a:pt x="1522" y="13105"/>
                    </a:cubicBezTo>
                    <a:cubicBezTo>
                      <a:pt x="1040" y="12289"/>
                      <a:pt x="635" y="11419"/>
                      <a:pt x="400" y="10488"/>
                    </a:cubicBezTo>
                    <a:cubicBezTo>
                      <a:pt x="154" y="9530"/>
                      <a:pt x="99" y="8518"/>
                      <a:pt x="176" y="7532"/>
                    </a:cubicBezTo>
                    <a:cubicBezTo>
                      <a:pt x="236" y="6848"/>
                      <a:pt x="345" y="6164"/>
                      <a:pt x="526" y="5502"/>
                    </a:cubicBezTo>
                    <a:cubicBezTo>
                      <a:pt x="603" y="5223"/>
                      <a:pt x="690" y="4949"/>
                      <a:pt x="800" y="4686"/>
                    </a:cubicBezTo>
                    <a:cubicBezTo>
                      <a:pt x="942" y="4369"/>
                      <a:pt x="1106" y="4057"/>
                      <a:pt x="1276" y="3756"/>
                    </a:cubicBezTo>
                    <a:cubicBezTo>
                      <a:pt x="1670" y="3055"/>
                      <a:pt x="2152" y="2398"/>
                      <a:pt x="2754" y="1867"/>
                    </a:cubicBezTo>
                    <a:cubicBezTo>
                      <a:pt x="3077" y="1577"/>
                      <a:pt x="3421" y="1314"/>
                      <a:pt x="3766" y="1068"/>
                    </a:cubicBezTo>
                    <a:cubicBezTo>
                      <a:pt x="3969" y="926"/>
                      <a:pt x="4166" y="773"/>
                      <a:pt x="4379" y="652"/>
                    </a:cubicBezTo>
                    <a:cubicBezTo>
                      <a:pt x="4686" y="472"/>
                      <a:pt x="5014" y="335"/>
                      <a:pt x="5354" y="253"/>
                    </a:cubicBezTo>
                    <a:cubicBezTo>
                      <a:pt x="5556" y="209"/>
                      <a:pt x="5759" y="192"/>
                      <a:pt x="5956" y="165"/>
                    </a:cubicBezTo>
                    <a:cubicBezTo>
                      <a:pt x="5965" y="183"/>
                      <a:pt x="5985" y="194"/>
                      <a:pt x="6001" y="194"/>
                    </a:cubicBezTo>
                    <a:cubicBezTo>
                      <a:pt x="6005" y="194"/>
                      <a:pt x="6008" y="193"/>
                      <a:pt x="6010" y="192"/>
                    </a:cubicBezTo>
                    <a:cubicBezTo>
                      <a:pt x="6087" y="176"/>
                      <a:pt x="6158" y="165"/>
                      <a:pt x="6229" y="160"/>
                    </a:cubicBezTo>
                    <a:cubicBezTo>
                      <a:pt x="6401" y="141"/>
                      <a:pt x="6577" y="134"/>
                      <a:pt x="6753" y="134"/>
                    </a:cubicBezTo>
                    <a:close/>
                    <a:moveTo>
                      <a:pt x="6647" y="0"/>
                    </a:moveTo>
                    <a:cubicBezTo>
                      <a:pt x="6419" y="0"/>
                      <a:pt x="6192" y="15"/>
                      <a:pt x="5967" y="61"/>
                    </a:cubicBezTo>
                    <a:cubicBezTo>
                      <a:pt x="5950" y="42"/>
                      <a:pt x="5930" y="36"/>
                      <a:pt x="5909" y="36"/>
                    </a:cubicBezTo>
                    <a:cubicBezTo>
                      <a:pt x="5877" y="36"/>
                      <a:pt x="5841" y="50"/>
                      <a:pt x="5808" y="50"/>
                    </a:cubicBezTo>
                    <a:cubicBezTo>
                      <a:pt x="5655" y="61"/>
                      <a:pt x="5490" y="83"/>
                      <a:pt x="5343" y="116"/>
                    </a:cubicBezTo>
                    <a:cubicBezTo>
                      <a:pt x="5107" y="170"/>
                      <a:pt x="4877" y="242"/>
                      <a:pt x="4658" y="351"/>
                    </a:cubicBezTo>
                    <a:cubicBezTo>
                      <a:pt x="4385" y="488"/>
                      <a:pt x="4122" y="652"/>
                      <a:pt x="3870" y="822"/>
                    </a:cubicBezTo>
                    <a:cubicBezTo>
                      <a:pt x="3575" y="1024"/>
                      <a:pt x="3285" y="1227"/>
                      <a:pt x="3000" y="1457"/>
                    </a:cubicBezTo>
                    <a:cubicBezTo>
                      <a:pt x="2666" y="1730"/>
                      <a:pt x="2360" y="2037"/>
                      <a:pt x="2069" y="2360"/>
                    </a:cubicBezTo>
                    <a:cubicBezTo>
                      <a:pt x="1686" y="2787"/>
                      <a:pt x="1358" y="3263"/>
                      <a:pt x="1101" y="3778"/>
                    </a:cubicBezTo>
                    <a:cubicBezTo>
                      <a:pt x="887" y="4188"/>
                      <a:pt x="674" y="4610"/>
                      <a:pt x="526" y="5058"/>
                    </a:cubicBezTo>
                    <a:cubicBezTo>
                      <a:pt x="148" y="6159"/>
                      <a:pt x="0" y="7341"/>
                      <a:pt x="33" y="8512"/>
                    </a:cubicBezTo>
                    <a:cubicBezTo>
                      <a:pt x="39" y="9043"/>
                      <a:pt x="83" y="9574"/>
                      <a:pt x="176" y="10100"/>
                    </a:cubicBezTo>
                    <a:cubicBezTo>
                      <a:pt x="291" y="10702"/>
                      <a:pt x="493" y="11282"/>
                      <a:pt x="739" y="11846"/>
                    </a:cubicBezTo>
                    <a:cubicBezTo>
                      <a:pt x="1040" y="12557"/>
                      <a:pt x="1424" y="13220"/>
                      <a:pt x="1867" y="13844"/>
                    </a:cubicBezTo>
                    <a:cubicBezTo>
                      <a:pt x="2173" y="14287"/>
                      <a:pt x="2606" y="14615"/>
                      <a:pt x="3077" y="14845"/>
                    </a:cubicBezTo>
                    <a:cubicBezTo>
                      <a:pt x="3296" y="14955"/>
                      <a:pt x="3515" y="15053"/>
                      <a:pt x="3755" y="15102"/>
                    </a:cubicBezTo>
                    <a:cubicBezTo>
                      <a:pt x="3947" y="15141"/>
                      <a:pt x="4149" y="15141"/>
                      <a:pt x="4352" y="15163"/>
                    </a:cubicBezTo>
                    <a:cubicBezTo>
                      <a:pt x="4560" y="15185"/>
                      <a:pt x="4779" y="15206"/>
                      <a:pt x="4992" y="15212"/>
                    </a:cubicBezTo>
                    <a:cubicBezTo>
                      <a:pt x="5113" y="15213"/>
                      <a:pt x="5234" y="15213"/>
                      <a:pt x="5355" y="15213"/>
                    </a:cubicBezTo>
                    <a:cubicBezTo>
                      <a:pt x="5892" y="15213"/>
                      <a:pt x="6434" y="15204"/>
                      <a:pt x="6979" y="15196"/>
                    </a:cubicBezTo>
                    <a:cubicBezTo>
                      <a:pt x="7401" y="15196"/>
                      <a:pt x="7833" y="15217"/>
                      <a:pt x="8266" y="15228"/>
                    </a:cubicBezTo>
                    <a:cubicBezTo>
                      <a:pt x="8390" y="15233"/>
                      <a:pt x="8515" y="15235"/>
                      <a:pt x="8640" y="15235"/>
                    </a:cubicBezTo>
                    <a:cubicBezTo>
                      <a:pt x="9170" y="15235"/>
                      <a:pt x="9705" y="15195"/>
                      <a:pt x="10236" y="15102"/>
                    </a:cubicBezTo>
                    <a:cubicBezTo>
                      <a:pt x="10439" y="15059"/>
                      <a:pt x="10647" y="15009"/>
                      <a:pt x="10844" y="14938"/>
                    </a:cubicBezTo>
                    <a:cubicBezTo>
                      <a:pt x="11035" y="14867"/>
                      <a:pt x="11221" y="14780"/>
                      <a:pt x="11397" y="14681"/>
                    </a:cubicBezTo>
                    <a:cubicBezTo>
                      <a:pt x="11692" y="14533"/>
                      <a:pt x="11977" y="14353"/>
                      <a:pt x="12218" y="14117"/>
                    </a:cubicBezTo>
                    <a:cubicBezTo>
                      <a:pt x="12442" y="13898"/>
                      <a:pt x="12639" y="13641"/>
                      <a:pt x="12825" y="13384"/>
                    </a:cubicBezTo>
                    <a:cubicBezTo>
                      <a:pt x="12956" y="13203"/>
                      <a:pt x="13088" y="13028"/>
                      <a:pt x="13203" y="12836"/>
                    </a:cubicBezTo>
                    <a:cubicBezTo>
                      <a:pt x="13444" y="12448"/>
                      <a:pt x="13619" y="12010"/>
                      <a:pt x="13799" y="11583"/>
                    </a:cubicBezTo>
                    <a:cubicBezTo>
                      <a:pt x="14051" y="10932"/>
                      <a:pt x="14276" y="10275"/>
                      <a:pt x="14385" y="9585"/>
                    </a:cubicBezTo>
                    <a:cubicBezTo>
                      <a:pt x="14626" y="8370"/>
                      <a:pt x="14593" y="7100"/>
                      <a:pt x="14374" y="5879"/>
                    </a:cubicBezTo>
                    <a:cubicBezTo>
                      <a:pt x="14265" y="5332"/>
                      <a:pt x="14111" y="4790"/>
                      <a:pt x="13947" y="4265"/>
                    </a:cubicBezTo>
                    <a:cubicBezTo>
                      <a:pt x="13827" y="3871"/>
                      <a:pt x="13706" y="3487"/>
                      <a:pt x="13537" y="3121"/>
                    </a:cubicBezTo>
                    <a:cubicBezTo>
                      <a:pt x="13372" y="2770"/>
                      <a:pt x="13159" y="2442"/>
                      <a:pt x="12913" y="2146"/>
                    </a:cubicBezTo>
                    <a:cubicBezTo>
                      <a:pt x="12573" y="1730"/>
                      <a:pt x="12152" y="1402"/>
                      <a:pt x="11692" y="1134"/>
                    </a:cubicBezTo>
                    <a:cubicBezTo>
                      <a:pt x="11309" y="904"/>
                      <a:pt x="10926" y="663"/>
                      <a:pt x="10510" y="499"/>
                    </a:cubicBezTo>
                    <a:cubicBezTo>
                      <a:pt x="10127" y="351"/>
                      <a:pt x="9722" y="253"/>
                      <a:pt x="9311" y="192"/>
                    </a:cubicBezTo>
                    <a:cubicBezTo>
                      <a:pt x="8714" y="105"/>
                      <a:pt x="8112" y="77"/>
                      <a:pt x="7510" y="39"/>
                    </a:cubicBezTo>
                    <a:cubicBezTo>
                      <a:pt x="7223" y="24"/>
                      <a:pt x="6935" y="0"/>
                      <a:pt x="66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7" name="Google Shape;5077;p37"/>
              <p:cNvSpPr/>
              <p:nvPr/>
            </p:nvSpPr>
            <p:spPr>
              <a:xfrm>
                <a:off x="1092275" y="1529950"/>
                <a:ext cx="261400" cy="22425"/>
              </a:xfrm>
              <a:custGeom>
                <a:avLst/>
                <a:gdLst/>
                <a:ahLst/>
                <a:cxnLst/>
                <a:rect l="l" t="t" r="r" b="b"/>
                <a:pathLst>
                  <a:path w="10456" h="897" extrusionOk="0">
                    <a:moveTo>
                      <a:pt x="5142" y="1"/>
                    </a:moveTo>
                    <a:cubicBezTo>
                      <a:pt x="5052" y="1"/>
                      <a:pt x="4962" y="2"/>
                      <a:pt x="4872" y="4"/>
                    </a:cubicBezTo>
                    <a:cubicBezTo>
                      <a:pt x="4018" y="10"/>
                      <a:pt x="3153" y="42"/>
                      <a:pt x="2305" y="168"/>
                    </a:cubicBezTo>
                    <a:cubicBezTo>
                      <a:pt x="1637" y="250"/>
                      <a:pt x="980" y="398"/>
                      <a:pt x="323" y="562"/>
                    </a:cubicBezTo>
                    <a:cubicBezTo>
                      <a:pt x="236" y="584"/>
                      <a:pt x="154" y="612"/>
                      <a:pt x="61" y="634"/>
                    </a:cubicBezTo>
                    <a:cubicBezTo>
                      <a:pt x="44" y="677"/>
                      <a:pt x="22" y="721"/>
                      <a:pt x="1" y="770"/>
                    </a:cubicBezTo>
                    <a:cubicBezTo>
                      <a:pt x="187" y="716"/>
                      <a:pt x="378" y="666"/>
                      <a:pt x="570" y="617"/>
                    </a:cubicBezTo>
                    <a:cubicBezTo>
                      <a:pt x="1374" y="431"/>
                      <a:pt x="2190" y="294"/>
                      <a:pt x="3006" y="207"/>
                    </a:cubicBezTo>
                    <a:cubicBezTo>
                      <a:pt x="3613" y="157"/>
                      <a:pt x="4215" y="157"/>
                      <a:pt x="4823" y="130"/>
                    </a:cubicBezTo>
                    <a:cubicBezTo>
                      <a:pt x="4986" y="122"/>
                      <a:pt x="5149" y="118"/>
                      <a:pt x="5314" y="118"/>
                    </a:cubicBezTo>
                    <a:cubicBezTo>
                      <a:pt x="5701" y="118"/>
                      <a:pt x="6091" y="139"/>
                      <a:pt x="6476" y="174"/>
                    </a:cubicBezTo>
                    <a:cubicBezTo>
                      <a:pt x="7269" y="234"/>
                      <a:pt x="8063" y="316"/>
                      <a:pt x="8840" y="502"/>
                    </a:cubicBezTo>
                    <a:cubicBezTo>
                      <a:pt x="9382" y="623"/>
                      <a:pt x="9930" y="738"/>
                      <a:pt x="10455" y="896"/>
                    </a:cubicBezTo>
                    <a:cubicBezTo>
                      <a:pt x="10439" y="853"/>
                      <a:pt x="10417" y="809"/>
                      <a:pt x="10395" y="770"/>
                    </a:cubicBezTo>
                    <a:cubicBezTo>
                      <a:pt x="9755" y="579"/>
                      <a:pt x="9098" y="442"/>
                      <a:pt x="8446" y="283"/>
                    </a:cubicBezTo>
                    <a:cubicBezTo>
                      <a:pt x="7932" y="174"/>
                      <a:pt x="7406" y="125"/>
                      <a:pt x="6886" y="86"/>
                    </a:cubicBezTo>
                    <a:cubicBezTo>
                      <a:pt x="6303" y="44"/>
                      <a:pt x="5724" y="1"/>
                      <a:pt x="514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8" name="Google Shape;5078;p37"/>
              <p:cNvSpPr/>
              <p:nvPr/>
            </p:nvSpPr>
            <p:spPr>
              <a:xfrm>
                <a:off x="1279750" y="1629350"/>
                <a:ext cx="25600" cy="12475"/>
              </a:xfrm>
              <a:custGeom>
                <a:avLst/>
                <a:gdLst/>
                <a:ahLst/>
                <a:cxnLst/>
                <a:rect l="l" t="t" r="r" b="b"/>
                <a:pathLst>
                  <a:path w="1024" h="499" extrusionOk="0">
                    <a:moveTo>
                      <a:pt x="236" y="128"/>
                    </a:moveTo>
                    <a:lnTo>
                      <a:pt x="236" y="128"/>
                    </a:lnTo>
                    <a:cubicBezTo>
                      <a:pt x="230" y="133"/>
                      <a:pt x="230" y="133"/>
                      <a:pt x="219" y="133"/>
                    </a:cubicBezTo>
                    <a:cubicBezTo>
                      <a:pt x="203" y="139"/>
                      <a:pt x="170" y="155"/>
                      <a:pt x="154" y="172"/>
                    </a:cubicBezTo>
                    <a:cubicBezTo>
                      <a:pt x="137" y="166"/>
                      <a:pt x="137" y="166"/>
                      <a:pt x="137" y="161"/>
                    </a:cubicBezTo>
                    <a:cubicBezTo>
                      <a:pt x="165" y="139"/>
                      <a:pt x="203" y="133"/>
                      <a:pt x="236" y="128"/>
                    </a:cubicBezTo>
                    <a:close/>
                    <a:moveTo>
                      <a:pt x="399" y="1"/>
                    </a:moveTo>
                    <a:cubicBezTo>
                      <a:pt x="297" y="1"/>
                      <a:pt x="194" y="14"/>
                      <a:pt x="132" y="35"/>
                    </a:cubicBezTo>
                    <a:cubicBezTo>
                      <a:pt x="44" y="68"/>
                      <a:pt x="0" y="183"/>
                      <a:pt x="77" y="248"/>
                    </a:cubicBezTo>
                    <a:cubicBezTo>
                      <a:pt x="50" y="336"/>
                      <a:pt x="132" y="407"/>
                      <a:pt x="208" y="418"/>
                    </a:cubicBezTo>
                    <a:cubicBezTo>
                      <a:pt x="269" y="456"/>
                      <a:pt x="340" y="478"/>
                      <a:pt x="405" y="489"/>
                    </a:cubicBezTo>
                    <a:cubicBezTo>
                      <a:pt x="451" y="491"/>
                      <a:pt x="519" y="498"/>
                      <a:pt x="587" y="498"/>
                    </a:cubicBezTo>
                    <a:cubicBezTo>
                      <a:pt x="725" y="498"/>
                      <a:pt x="867" y="469"/>
                      <a:pt x="849" y="309"/>
                    </a:cubicBezTo>
                    <a:cubicBezTo>
                      <a:pt x="925" y="309"/>
                      <a:pt x="1024" y="276"/>
                      <a:pt x="1002" y="183"/>
                    </a:cubicBezTo>
                    <a:cubicBezTo>
                      <a:pt x="958" y="68"/>
                      <a:pt x="783" y="57"/>
                      <a:pt x="679" y="57"/>
                    </a:cubicBezTo>
                    <a:cubicBezTo>
                      <a:pt x="622" y="17"/>
                      <a:pt x="511"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79" name="Google Shape;5079;p37"/>
              <p:cNvSpPr/>
              <p:nvPr/>
            </p:nvSpPr>
            <p:spPr>
              <a:xfrm>
                <a:off x="1223650" y="1641625"/>
                <a:ext cx="14275" cy="9575"/>
              </a:xfrm>
              <a:custGeom>
                <a:avLst/>
                <a:gdLst/>
                <a:ahLst/>
                <a:cxnLst/>
                <a:rect l="l" t="t" r="r" b="b"/>
                <a:pathLst>
                  <a:path w="571" h="383" extrusionOk="0">
                    <a:moveTo>
                      <a:pt x="284" y="1"/>
                    </a:moveTo>
                    <a:cubicBezTo>
                      <a:pt x="201" y="1"/>
                      <a:pt x="117" y="46"/>
                      <a:pt x="77" y="119"/>
                    </a:cubicBezTo>
                    <a:cubicBezTo>
                      <a:pt x="49" y="184"/>
                      <a:pt x="0" y="305"/>
                      <a:pt x="49" y="365"/>
                    </a:cubicBezTo>
                    <a:cubicBezTo>
                      <a:pt x="62" y="378"/>
                      <a:pt x="77" y="383"/>
                      <a:pt x="91" y="383"/>
                    </a:cubicBezTo>
                    <a:cubicBezTo>
                      <a:pt x="102" y="383"/>
                      <a:pt x="112" y="380"/>
                      <a:pt x="121" y="376"/>
                    </a:cubicBezTo>
                    <a:cubicBezTo>
                      <a:pt x="137" y="359"/>
                      <a:pt x="148" y="332"/>
                      <a:pt x="137" y="310"/>
                    </a:cubicBezTo>
                    <a:cubicBezTo>
                      <a:pt x="137" y="283"/>
                      <a:pt x="148" y="266"/>
                      <a:pt x="153" y="239"/>
                    </a:cubicBezTo>
                    <a:cubicBezTo>
                      <a:pt x="162" y="176"/>
                      <a:pt x="216" y="128"/>
                      <a:pt x="277" y="128"/>
                    </a:cubicBezTo>
                    <a:cubicBezTo>
                      <a:pt x="290" y="128"/>
                      <a:pt x="304" y="130"/>
                      <a:pt x="318" y="135"/>
                    </a:cubicBezTo>
                    <a:cubicBezTo>
                      <a:pt x="378" y="157"/>
                      <a:pt x="422" y="217"/>
                      <a:pt x="455" y="266"/>
                    </a:cubicBezTo>
                    <a:cubicBezTo>
                      <a:pt x="466" y="282"/>
                      <a:pt x="480" y="288"/>
                      <a:pt x="493" y="288"/>
                    </a:cubicBezTo>
                    <a:cubicBezTo>
                      <a:pt x="533" y="288"/>
                      <a:pt x="571" y="234"/>
                      <a:pt x="542" y="190"/>
                    </a:cubicBezTo>
                    <a:cubicBezTo>
                      <a:pt x="493" y="119"/>
                      <a:pt x="444" y="53"/>
                      <a:pt x="372" y="20"/>
                    </a:cubicBezTo>
                    <a:cubicBezTo>
                      <a:pt x="345" y="7"/>
                      <a:pt x="314" y="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0" name="Google Shape;5080;p37"/>
              <p:cNvSpPr/>
              <p:nvPr/>
            </p:nvSpPr>
            <p:spPr>
              <a:xfrm>
                <a:off x="1209825" y="1671625"/>
                <a:ext cx="43700" cy="23950"/>
              </a:xfrm>
              <a:custGeom>
                <a:avLst/>
                <a:gdLst/>
                <a:ahLst/>
                <a:cxnLst/>
                <a:rect l="l" t="t" r="r" b="b"/>
                <a:pathLst>
                  <a:path w="1748" h="958" extrusionOk="0">
                    <a:moveTo>
                      <a:pt x="1686" y="1"/>
                    </a:moveTo>
                    <a:cubicBezTo>
                      <a:pt x="1665" y="1"/>
                      <a:pt x="1646" y="12"/>
                      <a:pt x="1637" y="41"/>
                    </a:cubicBezTo>
                    <a:cubicBezTo>
                      <a:pt x="1615" y="139"/>
                      <a:pt x="1582" y="227"/>
                      <a:pt x="1538" y="314"/>
                    </a:cubicBezTo>
                    <a:cubicBezTo>
                      <a:pt x="1456" y="500"/>
                      <a:pt x="1314" y="654"/>
                      <a:pt x="1144" y="747"/>
                    </a:cubicBezTo>
                    <a:cubicBezTo>
                      <a:pt x="1035" y="805"/>
                      <a:pt x="906" y="834"/>
                      <a:pt x="776" y="834"/>
                    </a:cubicBezTo>
                    <a:cubicBezTo>
                      <a:pt x="488" y="834"/>
                      <a:pt x="197" y="690"/>
                      <a:pt x="110" y="396"/>
                    </a:cubicBezTo>
                    <a:cubicBezTo>
                      <a:pt x="100" y="367"/>
                      <a:pt x="77" y="353"/>
                      <a:pt x="54" y="353"/>
                    </a:cubicBezTo>
                    <a:cubicBezTo>
                      <a:pt x="27" y="353"/>
                      <a:pt x="0" y="374"/>
                      <a:pt x="0" y="413"/>
                    </a:cubicBezTo>
                    <a:cubicBezTo>
                      <a:pt x="61" y="747"/>
                      <a:pt x="411" y="933"/>
                      <a:pt x="712" y="955"/>
                    </a:cubicBezTo>
                    <a:cubicBezTo>
                      <a:pt x="735" y="956"/>
                      <a:pt x="758" y="957"/>
                      <a:pt x="780" y="957"/>
                    </a:cubicBezTo>
                    <a:cubicBezTo>
                      <a:pt x="1280" y="957"/>
                      <a:pt x="1626" y="555"/>
                      <a:pt x="1741" y="68"/>
                    </a:cubicBezTo>
                    <a:cubicBezTo>
                      <a:pt x="1748" y="28"/>
                      <a:pt x="1716" y="1"/>
                      <a:pt x="1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1" name="Google Shape;5081;p37"/>
              <p:cNvSpPr/>
              <p:nvPr/>
            </p:nvSpPr>
            <p:spPr>
              <a:xfrm>
                <a:off x="1288300" y="1579125"/>
                <a:ext cx="20425" cy="9650"/>
              </a:xfrm>
              <a:custGeom>
                <a:avLst/>
                <a:gdLst/>
                <a:ahLst/>
                <a:cxnLst/>
                <a:rect l="l" t="t" r="r" b="b"/>
                <a:pathLst>
                  <a:path w="817" h="386" extrusionOk="0">
                    <a:moveTo>
                      <a:pt x="360" y="1"/>
                    </a:moveTo>
                    <a:cubicBezTo>
                      <a:pt x="351" y="1"/>
                      <a:pt x="341" y="1"/>
                      <a:pt x="332" y="2"/>
                    </a:cubicBezTo>
                    <a:cubicBezTo>
                      <a:pt x="228" y="8"/>
                      <a:pt x="52" y="40"/>
                      <a:pt x="9" y="150"/>
                    </a:cubicBezTo>
                    <a:cubicBezTo>
                      <a:pt x="0" y="192"/>
                      <a:pt x="34" y="234"/>
                      <a:pt x="67" y="234"/>
                    </a:cubicBezTo>
                    <a:cubicBezTo>
                      <a:pt x="77" y="234"/>
                      <a:pt x="87" y="230"/>
                      <a:pt x="96" y="221"/>
                    </a:cubicBezTo>
                    <a:cubicBezTo>
                      <a:pt x="118" y="183"/>
                      <a:pt x="146" y="172"/>
                      <a:pt x="178" y="155"/>
                    </a:cubicBezTo>
                    <a:cubicBezTo>
                      <a:pt x="237" y="132"/>
                      <a:pt x="290" y="121"/>
                      <a:pt x="339" y="121"/>
                    </a:cubicBezTo>
                    <a:cubicBezTo>
                      <a:pt x="484" y="121"/>
                      <a:pt x="595" y="216"/>
                      <a:pt x="693" y="363"/>
                    </a:cubicBezTo>
                    <a:cubicBezTo>
                      <a:pt x="707" y="379"/>
                      <a:pt x="723" y="385"/>
                      <a:pt x="738" y="385"/>
                    </a:cubicBezTo>
                    <a:cubicBezTo>
                      <a:pt x="781" y="385"/>
                      <a:pt x="817" y="333"/>
                      <a:pt x="780" y="292"/>
                    </a:cubicBezTo>
                    <a:cubicBezTo>
                      <a:pt x="687" y="147"/>
                      <a:pt x="539"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2" name="Google Shape;5082;p37"/>
              <p:cNvSpPr/>
              <p:nvPr/>
            </p:nvSpPr>
            <p:spPr>
              <a:xfrm>
                <a:off x="1259500" y="1656250"/>
                <a:ext cx="68725" cy="57500"/>
              </a:xfrm>
              <a:custGeom>
                <a:avLst/>
                <a:gdLst/>
                <a:ahLst/>
                <a:cxnLst/>
                <a:rect l="l" t="t" r="r" b="b"/>
                <a:pathLst>
                  <a:path w="2749" h="2300" extrusionOk="0">
                    <a:moveTo>
                      <a:pt x="1534" y="1"/>
                    </a:moveTo>
                    <a:cubicBezTo>
                      <a:pt x="1483" y="1"/>
                      <a:pt x="1431" y="6"/>
                      <a:pt x="1380" y="15"/>
                    </a:cubicBezTo>
                    <a:cubicBezTo>
                      <a:pt x="914" y="21"/>
                      <a:pt x="416" y="530"/>
                      <a:pt x="258" y="957"/>
                    </a:cubicBezTo>
                    <a:cubicBezTo>
                      <a:pt x="0" y="1657"/>
                      <a:pt x="504" y="2238"/>
                      <a:pt x="1166" y="2292"/>
                    </a:cubicBezTo>
                    <a:cubicBezTo>
                      <a:pt x="1214" y="2297"/>
                      <a:pt x="1262" y="2299"/>
                      <a:pt x="1310" y="2299"/>
                    </a:cubicBezTo>
                    <a:cubicBezTo>
                      <a:pt x="1717" y="2299"/>
                      <a:pt x="2118" y="2134"/>
                      <a:pt x="2387" y="1816"/>
                    </a:cubicBezTo>
                    <a:cubicBezTo>
                      <a:pt x="2710" y="1411"/>
                      <a:pt x="2748" y="814"/>
                      <a:pt x="2387" y="426"/>
                    </a:cubicBezTo>
                    <a:cubicBezTo>
                      <a:pt x="2169" y="185"/>
                      <a:pt x="1858" y="1"/>
                      <a:pt x="1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3" name="Google Shape;5083;p37"/>
              <p:cNvSpPr/>
              <p:nvPr/>
            </p:nvSpPr>
            <p:spPr>
              <a:xfrm>
                <a:off x="1117450" y="1654600"/>
                <a:ext cx="59675" cy="56175"/>
              </a:xfrm>
              <a:custGeom>
                <a:avLst/>
                <a:gdLst/>
                <a:ahLst/>
                <a:cxnLst/>
                <a:rect l="l" t="t" r="r" b="b"/>
                <a:pathLst>
                  <a:path w="2387" h="2247" extrusionOk="0">
                    <a:moveTo>
                      <a:pt x="964" y="0"/>
                    </a:moveTo>
                    <a:cubicBezTo>
                      <a:pt x="937" y="0"/>
                      <a:pt x="909" y="2"/>
                      <a:pt x="882" y="5"/>
                    </a:cubicBezTo>
                    <a:cubicBezTo>
                      <a:pt x="384" y="92"/>
                      <a:pt x="1" y="705"/>
                      <a:pt x="23" y="1214"/>
                    </a:cubicBezTo>
                    <a:cubicBezTo>
                      <a:pt x="34" y="1597"/>
                      <a:pt x="324" y="1888"/>
                      <a:pt x="636" y="2046"/>
                    </a:cubicBezTo>
                    <a:cubicBezTo>
                      <a:pt x="844" y="2161"/>
                      <a:pt x="1063" y="2238"/>
                      <a:pt x="1292" y="2243"/>
                    </a:cubicBezTo>
                    <a:cubicBezTo>
                      <a:pt x="1320" y="2246"/>
                      <a:pt x="1348" y="2247"/>
                      <a:pt x="1375" y="2247"/>
                    </a:cubicBezTo>
                    <a:cubicBezTo>
                      <a:pt x="2029" y="2247"/>
                      <a:pt x="2387" y="1560"/>
                      <a:pt x="2239" y="930"/>
                    </a:cubicBezTo>
                    <a:cubicBezTo>
                      <a:pt x="2130" y="541"/>
                      <a:pt x="1801" y="267"/>
                      <a:pt x="1451" y="114"/>
                    </a:cubicBezTo>
                    <a:cubicBezTo>
                      <a:pt x="1369" y="87"/>
                      <a:pt x="1281" y="59"/>
                      <a:pt x="1199" y="37"/>
                    </a:cubicBezTo>
                    <a:cubicBezTo>
                      <a:pt x="1177" y="37"/>
                      <a:pt x="1156" y="48"/>
                      <a:pt x="1145" y="59"/>
                    </a:cubicBezTo>
                    <a:cubicBezTo>
                      <a:pt x="1139" y="10"/>
                      <a:pt x="1084" y="5"/>
                      <a:pt x="1046" y="5"/>
                    </a:cubicBezTo>
                    <a:cubicBezTo>
                      <a:pt x="1019" y="2"/>
                      <a:pt x="991" y="0"/>
                      <a:pt x="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4" name="Google Shape;5084;p37"/>
              <p:cNvSpPr/>
              <p:nvPr/>
            </p:nvSpPr>
            <p:spPr>
              <a:xfrm>
                <a:off x="1058350" y="1539375"/>
                <a:ext cx="24650" cy="69300"/>
              </a:xfrm>
              <a:custGeom>
                <a:avLst/>
                <a:gdLst/>
                <a:ahLst/>
                <a:cxnLst/>
                <a:rect l="l" t="t" r="r" b="b"/>
                <a:pathLst>
                  <a:path w="986" h="2772" extrusionOk="0">
                    <a:moveTo>
                      <a:pt x="901" y="0"/>
                    </a:moveTo>
                    <a:cubicBezTo>
                      <a:pt x="730" y="0"/>
                      <a:pt x="586" y="635"/>
                      <a:pt x="531" y="771"/>
                    </a:cubicBezTo>
                    <a:cubicBezTo>
                      <a:pt x="493" y="960"/>
                      <a:pt x="1" y="2770"/>
                      <a:pt x="201" y="2770"/>
                    </a:cubicBezTo>
                    <a:cubicBezTo>
                      <a:pt x="203" y="2770"/>
                      <a:pt x="206" y="2770"/>
                      <a:pt x="208" y="2769"/>
                    </a:cubicBezTo>
                    <a:cubicBezTo>
                      <a:pt x="212" y="2770"/>
                      <a:pt x="216" y="2771"/>
                      <a:pt x="220" y="2771"/>
                    </a:cubicBezTo>
                    <a:cubicBezTo>
                      <a:pt x="341" y="2771"/>
                      <a:pt x="358" y="2141"/>
                      <a:pt x="411" y="2008"/>
                    </a:cubicBezTo>
                    <a:cubicBezTo>
                      <a:pt x="536" y="1379"/>
                      <a:pt x="662" y="722"/>
                      <a:pt x="947" y="142"/>
                    </a:cubicBezTo>
                    <a:cubicBezTo>
                      <a:pt x="985" y="103"/>
                      <a:pt x="985" y="49"/>
                      <a:pt x="947" y="16"/>
                    </a:cubicBezTo>
                    <a:cubicBezTo>
                      <a:pt x="931" y="5"/>
                      <a:pt x="916" y="0"/>
                      <a:pt x="901"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5" name="Google Shape;5085;p37"/>
              <p:cNvSpPr/>
              <p:nvPr/>
            </p:nvSpPr>
            <p:spPr>
              <a:xfrm>
                <a:off x="1358700" y="1504350"/>
                <a:ext cx="31400" cy="62925"/>
              </a:xfrm>
              <a:custGeom>
                <a:avLst/>
                <a:gdLst/>
                <a:ahLst/>
                <a:cxnLst/>
                <a:rect l="l" t="t" r="r" b="b"/>
                <a:pathLst>
                  <a:path w="1256" h="2517" extrusionOk="0">
                    <a:moveTo>
                      <a:pt x="103" y="0"/>
                    </a:moveTo>
                    <a:cubicBezTo>
                      <a:pt x="78" y="0"/>
                      <a:pt x="55" y="9"/>
                      <a:pt x="33" y="26"/>
                    </a:cubicBezTo>
                    <a:cubicBezTo>
                      <a:pt x="1" y="141"/>
                      <a:pt x="127" y="256"/>
                      <a:pt x="170" y="355"/>
                    </a:cubicBezTo>
                    <a:cubicBezTo>
                      <a:pt x="499" y="1012"/>
                      <a:pt x="740" y="1712"/>
                      <a:pt x="948" y="2418"/>
                    </a:cubicBezTo>
                    <a:cubicBezTo>
                      <a:pt x="968" y="2487"/>
                      <a:pt x="1020" y="2516"/>
                      <a:pt x="1074" y="2516"/>
                    </a:cubicBezTo>
                    <a:cubicBezTo>
                      <a:pt x="1163" y="2516"/>
                      <a:pt x="1255" y="2438"/>
                      <a:pt x="1221" y="2325"/>
                    </a:cubicBezTo>
                    <a:cubicBezTo>
                      <a:pt x="1160" y="2022"/>
                      <a:pt x="480" y="0"/>
                      <a:pt x="103"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5086" name="Google Shape;5086;p37"/>
            <p:cNvGrpSpPr/>
            <p:nvPr/>
          </p:nvGrpSpPr>
          <p:grpSpPr>
            <a:xfrm>
              <a:off x="5508930" y="3989373"/>
              <a:ext cx="3166659" cy="1309360"/>
              <a:chOff x="824200" y="2416650"/>
              <a:chExt cx="801625" cy="331450"/>
            </a:xfrm>
          </p:grpSpPr>
          <p:sp>
            <p:nvSpPr>
              <p:cNvPr id="5087" name="Google Shape;5087;p37"/>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8" name="Google Shape;5088;p37"/>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89" name="Google Shape;5089;p37"/>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0" name="Google Shape;5090;p37"/>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1" name="Google Shape;5091;p37"/>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2" name="Google Shape;5092;p37"/>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3" name="Google Shape;5093;p37"/>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4" name="Google Shape;5094;p37"/>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5" name="Google Shape;5095;p37"/>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6" name="Google Shape;5096;p37"/>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7" name="Google Shape;5097;p37"/>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8" name="Google Shape;5098;p37"/>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099" name="Google Shape;5099;p37"/>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0" name="Google Shape;5100;p37"/>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1" name="Google Shape;5101;p37"/>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2" name="Google Shape;5102;p37"/>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3" name="Google Shape;5103;p37"/>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4" name="Google Shape;5104;p37"/>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5" name="Google Shape;5105;p37"/>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6" name="Google Shape;5106;p37"/>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7" name="Google Shape;5107;p37"/>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8" name="Google Shape;5108;p37"/>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09" name="Google Shape;5109;p37"/>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0" name="Google Shape;5110;p37"/>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1" name="Google Shape;5111;p37"/>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2" name="Google Shape;5112;p37"/>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3" name="Google Shape;5113;p37"/>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4" name="Google Shape;5114;p37"/>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5" name="Google Shape;5115;p37"/>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6" name="Google Shape;5116;p37"/>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7" name="Google Shape;5117;p37"/>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8" name="Google Shape;5118;p37"/>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19" name="Google Shape;5119;p37"/>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0" name="Google Shape;5120;p37"/>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1" name="Google Shape;5121;p37"/>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2" name="Google Shape;5122;p37"/>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3" name="Google Shape;5123;p37"/>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4" name="Google Shape;5124;p37"/>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5" name="Google Shape;5125;p37"/>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6" name="Google Shape;5126;p37"/>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7" name="Google Shape;5127;p37"/>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8" name="Google Shape;5128;p37"/>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29" name="Google Shape;5129;p37"/>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0" name="Google Shape;5130;p37"/>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1" name="Google Shape;5131;p37"/>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2" name="Google Shape;5132;p37"/>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3" name="Google Shape;5133;p37"/>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4" name="Google Shape;5134;p37"/>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5" name="Google Shape;5135;p37"/>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6" name="Google Shape;5136;p37"/>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7" name="Google Shape;5137;p37"/>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8" name="Google Shape;5138;p37"/>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39" name="Google Shape;5139;p37"/>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0" name="Google Shape;5140;p37"/>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1" name="Google Shape;5141;p37"/>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2" name="Google Shape;5142;p37"/>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3" name="Google Shape;5143;p37"/>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4" name="Google Shape;5144;p37"/>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5" name="Google Shape;5145;p37"/>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6" name="Google Shape;5146;p37"/>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7" name="Google Shape;5147;p37"/>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8" name="Google Shape;5148;p37"/>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49" name="Google Shape;5149;p37"/>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0" name="Google Shape;5150;p37"/>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1" name="Google Shape;5151;p37"/>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2" name="Google Shape;5152;p37"/>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3" name="Google Shape;5153;p37"/>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4" name="Google Shape;5154;p37"/>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5" name="Google Shape;5155;p37"/>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6" name="Google Shape;5156;p37"/>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7" name="Google Shape;5157;p37"/>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8" name="Google Shape;5158;p37"/>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59" name="Google Shape;5159;p37"/>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0" name="Google Shape;5160;p37"/>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1" name="Google Shape;5161;p37"/>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2" name="Google Shape;5162;p37"/>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3" name="Google Shape;5163;p37"/>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4" name="Google Shape;5164;p37"/>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5" name="Google Shape;5165;p37"/>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6" name="Google Shape;5166;p37"/>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7" name="Google Shape;5167;p37"/>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8" name="Google Shape;5168;p37"/>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69" name="Google Shape;5169;p37"/>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0" name="Google Shape;5170;p37"/>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1" name="Google Shape;5171;p37"/>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2" name="Google Shape;5172;p37"/>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3" name="Google Shape;5173;p37"/>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4" name="Google Shape;5174;p37"/>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5" name="Google Shape;5175;p37"/>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6" name="Google Shape;5176;p37"/>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7" name="Google Shape;5177;p37"/>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8" name="Google Shape;5178;p37"/>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79" name="Google Shape;5179;p37"/>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0" name="Google Shape;5180;p37"/>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1" name="Google Shape;5181;p37"/>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2" name="Google Shape;5182;p37"/>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3" name="Google Shape;5183;p37"/>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4" name="Google Shape;5184;p37"/>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5" name="Google Shape;5185;p37"/>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6" name="Google Shape;5186;p37"/>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7" name="Google Shape;5187;p37"/>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8" name="Google Shape;5188;p37"/>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89" name="Google Shape;5189;p37"/>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0" name="Google Shape;5190;p37"/>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1" name="Google Shape;5191;p37"/>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2" name="Google Shape;5192;p37"/>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3" name="Google Shape;5193;p37"/>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4" name="Google Shape;5194;p37"/>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5" name="Google Shape;5195;p37"/>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6" name="Google Shape;5196;p37"/>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7" name="Google Shape;5197;p37"/>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8" name="Google Shape;5198;p37"/>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199" name="Google Shape;5199;p37"/>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0" name="Google Shape;5200;p37"/>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1" name="Google Shape;5201;p37"/>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2" name="Google Shape;5202;p37"/>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3" name="Google Shape;5203;p37"/>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4" name="Google Shape;5204;p37"/>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5" name="Google Shape;5205;p37"/>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6" name="Google Shape;5206;p37"/>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7" name="Google Shape;5207;p37"/>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8" name="Google Shape;5208;p37"/>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09" name="Google Shape;5209;p37"/>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10" name="Google Shape;5210;p37"/>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sp>
        <p:nvSpPr>
          <p:cNvPr id="6" name="TextBox 5">
            <a:extLst>
              <a:ext uri="{FF2B5EF4-FFF2-40B4-BE49-F238E27FC236}">
                <a16:creationId xmlns:a16="http://schemas.microsoft.com/office/drawing/2014/main" id="{F8FCE6D7-CAF2-488B-A421-D566B8CD7302}"/>
              </a:ext>
            </a:extLst>
          </p:cNvPr>
          <p:cNvSpPr txBox="1"/>
          <p:nvPr/>
        </p:nvSpPr>
        <p:spPr>
          <a:xfrm>
            <a:off x="434355" y="1691922"/>
            <a:ext cx="5240097" cy="2482667"/>
          </a:xfrm>
          <a:prstGeom prst="rect">
            <a:avLst/>
          </a:prstGeom>
          <a:noFill/>
        </p:spPr>
        <p:txBody>
          <a:bodyPr wrap="square" rtlCol="0">
            <a:spAutoFit/>
          </a:bodyPr>
          <a:lstStyle/>
          <a:p>
            <a:pPr algn="ctr">
              <a:lnSpc>
                <a:spcPct val="150000"/>
              </a:lnSpc>
            </a:pPr>
            <a:r>
              <a:rPr lang="en-US" sz="3600" b="1" dirty="0">
                <a:solidFill>
                  <a:srgbClr val="FF0000"/>
                </a:solidFill>
                <a:latin typeface="Cambria" panose="02040503050406030204" pitchFamily="18" charset="0"/>
                <a:ea typeface="Cambria" panose="02040503050406030204" pitchFamily="18" charset="0"/>
              </a:rPr>
              <a:t>ĐÁNH GIÁ KĨ NĂNG ĐỌC THÀNH TIẾNG, HỌC THUỘC LÒNG</a:t>
            </a:r>
          </a:p>
        </p:txBody>
      </p:sp>
      <p:pic>
        <p:nvPicPr>
          <p:cNvPr id="229" name="Google Shape;184;p2">
            <a:extLst>
              <a:ext uri="{FF2B5EF4-FFF2-40B4-BE49-F238E27FC236}">
                <a16:creationId xmlns:a16="http://schemas.microsoft.com/office/drawing/2014/main" id="{458C0597-4442-4770-822A-13BE19682758}"/>
              </a:ext>
            </a:extLst>
          </p:cNvPr>
          <p:cNvPicPr preferRelativeResize="0"/>
          <p:nvPr/>
        </p:nvPicPr>
        <p:blipFill rotWithShape="1">
          <a:blip r:embed="rId3">
            <a:alphaModFix/>
          </a:blip>
          <a:srcRect/>
          <a:stretch/>
        </p:blipFill>
        <p:spPr>
          <a:xfrm>
            <a:off x="0" y="4966615"/>
            <a:ext cx="747136" cy="187519"/>
          </a:xfrm>
          <a:prstGeom prst="rect">
            <a:avLst/>
          </a:prstGeom>
          <a:noFill/>
          <a:ln>
            <a:noFill/>
          </a:ln>
        </p:spPr>
      </p:pic>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033D752-28C9-F013-FCAA-69E4F2FACEA5}"/>
              </a:ext>
            </a:extLst>
          </p:cNvPr>
          <p:cNvSpPr/>
          <p:nvPr/>
        </p:nvSpPr>
        <p:spPr>
          <a:xfrm>
            <a:off x="2761178" y="487379"/>
            <a:ext cx="6056372" cy="435759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4">
              <a:lumMod val="40000"/>
              <a:lumOff val="60000"/>
            </a:schemeClr>
          </a:solidFill>
        </p:spPr>
        <p:txBody>
          <a:bodyPr/>
          <a:lstStyle/>
          <a:p>
            <a:endParaRPr lang="en-US" sz="700">
              <a:latin typeface="Cambria" panose="02040503050406030204" pitchFamily="18" charset="0"/>
              <a:ea typeface="Cambria" panose="02040503050406030204" pitchFamily="18" charset="0"/>
            </a:endParaRPr>
          </a:p>
        </p:txBody>
      </p:sp>
      <p:pic>
        <p:nvPicPr>
          <p:cNvPr id="4" name="Picture 9">
            <a:extLst>
              <a:ext uri="{FF2B5EF4-FFF2-40B4-BE49-F238E27FC236}">
                <a16:creationId xmlns:a16="http://schemas.microsoft.com/office/drawing/2014/main" id="{5C063225-F80B-56FB-C2C8-A2E5F602DE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42159" y="273569"/>
            <a:ext cx="2894410" cy="437043"/>
          </a:xfrm>
          <a:prstGeom prst="rect">
            <a:avLst/>
          </a:prstGeom>
        </p:spPr>
      </p:pic>
      <p:sp>
        <p:nvSpPr>
          <p:cNvPr id="12" name="TextBox 11">
            <a:extLst>
              <a:ext uri="{FF2B5EF4-FFF2-40B4-BE49-F238E27FC236}">
                <a16:creationId xmlns:a16="http://schemas.microsoft.com/office/drawing/2014/main" id="{2DD929DF-9A2E-D8A8-2103-1620E2EE6AF0}"/>
              </a:ext>
            </a:extLst>
          </p:cNvPr>
          <p:cNvSpPr txBox="1"/>
          <p:nvPr/>
        </p:nvSpPr>
        <p:spPr>
          <a:xfrm>
            <a:off x="2995649" y="626689"/>
            <a:ext cx="5373109" cy="4190314"/>
          </a:xfrm>
          <a:prstGeom prst="rect">
            <a:avLst/>
          </a:prstGeom>
          <a:noFill/>
        </p:spPr>
        <p:txBody>
          <a:bodyPr wrap="square">
            <a:spAutoFit/>
          </a:bodyPr>
          <a:lstStyle/>
          <a:p>
            <a:pPr marL="285750" indent="-285750" algn="just">
              <a:lnSpc>
                <a:spcPct val="150000"/>
              </a:lnSpc>
              <a:buFont typeface="Courier New" panose="02070309020205020404" pitchFamily="49" charset="0"/>
              <a:buChar char="o"/>
            </a:pPr>
            <a:r>
              <a:rPr lang="en-US" sz="2000">
                <a:latin typeface="Cambria" panose="02040503050406030204" pitchFamily="18" charset="0"/>
                <a:ea typeface="Cambria" panose="02040503050406030204" pitchFamily="18" charset="0"/>
                <a:cs typeface="Arial" panose="020B0604020202020204" pitchFamily="34" charset="0"/>
              </a:rPr>
              <a:t>Đ</a:t>
            </a:r>
            <a:r>
              <a:rPr lang="vi-VN" sz="2000">
                <a:latin typeface="Cambria" panose="02040503050406030204" pitchFamily="18" charset="0"/>
                <a:ea typeface="Cambria" panose="02040503050406030204" pitchFamily="18" charset="0"/>
                <a:cs typeface="Arial" panose="020B0604020202020204" pitchFamily="34" charset="0"/>
              </a:rPr>
              <a:t>ọc diễn cảm các đoạn hoặc bài đọc trong các văn bản đã học ở nửa cuối học kì II hoặc văn bản ngoài SGK.</a:t>
            </a:r>
            <a:endParaRPr lang="en-US" sz="2000">
              <a:latin typeface="Cambria" panose="02040503050406030204" pitchFamily="18" charset="0"/>
              <a:ea typeface="Cambria" panose="02040503050406030204" pitchFamily="18" charset="0"/>
              <a:cs typeface="Arial" panose="020B0604020202020204" pitchFamily="34" charset="0"/>
            </a:endParaRPr>
          </a:p>
          <a:p>
            <a:pPr marL="285750" indent="-285750" algn="just">
              <a:lnSpc>
                <a:spcPct val="150000"/>
              </a:lnSpc>
              <a:buFont typeface="Courier New" panose="02070309020205020404" pitchFamily="49" charset="0"/>
              <a:buChar char="o"/>
            </a:pPr>
            <a:r>
              <a:rPr lang="vi-VN" sz="2000">
                <a:latin typeface="Cambria" panose="02040503050406030204" pitchFamily="18" charset="0"/>
                <a:ea typeface="Cambria" panose="02040503050406030204" pitchFamily="18" charset="0"/>
                <a:cs typeface="Arial" panose="020B0604020202020204" pitchFamily="34" charset="0"/>
              </a:rPr>
              <a:t> Phát âm rõ, </a:t>
            </a:r>
            <a:r>
              <a:rPr lang="en-US" sz="2000">
                <a:latin typeface="Cambria" panose="02040503050406030204" pitchFamily="18" charset="0"/>
                <a:ea typeface="Cambria" panose="02040503050406030204" pitchFamily="18" charset="0"/>
                <a:cs typeface="Arial" panose="020B0604020202020204" pitchFamily="34" charset="0"/>
              </a:rPr>
              <a:t>b</a:t>
            </a:r>
            <a:r>
              <a:rPr lang="vi-VN" sz="2000">
                <a:latin typeface="Cambria" panose="02040503050406030204" pitchFamily="18" charset="0"/>
                <a:ea typeface="Cambria" panose="02040503050406030204" pitchFamily="18" charset="0"/>
                <a:cs typeface="Arial" panose="020B0604020202020204" pitchFamily="34" charset="0"/>
              </a:rPr>
              <a:t>iết ngừng nghỉ sau các dấu câu, giữa các cụm từ.</a:t>
            </a:r>
          </a:p>
          <a:p>
            <a:pPr marL="285750" indent="-285750" algn="just">
              <a:lnSpc>
                <a:spcPct val="150000"/>
              </a:lnSpc>
              <a:buFont typeface="Courier New" panose="02070309020205020404" pitchFamily="49" charset="0"/>
              <a:buChar char="o"/>
            </a:pPr>
            <a:r>
              <a:rPr lang="en-US" sz="2000">
                <a:latin typeface="Cambria" panose="02040503050406030204" pitchFamily="18" charset="0"/>
                <a:ea typeface="Cambria" panose="02040503050406030204" pitchFamily="18" charset="0"/>
                <a:cs typeface="Arial" panose="020B0604020202020204" pitchFamily="34" charset="0"/>
              </a:rPr>
              <a:t>Kiểm </a:t>
            </a:r>
            <a:r>
              <a:rPr lang="vi-VN" sz="2000">
                <a:latin typeface="Cambria" panose="02040503050406030204" pitchFamily="18" charset="0"/>
                <a:ea typeface="Cambria" panose="02040503050406030204" pitchFamily="18" charset="0"/>
                <a:cs typeface="Arial" panose="020B0604020202020204" pitchFamily="34" charset="0"/>
              </a:rPr>
              <a:t>tra học thuộc lòng các khổ thơ hoặc bài thơ trong nửa cuối học kì II: Bài ca Trái Đất, Trăng ơi … từ đâu đến? , Ngày hội, Cô gái mũ nồi xanh.</a:t>
            </a:r>
          </a:p>
        </p:txBody>
      </p:sp>
      <p:grpSp>
        <p:nvGrpSpPr>
          <p:cNvPr id="15" name="Group 6">
            <a:extLst>
              <a:ext uri="{FF2B5EF4-FFF2-40B4-BE49-F238E27FC236}">
                <a16:creationId xmlns:a16="http://schemas.microsoft.com/office/drawing/2014/main" id="{E8F812F3-0DAD-3461-EB9F-66422AB6F0C4}"/>
              </a:ext>
            </a:extLst>
          </p:cNvPr>
          <p:cNvGrpSpPr/>
          <p:nvPr/>
        </p:nvGrpSpPr>
        <p:grpSpPr>
          <a:xfrm>
            <a:off x="256091" y="1209721"/>
            <a:ext cx="2820988" cy="2828908"/>
            <a:chOff x="0" y="0"/>
            <a:chExt cx="812800" cy="812800"/>
          </a:xfrm>
        </p:grpSpPr>
        <p:sp>
          <p:nvSpPr>
            <p:cNvPr id="17" name="Freeform 7">
              <a:extLst>
                <a:ext uri="{FF2B5EF4-FFF2-40B4-BE49-F238E27FC236}">
                  <a16:creationId xmlns:a16="http://schemas.microsoft.com/office/drawing/2014/main" id="{5524034A-EEA5-B195-04E4-C467A3A9393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sz="700">
                <a:latin typeface="Cambria" panose="02040503050406030204" pitchFamily="18" charset="0"/>
                <a:ea typeface="Cambria" panose="02040503050406030204" pitchFamily="18" charset="0"/>
              </a:endParaRPr>
            </a:p>
          </p:txBody>
        </p:sp>
        <p:sp>
          <p:nvSpPr>
            <p:cNvPr id="18" name="TextBox 8">
              <a:extLst>
                <a:ext uri="{FF2B5EF4-FFF2-40B4-BE49-F238E27FC236}">
                  <a16:creationId xmlns:a16="http://schemas.microsoft.com/office/drawing/2014/main" id="{847F219A-25B4-1744-9628-108E79FD8C97}"/>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latin typeface="Cambria" panose="02040503050406030204" pitchFamily="18" charset="0"/>
                <a:ea typeface="Cambria" panose="02040503050406030204" pitchFamily="18" charset="0"/>
              </a:endParaRPr>
            </a:p>
          </p:txBody>
        </p:sp>
      </p:grpSp>
      <p:pic>
        <p:nvPicPr>
          <p:cNvPr id="34" name="Picture 5">
            <a:extLst>
              <a:ext uri="{FF2B5EF4-FFF2-40B4-BE49-F238E27FC236}">
                <a16:creationId xmlns:a16="http://schemas.microsoft.com/office/drawing/2014/main" id="{5D5C2EE8-453B-9914-CAF5-33B619672C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7679" y="900532"/>
            <a:ext cx="866379" cy="771865"/>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5EE1424B-223C-C371-3AA0-463089590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522" y="3130535"/>
            <a:ext cx="2009184" cy="2009184"/>
          </a:xfrm>
          <a:prstGeom prst="rect">
            <a:avLst/>
          </a:prstGeom>
        </p:spPr>
      </p:pic>
      <p:pic>
        <p:nvPicPr>
          <p:cNvPr id="42" name="Picture 16">
            <a:extLst>
              <a:ext uri="{FF2B5EF4-FFF2-40B4-BE49-F238E27FC236}">
                <a16:creationId xmlns:a16="http://schemas.microsoft.com/office/drawing/2014/main" id="{CD807A3E-DFEB-E585-19C9-1387ED4F0B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51906" y="5041354"/>
            <a:ext cx="2165492" cy="825594"/>
          </a:xfrm>
          <a:prstGeom prst="rect">
            <a:avLst/>
          </a:prstGeom>
        </p:spPr>
      </p:pic>
      <p:sp>
        <p:nvSpPr>
          <p:cNvPr id="5" name="TextBox 4">
            <a:extLst>
              <a:ext uri="{FF2B5EF4-FFF2-40B4-BE49-F238E27FC236}">
                <a16:creationId xmlns:a16="http://schemas.microsoft.com/office/drawing/2014/main" id="{4B19BD45-FCB4-4D9F-BFDF-2AB0AE0E3638}"/>
              </a:ext>
            </a:extLst>
          </p:cNvPr>
          <p:cNvSpPr txBox="1"/>
          <p:nvPr/>
        </p:nvSpPr>
        <p:spPr>
          <a:xfrm>
            <a:off x="220650" y="1981586"/>
            <a:ext cx="2891866" cy="1305165"/>
          </a:xfrm>
          <a:prstGeom prst="rect">
            <a:avLst/>
          </a:prstGeom>
          <a:noFill/>
        </p:spPr>
        <p:txBody>
          <a:bodyPr wrap="square" rtlCol="0">
            <a:spAutoFit/>
          </a:bodyPr>
          <a:lstStyle/>
          <a:p>
            <a:pPr algn="ctr">
              <a:lnSpc>
                <a:spcPct val="150000"/>
              </a:lnSpc>
            </a:pPr>
            <a:r>
              <a:rPr lang="en-US" sz="2800" b="1">
                <a:solidFill>
                  <a:schemeClr val="bg1"/>
                </a:solidFill>
                <a:latin typeface="Cambria" panose="02040503050406030204" pitchFamily="18" charset="0"/>
                <a:ea typeface="Cambria" panose="02040503050406030204" pitchFamily="18" charset="0"/>
              </a:rPr>
              <a:t>HOẠT ĐỘNG CẢ LỚP</a:t>
            </a:r>
          </a:p>
        </p:txBody>
      </p:sp>
    </p:spTree>
    <p:extLst>
      <p:ext uri="{BB962C8B-B14F-4D97-AF65-F5344CB8AC3E}">
        <p14:creationId xmlns:p14="http://schemas.microsoft.com/office/powerpoint/2010/main" val="2981023554"/>
      </p:ext>
    </p:extLst>
  </p:cSld>
  <p:clrMapOvr>
    <a:masterClrMapping/>
  </p:clrMapOvr>
  <p:transition spd="med">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grpSp>
        <p:nvGrpSpPr>
          <p:cNvPr id="4941" name="Google Shape;4941;p36"/>
          <p:cNvGrpSpPr/>
          <p:nvPr/>
        </p:nvGrpSpPr>
        <p:grpSpPr>
          <a:xfrm>
            <a:off x="7477135" y="75523"/>
            <a:ext cx="953638" cy="562581"/>
            <a:chOff x="3037050" y="1564800"/>
            <a:chExt cx="253850" cy="149750"/>
          </a:xfrm>
        </p:grpSpPr>
        <p:sp>
          <p:nvSpPr>
            <p:cNvPr id="4942" name="Google Shape;4942;p3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43" name="Google Shape;4943;p3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44" name="Google Shape;4944;p36"/>
          <p:cNvGrpSpPr/>
          <p:nvPr/>
        </p:nvGrpSpPr>
        <p:grpSpPr>
          <a:xfrm>
            <a:off x="2174797" y="500423"/>
            <a:ext cx="953638" cy="562581"/>
            <a:chOff x="3037050" y="1564800"/>
            <a:chExt cx="253850" cy="149750"/>
          </a:xfrm>
        </p:grpSpPr>
        <p:sp>
          <p:nvSpPr>
            <p:cNvPr id="4945" name="Google Shape;4945;p3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46" name="Google Shape;4946;p3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sp>
        <p:nvSpPr>
          <p:cNvPr id="4947" name="Google Shape;4947;p36"/>
          <p:cNvSpPr/>
          <p:nvPr/>
        </p:nvSpPr>
        <p:spPr>
          <a:xfrm>
            <a:off x="1208050" y="37569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48" name="Google Shape;4948;p36"/>
          <p:cNvSpPr/>
          <p:nvPr/>
        </p:nvSpPr>
        <p:spPr>
          <a:xfrm>
            <a:off x="7436737" y="741919"/>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49" name="Google Shape;4949;p36"/>
          <p:cNvSpPr/>
          <p:nvPr/>
        </p:nvSpPr>
        <p:spPr>
          <a:xfrm>
            <a:off x="7547648" y="2191897"/>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nvGrpSpPr>
          <p:cNvPr id="4950" name="Google Shape;4950;p36"/>
          <p:cNvGrpSpPr/>
          <p:nvPr/>
        </p:nvGrpSpPr>
        <p:grpSpPr>
          <a:xfrm>
            <a:off x="324991" y="213201"/>
            <a:ext cx="241121" cy="287236"/>
            <a:chOff x="7125991" y="3462688"/>
            <a:chExt cx="241121" cy="287236"/>
          </a:xfrm>
        </p:grpSpPr>
        <p:sp>
          <p:nvSpPr>
            <p:cNvPr id="4951" name="Google Shape;4951;p36"/>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52" name="Google Shape;4952;p36"/>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53" name="Google Shape;4953;p36"/>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54" name="Google Shape;4954;p36"/>
          <p:cNvGrpSpPr/>
          <p:nvPr/>
        </p:nvGrpSpPr>
        <p:grpSpPr>
          <a:xfrm rot="-2396962" flipH="1">
            <a:off x="6256896" y="481347"/>
            <a:ext cx="345432" cy="392174"/>
            <a:chOff x="8245971" y="847619"/>
            <a:chExt cx="345437" cy="392180"/>
          </a:xfrm>
        </p:grpSpPr>
        <p:sp>
          <p:nvSpPr>
            <p:cNvPr id="4955" name="Google Shape;4955;p36"/>
            <p:cNvSpPr/>
            <p:nvPr/>
          </p:nvSpPr>
          <p:spPr>
            <a:xfrm>
              <a:off x="8245971" y="847619"/>
              <a:ext cx="345437" cy="392180"/>
            </a:xfrm>
            <a:custGeom>
              <a:avLst/>
              <a:gdLst/>
              <a:ahLst/>
              <a:cxnLst/>
              <a:rect l="l" t="t" r="r" b="b"/>
              <a:pathLst>
                <a:path w="4944" h="5613" extrusionOk="0">
                  <a:moveTo>
                    <a:pt x="2693" y="93"/>
                  </a:moveTo>
                  <a:cubicBezTo>
                    <a:pt x="2737" y="93"/>
                    <a:pt x="2781" y="94"/>
                    <a:pt x="2825" y="97"/>
                  </a:cubicBezTo>
                  <a:cubicBezTo>
                    <a:pt x="3104" y="130"/>
                    <a:pt x="3383" y="234"/>
                    <a:pt x="3641" y="360"/>
                  </a:cubicBezTo>
                  <a:cubicBezTo>
                    <a:pt x="3936" y="513"/>
                    <a:pt x="4193" y="765"/>
                    <a:pt x="4385" y="1055"/>
                  </a:cubicBezTo>
                  <a:cubicBezTo>
                    <a:pt x="4489" y="1236"/>
                    <a:pt x="4598" y="1411"/>
                    <a:pt x="4664" y="1603"/>
                  </a:cubicBezTo>
                  <a:cubicBezTo>
                    <a:pt x="4746" y="1860"/>
                    <a:pt x="4795" y="2117"/>
                    <a:pt x="4823" y="2374"/>
                  </a:cubicBezTo>
                  <a:cubicBezTo>
                    <a:pt x="4850" y="2681"/>
                    <a:pt x="4845" y="2987"/>
                    <a:pt x="4768" y="3283"/>
                  </a:cubicBezTo>
                  <a:cubicBezTo>
                    <a:pt x="4719" y="3431"/>
                    <a:pt x="4659" y="3568"/>
                    <a:pt x="4577" y="3705"/>
                  </a:cubicBezTo>
                  <a:cubicBezTo>
                    <a:pt x="4369" y="4049"/>
                    <a:pt x="4106" y="4334"/>
                    <a:pt x="3821" y="4613"/>
                  </a:cubicBezTo>
                  <a:cubicBezTo>
                    <a:pt x="3662" y="4788"/>
                    <a:pt x="3482" y="4953"/>
                    <a:pt x="3290" y="5089"/>
                  </a:cubicBezTo>
                  <a:cubicBezTo>
                    <a:pt x="3077" y="5232"/>
                    <a:pt x="2858" y="5363"/>
                    <a:pt x="2617" y="5456"/>
                  </a:cubicBezTo>
                  <a:cubicBezTo>
                    <a:pt x="2568" y="5478"/>
                    <a:pt x="2502" y="5500"/>
                    <a:pt x="2442" y="5505"/>
                  </a:cubicBezTo>
                  <a:cubicBezTo>
                    <a:pt x="2524" y="5308"/>
                    <a:pt x="2611" y="5106"/>
                    <a:pt x="2683" y="4903"/>
                  </a:cubicBezTo>
                  <a:cubicBezTo>
                    <a:pt x="2726" y="4750"/>
                    <a:pt x="2754" y="4586"/>
                    <a:pt x="2770" y="4422"/>
                  </a:cubicBezTo>
                  <a:cubicBezTo>
                    <a:pt x="2803" y="4093"/>
                    <a:pt x="2770" y="3765"/>
                    <a:pt x="2694" y="3447"/>
                  </a:cubicBezTo>
                  <a:cubicBezTo>
                    <a:pt x="2611" y="3097"/>
                    <a:pt x="2475" y="2763"/>
                    <a:pt x="2245" y="2489"/>
                  </a:cubicBezTo>
                  <a:cubicBezTo>
                    <a:pt x="1949" y="2112"/>
                    <a:pt x="1670" y="2041"/>
                    <a:pt x="1232" y="1958"/>
                  </a:cubicBezTo>
                  <a:cubicBezTo>
                    <a:pt x="1153" y="1942"/>
                    <a:pt x="1073" y="1935"/>
                    <a:pt x="994" y="1935"/>
                  </a:cubicBezTo>
                  <a:cubicBezTo>
                    <a:pt x="915" y="1935"/>
                    <a:pt x="835" y="1942"/>
                    <a:pt x="756" y="1953"/>
                  </a:cubicBezTo>
                  <a:cubicBezTo>
                    <a:pt x="548" y="1975"/>
                    <a:pt x="334" y="2008"/>
                    <a:pt x="126" y="2057"/>
                  </a:cubicBezTo>
                  <a:cubicBezTo>
                    <a:pt x="209" y="1729"/>
                    <a:pt x="362" y="1411"/>
                    <a:pt x="564" y="1148"/>
                  </a:cubicBezTo>
                  <a:cubicBezTo>
                    <a:pt x="860" y="771"/>
                    <a:pt x="1260" y="481"/>
                    <a:pt x="1686" y="300"/>
                  </a:cubicBezTo>
                  <a:cubicBezTo>
                    <a:pt x="2012" y="183"/>
                    <a:pt x="2350" y="93"/>
                    <a:pt x="2693" y="93"/>
                  </a:cubicBezTo>
                  <a:close/>
                  <a:moveTo>
                    <a:pt x="2668" y="0"/>
                  </a:moveTo>
                  <a:cubicBezTo>
                    <a:pt x="2405" y="0"/>
                    <a:pt x="2146" y="50"/>
                    <a:pt x="1900" y="125"/>
                  </a:cubicBezTo>
                  <a:cubicBezTo>
                    <a:pt x="1659" y="196"/>
                    <a:pt x="1440" y="316"/>
                    <a:pt x="1238" y="448"/>
                  </a:cubicBezTo>
                  <a:cubicBezTo>
                    <a:pt x="964" y="628"/>
                    <a:pt x="712" y="831"/>
                    <a:pt x="504" y="1088"/>
                  </a:cubicBezTo>
                  <a:cubicBezTo>
                    <a:pt x="356" y="1291"/>
                    <a:pt x="230" y="1515"/>
                    <a:pt x="143" y="1745"/>
                  </a:cubicBezTo>
                  <a:cubicBezTo>
                    <a:pt x="121" y="1822"/>
                    <a:pt x="1" y="2090"/>
                    <a:pt x="66" y="2150"/>
                  </a:cubicBezTo>
                  <a:cubicBezTo>
                    <a:pt x="74" y="2158"/>
                    <a:pt x="84" y="2162"/>
                    <a:pt x="93" y="2162"/>
                  </a:cubicBezTo>
                  <a:cubicBezTo>
                    <a:pt x="105" y="2162"/>
                    <a:pt x="115" y="2156"/>
                    <a:pt x="121" y="2145"/>
                  </a:cubicBezTo>
                  <a:cubicBezTo>
                    <a:pt x="129" y="2150"/>
                    <a:pt x="138" y="2152"/>
                    <a:pt x="148" y="2152"/>
                  </a:cubicBezTo>
                  <a:cubicBezTo>
                    <a:pt x="176" y="2152"/>
                    <a:pt x="209" y="2134"/>
                    <a:pt x="241" y="2134"/>
                  </a:cubicBezTo>
                  <a:cubicBezTo>
                    <a:pt x="296" y="2123"/>
                    <a:pt x="351" y="2112"/>
                    <a:pt x="406" y="2101"/>
                  </a:cubicBezTo>
                  <a:cubicBezTo>
                    <a:pt x="597" y="2068"/>
                    <a:pt x="789" y="2046"/>
                    <a:pt x="980" y="2035"/>
                  </a:cubicBezTo>
                  <a:cubicBezTo>
                    <a:pt x="996" y="2034"/>
                    <a:pt x="1013" y="2034"/>
                    <a:pt x="1029" y="2034"/>
                  </a:cubicBezTo>
                  <a:cubicBezTo>
                    <a:pt x="1109" y="2034"/>
                    <a:pt x="1193" y="2044"/>
                    <a:pt x="1270" y="2062"/>
                  </a:cubicBezTo>
                  <a:cubicBezTo>
                    <a:pt x="1418" y="2090"/>
                    <a:pt x="1561" y="2123"/>
                    <a:pt x="1697" y="2172"/>
                  </a:cubicBezTo>
                  <a:cubicBezTo>
                    <a:pt x="1900" y="2249"/>
                    <a:pt x="2059" y="2396"/>
                    <a:pt x="2196" y="2566"/>
                  </a:cubicBezTo>
                  <a:cubicBezTo>
                    <a:pt x="2497" y="2933"/>
                    <a:pt x="2639" y="3403"/>
                    <a:pt x="2705" y="3869"/>
                  </a:cubicBezTo>
                  <a:cubicBezTo>
                    <a:pt x="2732" y="4170"/>
                    <a:pt x="2710" y="4471"/>
                    <a:pt x="2639" y="4755"/>
                  </a:cubicBezTo>
                  <a:cubicBezTo>
                    <a:pt x="2606" y="4903"/>
                    <a:pt x="2546" y="5046"/>
                    <a:pt x="2491" y="5182"/>
                  </a:cubicBezTo>
                  <a:cubicBezTo>
                    <a:pt x="2447" y="5286"/>
                    <a:pt x="2409" y="5379"/>
                    <a:pt x="2365" y="5483"/>
                  </a:cubicBezTo>
                  <a:cubicBezTo>
                    <a:pt x="2324" y="5570"/>
                    <a:pt x="2338" y="5613"/>
                    <a:pt x="2397" y="5613"/>
                  </a:cubicBezTo>
                  <a:cubicBezTo>
                    <a:pt x="2416" y="5613"/>
                    <a:pt x="2440" y="5608"/>
                    <a:pt x="2469" y="5598"/>
                  </a:cubicBezTo>
                  <a:cubicBezTo>
                    <a:pt x="2694" y="5544"/>
                    <a:pt x="2902" y="5434"/>
                    <a:pt x="3099" y="5314"/>
                  </a:cubicBezTo>
                  <a:cubicBezTo>
                    <a:pt x="3394" y="5150"/>
                    <a:pt x="3646" y="4920"/>
                    <a:pt x="3881" y="4684"/>
                  </a:cubicBezTo>
                  <a:cubicBezTo>
                    <a:pt x="4139" y="4411"/>
                    <a:pt x="4396" y="4126"/>
                    <a:pt x="4604" y="3809"/>
                  </a:cubicBezTo>
                  <a:cubicBezTo>
                    <a:pt x="4713" y="3644"/>
                    <a:pt x="4806" y="3458"/>
                    <a:pt x="4861" y="3261"/>
                  </a:cubicBezTo>
                  <a:cubicBezTo>
                    <a:pt x="4938" y="2960"/>
                    <a:pt x="4943" y="2637"/>
                    <a:pt x="4910" y="2331"/>
                  </a:cubicBezTo>
                  <a:cubicBezTo>
                    <a:pt x="4878" y="2019"/>
                    <a:pt x="4817" y="1712"/>
                    <a:pt x="4686" y="1433"/>
                  </a:cubicBezTo>
                  <a:cubicBezTo>
                    <a:pt x="4577" y="1209"/>
                    <a:pt x="4451" y="979"/>
                    <a:pt x="4297" y="782"/>
                  </a:cubicBezTo>
                  <a:cubicBezTo>
                    <a:pt x="4144" y="590"/>
                    <a:pt x="3958" y="426"/>
                    <a:pt x="3755" y="305"/>
                  </a:cubicBezTo>
                  <a:cubicBezTo>
                    <a:pt x="3619" y="223"/>
                    <a:pt x="3476" y="169"/>
                    <a:pt x="3323" y="119"/>
                  </a:cubicBezTo>
                  <a:cubicBezTo>
                    <a:pt x="3175" y="65"/>
                    <a:pt x="3022" y="32"/>
                    <a:pt x="2863" y="10"/>
                  </a:cubicBezTo>
                  <a:cubicBezTo>
                    <a:pt x="2798" y="3"/>
                    <a:pt x="2733" y="0"/>
                    <a:pt x="26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56" name="Google Shape;4956;p36"/>
            <p:cNvSpPr/>
            <p:nvPr/>
          </p:nvSpPr>
          <p:spPr>
            <a:xfrm>
              <a:off x="8254180" y="861940"/>
              <a:ext cx="329018" cy="377857"/>
            </a:xfrm>
            <a:custGeom>
              <a:avLst/>
              <a:gdLst/>
              <a:ahLst/>
              <a:cxnLst/>
              <a:rect l="l" t="t" r="r" b="b"/>
              <a:pathLst>
                <a:path w="4709" h="5408" extrusionOk="0">
                  <a:moveTo>
                    <a:pt x="2560" y="1"/>
                  </a:moveTo>
                  <a:cubicBezTo>
                    <a:pt x="2215" y="1"/>
                    <a:pt x="1879" y="87"/>
                    <a:pt x="1561" y="202"/>
                  </a:cubicBezTo>
                  <a:cubicBezTo>
                    <a:pt x="1128" y="389"/>
                    <a:pt x="734" y="673"/>
                    <a:pt x="439" y="1051"/>
                  </a:cubicBezTo>
                  <a:cubicBezTo>
                    <a:pt x="236" y="1319"/>
                    <a:pt x="83" y="1631"/>
                    <a:pt x="1" y="1959"/>
                  </a:cubicBezTo>
                  <a:cubicBezTo>
                    <a:pt x="209" y="1910"/>
                    <a:pt x="417" y="1877"/>
                    <a:pt x="630" y="1855"/>
                  </a:cubicBezTo>
                  <a:cubicBezTo>
                    <a:pt x="714" y="1850"/>
                    <a:pt x="798" y="1842"/>
                    <a:pt x="880" y="1842"/>
                  </a:cubicBezTo>
                  <a:cubicBezTo>
                    <a:pt x="955" y="1842"/>
                    <a:pt x="1029" y="1848"/>
                    <a:pt x="1101" y="1866"/>
                  </a:cubicBezTo>
                  <a:cubicBezTo>
                    <a:pt x="1539" y="1948"/>
                    <a:pt x="1824" y="2014"/>
                    <a:pt x="2114" y="2392"/>
                  </a:cubicBezTo>
                  <a:cubicBezTo>
                    <a:pt x="2349" y="2666"/>
                    <a:pt x="2486" y="2999"/>
                    <a:pt x="2568" y="3350"/>
                  </a:cubicBezTo>
                  <a:cubicBezTo>
                    <a:pt x="2645" y="3673"/>
                    <a:pt x="2677" y="4001"/>
                    <a:pt x="2645" y="4330"/>
                  </a:cubicBezTo>
                  <a:cubicBezTo>
                    <a:pt x="2628" y="4494"/>
                    <a:pt x="2601" y="4647"/>
                    <a:pt x="2552" y="4806"/>
                  </a:cubicBezTo>
                  <a:cubicBezTo>
                    <a:pt x="2486" y="5014"/>
                    <a:pt x="2398" y="5211"/>
                    <a:pt x="2316" y="5408"/>
                  </a:cubicBezTo>
                  <a:cubicBezTo>
                    <a:pt x="2371" y="5397"/>
                    <a:pt x="2431" y="5375"/>
                    <a:pt x="2486" y="5353"/>
                  </a:cubicBezTo>
                  <a:cubicBezTo>
                    <a:pt x="2716" y="5266"/>
                    <a:pt x="2946" y="5129"/>
                    <a:pt x="3154" y="4986"/>
                  </a:cubicBezTo>
                  <a:cubicBezTo>
                    <a:pt x="3345" y="4839"/>
                    <a:pt x="3520" y="4674"/>
                    <a:pt x="3690" y="4510"/>
                  </a:cubicBezTo>
                  <a:cubicBezTo>
                    <a:pt x="3969" y="4231"/>
                    <a:pt x="4237" y="3946"/>
                    <a:pt x="4440" y="3602"/>
                  </a:cubicBezTo>
                  <a:cubicBezTo>
                    <a:pt x="4522" y="3465"/>
                    <a:pt x="4593" y="3328"/>
                    <a:pt x="4632" y="3180"/>
                  </a:cubicBezTo>
                  <a:cubicBezTo>
                    <a:pt x="4708" y="2884"/>
                    <a:pt x="4708" y="2578"/>
                    <a:pt x="4686" y="2271"/>
                  </a:cubicBezTo>
                  <a:cubicBezTo>
                    <a:pt x="4659" y="2009"/>
                    <a:pt x="4615" y="1746"/>
                    <a:pt x="4528" y="1500"/>
                  </a:cubicBezTo>
                  <a:cubicBezTo>
                    <a:pt x="4462" y="1308"/>
                    <a:pt x="4352" y="1122"/>
                    <a:pt x="4259" y="963"/>
                  </a:cubicBezTo>
                  <a:cubicBezTo>
                    <a:pt x="4073" y="668"/>
                    <a:pt x="3811" y="421"/>
                    <a:pt x="3509" y="263"/>
                  </a:cubicBezTo>
                  <a:cubicBezTo>
                    <a:pt x="3252" y="131"/>
                    <a:pt x="2979" y="38"/>
                    <a:pt x="2699" y="5"/>
                  </a:cubicBezTo>
                  <a:cubicBezTo>
                    <a:pt x="2653" y="2"/>
                    <a:pt x="2606" y="1"/>
                    <a:pt x="256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57" name="Google Shape;4957;p36"/>
          <p:cNvGrpSpPr/>
          <p:nvPr/>
        </p:nvGrpSpPr>
        <p:grpSpPr>
          <a:xfrm>
            <a:off x="7049253" y="1369295"/>
            <a:ext cx="241121" cy="287236"/>
            <a:chOff x="7125991" y="3462688"/>
            <a:chExt cx="241121" cy="287236"/>
          </a:xfrm>
        </p:grpSpPr>
        <p:sp>
          <p:nvSpPr>
            <p:cNvPr id="4958" name="Google Shape;4958;p36"/>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59" name="Google Shape;4959;p36"/>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60" name="Google Shape;4960;p36"/>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61" name="Google Shape;4961;p36"/>
          <p:cNvGrpSpPr/>
          <p:nvPr/>
        </p:nvGrpSpPr>
        <p:grpSpPr>
          <a:xfrm>
            <a:off x="405621" y="741901"/>
            <a:ext cx="397997" cy="437843"/>
            <a:chOff x="2083275" y="3343150"/>
            <a:chExt cx="150825" cy="165925"/>
          </a:xfrm>
        </p:grpSpPr>
        <p:sp>
          <p:nvSpPr>
            <p:cNvPr id="4962" name="Google Shape;4962;p36"/>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63" name="Google Shape;4963;p36"/>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64" name="Google Shape;4964;p36"/>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65" name="Google Shape;4965;p36"/>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66" name="Google Shape;4966;p36"/>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67" name="Google Shape;4967;p36"/>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68" name="Google Shape;4968;p36"/>
          <p:cNvGrpSpPr/>
          <p:nvPr/>
        </p:nvGrpSpPr>
        <p:grpSpPr>
          <a:xfrm>
            <a:off x="5545946" y="4304544"/>
            <a:ext cx="397997" cy="437843"/>
            <a:chOff x="2083275" y="3343150"/>
            <a:chExt cx="150825" cy="165925"/>
          </a:xfrm>
        </p:grpSpPr>
        <p:sp>
          <p:nvSpPr>
            <p:cNvPr id="4969" name="Google Shape;4969;p36"/>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0" name="Google Shape;4970;p36"/>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1" name="Google Shape;4971;p36"/>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2" name="Google Shape;4972;p36"/>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3" name="Google Shape;4973;p36"/>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4" name="Google Shape;4974;p36"/>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75" name="Google Shape;4975;p36"/>
          <p:cNvGrpSpPr/>
          <p:nvPr/>
        </p:nvGrpSpPr>
        <p:grpSpPr>
          <a:xfrm>
            <a:off x="8288694" y="1307833"/>
            <a:ext cx="284162" cy="279647"/>
            <a:chOff x="2999950" y="4020975"/>
            <a:chExt cx="89675" cy="88250"/>
          </a:xfrm>
        </p:grpSpPr>
        <p:sp>
          <p:nvSpPr>
            <p:cNvPr id="4976" name="Google Shape;4976;p36"/>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7" name="Google Shape;4977;p36"/>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8" name="Google Shape;4978;p36"/>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79" name="Google Shape;4979;p36"/>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grpSp>
        <p:nvGrpSpPr>
          <p:cNvPr id="4980" name="Google Shape;4980;p36"/>
          <p:cNvGrpSpPr/>
          <p:nvPr/>
        </p:nvGrpSpPr>
        <p:grpSpPr>
          <a:xfrm rot="1258672">
            <a:off x="4653096" y="230422"/>
            <a:ext cx="200453" cy="252785"/>
            <a:chOff x="7158480" y="3001477"/>
            <a:chExt cx="200457" cy="252790"/>
          </a:xfrm>
        </p:grpSpPr>
        <p:sp>
          <p:nvSpPr>
            <p:cNvPr id="4981" name="Google Shape;4981;p36"/>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4982" name="Google Shape;4982;p36"/>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grpSp>
      <p:sp>
        <p:nvSpPr>
          <p:cNvPr id="4984" name="Google Shape;4984;p36"/>
          <p:cNvSpPr/>
          <p:nvPr/>
        </p:nvSpPr>
        <p:spPr>
          <a:xfrm>
            <a:off x="1727023" y="1473047"/>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latin typeface="Cambria" panose="02040503050406030204" pitchFamily="18" charset="0"/>
              <a:ea typeface="Cambria" panose="02040503050406030204" pitchFamily="18" charset="0"/>
            </a:endParaRPr>
          </a:p>
        </p:txBody>
      </p:sp>
      <p:sp>
        <p:nvSpPr>
          <p:cNvPr id="52" name="Google Shape;4990;p37">
            <a:extLst>
              <a:ext uri="{FF2B5EF4-FFF2-40B4-BE49-F238E27FC236}">
                <a16:creationId xmlns:a16="http://schemas.microsoft.com/office/drawing/2014/main" id="{DDDD211A-451F-448E-A4A2-A6BCE2A6837E}"/>
              </a:ext>
            </a:extLst>
          </p:cNvPr>
          <p:cNvSpPr txBox="1">
            <a:spLocks/>
          </p:cNvSpPr>
          <p:nvPr/>
        </p:nvSpPr>
        <p:spPr>
          <a:xfrm>
            <a:off x="3830087" y="741901"/>
            <a:ext cx="1250741" cy="111805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600" b="1">
                <a:solidFill>
                  <a:srgbClr val="FF0000"/>
                </a:solidFill>
                <a:latin typeface="Cambria" panose="02040503050406030204" pitchFamily="18" charset="0"/>
                <a:ea typeface="Cambria" panose="02040503050406030204" pitchFamily="18" charset="0"/>
              </a:rPr>
              <a:t>02</a:t>
            </a:r>
          </a:p>
        </p:txBody>
      </p:sp>
      <p:sp>
        <p:nvSpPr>
          <p:cNvPr id="6" name="TextBox 5">
            <a:extLst>
              <a:ext uri="{FF2B5EF4-FFF2-40B4-BE49-F238E27FC236}">
                <a16:creationId xmlns:a16="http://schemas.microsoft.com/office/drawing/2014/main" id="{66184E4B-FD17-42E1-B5DE-D3A972985221}"/>
              </a:ext>
            </a:extLst>
          </p:cNvPr>
          <p:cNvSpPr txBox="1"/>
          <p:nvPr/>
        </p:nvSpPr>
        <p:spPr>
          <a:xfrm>
            <a:off x="1950001" y="1924579"/>
            <a:ext cx="5099252" cy="901593"/>
          </a:xfrm>
          <a:prstGeom prst="rect">
            <a:avLst/>
          </a:prstGeom>
          <a:noFill/>
        </p:spPr>
        <p:txBody>
          <a:bodyPr wrap="square" rtlCol="0">
            <a:spAutoFit/>
          </a:bodyPr>
          <a:lstStyle/>
          <a:p>
            <a:pPr algn="ctr">
              <a:lnSpc>
                <a:spcPct val="150000"/>
              </a:lnSpc>
            </a:pPr>
            <a:r>
              <a:rPr lang="en-US" sz="4000" b="1">
                <a:solidFill>
                  <a:srgbClr val="FF0000"/>
                </a:solidFill>
                <a:latin typeface="Cambria" panose="02040503050406030204" pitchFamily="18" charset="0"/>
                <a:ea typeface="Cambria" panose="02040503050406030204" pitchFamily="18" charset="0"/>
              </a:rPr>
              <a:t>LUYỆN TỪ VÀ CÂU</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5520CF6-2520-C562-3F24-5D3747F1692C}"/>
              </a:ext>
            </a:extLst>
          </p:cNvPr>
          <p:cNvSpPr txBox="1"/>
          <p:nvPr/>
        </p:nvSpPr>
        <p:spPr>
          <a:xfrm>
            <a:off x="129541" y="227546"/>
            <a:ext cx="8839200" cy="699166"/>
          </a:xfrm>
          <a:prstGeom prst="rect">
            <a:avLst/>
          </a:prstGeom>
          <a:noFill/>
        </p:spPr>
        <p:txBody>
          <a:bodyPr wrap="square" rtlCol="0">
            <a:spAutoFit/>
          </a:bodyPr>
          <a:lstStyle/>
          <a:p>
            <a:pPr algn="just">
              <a:lnSpc>
                <a:spcPct val="150000"/>
              </a:lnSpc>
              <a:defRPr/>
            </a:pPr>
            <a:r>
              <a:rPr lang="en-US" sz="3000" b="1" dirty="0">
                <a:solidFill>
                  <a:srgbClr val="FF0000"/>
                </a:solidFill>
                <a:latin typeface="Cambria" panose="02040503050406030204" pitchFamily="18" charset="0"/>
                <a:ea typeface="Cambria" panose="02040503050406030204" pitchFamily="18" charset="0"/>
              </a:rPr>
              <a:t>1.</a:t>
            </a:r>
            <a:r>
              <a:rPr lang="vi-VN" sz="3000" b="1" dirty="0">
                <a:solidFill>
                  <a:srgbClr val="FF0000"/>
                </a:solidFill>
                <a:latin typeface="Cambria" panose="02040503050406030204" pitchFamily="18" charset="0"/>
                <a:ea typeface="Cambria" panose="02040503050406030204" pitchFamily="18" charset="0"/>
              </a:rPr>
              <a:t>Tìm câu đơn, câu ghép trong các đoạn văn sau: </a:t>
            </a:r>
          </a:p>
        </p:txBody>
      </p:sp>
    </p:spTree>
    <p:extLst>
      <p:ext uri="{BB962C8B-B14F-4D97-AF65-F5344CB8AC3E}">
        <p14:creationId xmlns:p14="http://schemas.microsoft.com/office/powerpoint/2010/main" val="1755253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theme/theme1.xml><?xml version="1.0" encoding="utf-8"?>
<a:theme xmlns:a="http://schemas.openxmlformats.org/drawingml/2006/main" name="Social Skill Activities for Pre-K to Celebrate International Thank-You Day by Slidesgo">
  <a:themeElements>
    <a:clrScheme name="Simple Light">
      <a:dk1>
        <a:srgbClr val="191919"/>
      </a:dk1>
      <a:lt1>
        <a:srgbClr val="FFFFFF"/>
      </a:lt1>
      <a:dk2>
        <a:srgbClr val="F9F2D9"/>
      </a:dk2>
      <a:lt2>
        <a:srgbClr val="E76A28"/>
      </a:lt2>
      <a:accent1>
        <a:srgbClr val="E48F7A"/>
      </a:accent1>
      <a:accent2>
        <a:srgbClr val="F4C5B1"/>
      </a:accent2>
      <a:accent3>
        <a:srgbClr val="77916C"/>
      </a:accent3>
      <a:accent4>
        <a:srgbClr val="92D6AE"/>
      </a:accent4>
      <a:accent5>
        <a:srgbClr val="F4B23D"/>
      </a:accent5>
      <a:accent6>
        <a:srgbClr val="FFFF9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609</Words>
  <Application>Microsoft Office PowerPoint</Application>
  <PresentationFormat>On-screen Show (16:9)</PresentationFormat>
  <Paragraphs>56</Paragraphs>
  <Slides>14</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Cambria</vt:lpstr>
      <vt:lpstr>Karla Medium</vt:lpstr>
      <vt:lpstr>Times New Roman</vt:lpstr>
      <vt:lpstr>Original Surfer</vt:lpstr>
      <vt:lpstr>Courier New</vt:lpstr>
      <vt:lpstr>PT Sans</vt:lpstr>
      <vt:lpstr>Nunito Light</vt:lpstr>
      <vt:lpstr>Arial</vt:lpstr>
      <vt:lpstr>Bebas Neue</vt:lpstr>
      <vt:lpstr>Karla</vt:lpstr>
      <vt:lpstr>Social Skill Activities for Pre-K to Celebrate International Thank-You Day by Slidesgo</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FPT</cp:lastModifiedBy>
  <cp:revision>16</cp:revision>
  <dcterms:modified xsi:type="dcterms:W3CDTF">2025-04-27T02:35:12Z</dcterms:modified>
</cp:coreProperties>
</file>