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15" r:id="rId2"/>
  </p:sldMasterIdLst>
  <p:notesMasterIdLst>
    <p:notesMasterId r:id="rId16"/>
  </p:notesMasterIdLst>
  <p:sldIdLst>
    <p:sldId id="328" r:id="rId3"/>
    <p:sldId id="329" r:id="rId4"/>
    <p:sldId id="325" r:id="rId5"/>
    <p:sldId id="257" r:id="rId6"/>
    <p:sldId id="260" r:id="rId7"/>
    <p:sldId id="259" r:id="rId8"/>
    <p:sldId id="280" r:id="rId9"/>
    <p:sldId id="265" r:id="rId10"/>
    <p:sldId id="262" r:id="rId11"/>
    <p:sldId id="321" r:id="rId12"/>
    <p:sldId id="263" r:id="rId13"/>
    <p:sldId id="269" r:id="rId14"/>
    <p:sldId id="282" r:id="rId15"/>
  </p:sldIdLst>
  <p:sldSz cx="9144000" cy="5143500" type="screen16x9"/>
  <p:notesSz cx="6858000" cy="9144000"/>
  <p:embeddedFontLst>
    <p:embeddedFont>
      <p:font typeface="Karla" panose="020B060402020202020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Bellota Text" panose="020B0604020202020204" charset="0"/>
      <p:regular r:id="rId25"/>
      <p:bold r:id="rId26"/>
      <p:italic r:id="rId27"/>
      <p:boldItalic r:id="rId28"/>
    </p:embeddedFont>
    <p:embeddedFont>
      <p:font typeface="Chau Philomene One" panose="020B0604020202020204" charset="0"/>
      <p:regular r:id="rId29"/>
      <p:italic r:id="rId30"/>
    </p:embeddedFont>
    <p:embeddedFont>
      <p:font typeface="Gabriela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F5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9A638A-2725-40B8-86DF-A8675D6C0006}">
  <a:tblStyle styleId="{C99A638A-2725-40B8-86DF-A8675D6C00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10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cb182ca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ccb182ca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0816a52e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0816a52e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cf2d1d3a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cf2d1d3ae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cf2d1d3a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cf2d1d3a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cf2d1d3a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ecf2d1d3a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e1d838b627_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e1d838b627_4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929825" y="1624475"/>
            <a:ext cx="2916900" cy="118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533060" y="1697412"/>
            <a:ext cx="2099100" cy="12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929825" y="2805625"/>
            <a:ext cx="3575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80625">
            <a:off x="7538284" y="312609"/>
            <a:ext cx="1273398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85504">
            <a:off x="4007377" y="76266"/>
            <a:ext cx="1273397" cy="12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67743">
            <a:off x="4047947" y="3939760"/>
            <a:ext cx="1273397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0081">
            <a:off x="379434" y="257784"/>
            <a:ext cx="1273398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554287">
            <a:off x="7291601" y="3725115"/>
            <a:ext cx="1273397" cy="12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853453">
            <a:off x="281651" y="3776391"/>
            <a:ext cx="1273397" cy="120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368334" y="1259057"/>
            <a:ext cx="9944778" cy="4436511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98283" y="424341"/>
            <a:ext cx="8874364" cy="3931656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1153957"/>
      </p:ext>
    </p:extLst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8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5379353" y="3461757"/>
            <a:ext cx="3764636" cy="1175402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52" y="3654214"/>
            <a:ext cx="9143881" cy="1489235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3681344" y="2588648"/>
            <a:ext cx="40953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227058" y="1557416"/>
            <a:ext cx="246464" cy="231319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473533" y="2245353"/>
            <a:ext cx="246464" cy="231319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57558" y="241678"/>
            <a:ext cx="246464" cy="231319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40907"/>
      </p:ext>
    </p:extLst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368334" y="1259057"/>
            <a:ext cx="9944778" cy="4436511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98283" y="424341"/>
            <a:ext cx="8874364" cy="3931656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447543"/>
      </p:ext>
    </p:extLst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665677" y="302158"/>
            <a:ext cx="9809545" cy="5411953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049030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155208" y="1040478"/>
            <a:ext cx="246464" cy="231319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6"/>
          <p:cNvSpPr/>
          <p:nvPr/>
        </p:nvSpPr>
        <p:spPr>
          <a:xfrm>
            <a:off x="205278" y="1088661"/>
            <a:ext cx="146384" cy="135103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6"/>
          <p:cNvSpPr/>
          <p:nvPr/>
        </p:nvSpPr>
        <p:spPr>
          <a:xfrm>
            <a:off x="8310972" y="4248477"/>
            <a:ext cx="955872" cy="1231408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6"/>
          <p:cNvSpPr/>
          <p:nvPr/>
        </p:nvSpPr>
        <p:spPr>
          <a:xfrm>
            <a:off x="178412" y="147480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6"/>
          <p:cNvSpPr/>
          <p:nvPr/>
        </p:nvSpPr>
        <p:spPr>
          <a:xfrm rot="-173684">
            <a:off x="1889099" y="5053559"/>
            <a:ext cx="85667" cy="100477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46391" y="4581575"/>
            <a:ext cx="4543424" cy="1377375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433843" y="4565824"/>
            <a:ext cx="92498" cy="102350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6"/>
          <p:cNvSpPr/>
          <p:nvPr/>
        </p:nvSpPr>
        <p:spPr>
          <a:xfrm rot="-173684">
            <a:off x="55596" y="4674803"/>
            <a:ext cx="98503" cy="105160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6"/>
          <p:cNvSpPr/>
          <p:nvPr/>
        </p:nvSpPr>
        <p:spPr>
          <a:xfrm rot="-173684">
            <a:off x="1554344" y="4591201"/>
            <a:ext cx="62528" cy="86210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6"/>
          <p:cNvSpPr/>
          <p:nvPr/>
        </p:nvSpPr>
        <p:spPr>
          <a:xfrm rot="-173684">
            <a:off x="931631" y="5177484"/>
            <a:ext cx="170342" cy="84833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6"/>
          <p:cNvSpPr/>
          <p:nvPr/>
        </p:nvSpPr>
        <p:spPr>
          <a:xfrm rot="-173684">
            <a:off x="1721887" y="4733421"/>
            <a:ext cx="239261" cy="94748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308976" y="4969876"/>
            <a:ext cx="239977" cy="74477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6"/>
          <p:cNvSpPr/>
          <p:nvPr/>
        </p:nvSpPr>
        <p:spPr>
          <a:xfrm rot="-173684">
            <a:off x="1527446" y="5040859"/>
            <a:ext cx="275731" cy="127029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6"/>
          <p:cNvSpPr/>
          <p:nvPr/>
        </p:nvSpPr>
        <p:spPr>
          <a:xfrm rot="-173684">
            <a:off x="2667501" y="5185299"/>
            <a:ext cx="34267" cy="59438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6"/>
          <p:cNvSpPr/>
          <p:nvPr/>
        </p:nvSpPr>
        <p:spPr>
          <a:xfrm rot="-173684">
            <a:off x="2709961" y="5161453"/>
            <a:ext cx="24626" cy="74091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6"/>
          <p:cNvSpPr/>
          <p:nvPr/>
        </p:nvSpPr>
        <p:spPr>
          <a:xfrm rot="-173684">
            <a:off x="858322" y="4943193"/>
            <a:ext cx="34322" cy="59438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6"/>
          <p:cNvSpPr/>
          <p:nvPr/>
        </p:nvSpPr>
        <p:spPr>
          <a:xfrm rot="-173684">
            <a:off x="900781" y="4919294"/>
            <a:ext cx="24626" cy="74146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412780" y="5298331"/>
            <a:ext cx="34267" cy="59493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455187" y="5274541"/>
            <a:ext cx="24681" cy="74091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237143" y="5016813"/>
            <a:ext cx="34267" cy="59493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279660" y="4993019"/>
            <a:ext cx="24626" cy="74091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6"/>
          <p:cNvSpPr/>
          <p:nvPr/>
        </p:nvSpPr>
        <p:spPr>
          <a:xfrm rot="-173684">
            <a:off x="860471" y="5462440"/>
            <a:ext cx="34267" cy="59383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6"/>
          <p:cNvSpPr/>
          <p:nvPr/>
        </p:nvSpPr>
        <p:spPr>
          <a:xfrm rot="-173684">
            <a:off x="902928" y="5438484"/>
            <a:ext cx="24626" cy="74146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"/>
          <p:cNvSpPr/>
          <p:nvPr/>
        </p:nvSpPr>
        <p:spPr>
          <a:xfrm rot="-173684">
            <a:off x="1663649" y="4954670"/>
            <a:ext cx="39996" cy="57014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6"/>
          <p:cNvSpPr/>
          <p:nvPr/>
        </p:nvSpPr>
        <p:spPr>
          <a:xfrm rot="-173684">
            <a:off x="1637416" y="4928094"/>
            <a:ext cx="18345" cy="74587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6"/>
          <p:cNvSpPr/>
          <p:nvPr/>
        </p:nvSpPr>
        <p:spPr>
          <a:xfrm rot="-173684">
            <a:off x="3042247" y="5240608"/>
            <a:ext cx="40051" cy="56959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6"/>
          <p:cNvSpPr/>
          <p:nvPr/>
        </p:nvSpPr>
        <p:spPr>
          <a:xfrm rot="-173684">
            <a:off x="3016068" y="5214032"/>
            <a:ext cx="18290" cy="74477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6"/>
          <p:cNvSpPr/>
          <p:nvPr/>
        </p:nvSpPr>
        <p:spPr>
          <a:xfrm>
            <a:off x="177538" y="4193067"/>
            <a:ext cx="655526" cy="718337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6"/>
          <p:cNvSpPr/>
          <p:nvPr/>
        </p:nvSpPr>
        <p:spPr>
          <a:xfrm>
            <a:off x="540703" y="4426917"/>
            <a:ext cx="96351" cy="372574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6"/>
          <p:cNvSpPr/>
          <p:nvPr/>
        </p:nvSpPr>
        <p:spPr>
          <a:xfrm>
            <a:off x="564401" y="4481365"/>
            <a:ext cx="202045" cy="157846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6"/>
          <p:cNvSpPr/>
          <p:nvPr/>
        </p:nvSpPr>
        <p:spPr>
          <a:xfrm>
            <a:off x="500703" y="4416212"/>
            <a:ext cx="89489" cy="23423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6"/>
          <p:cNvSpPr/>
          <p:nvPr/>
        </p:nvSpPr>
        <p:spPr>
          <a:xfrm>
            <a:off x="579584" y="4327217"/>
            <a:ext cx="158297" cy="133517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6"/>
          <p:cNvSpPr/>
          <p:nvPr/>
        </p:nvSpPr>
        <p:spPr>
          <a:xfrm>
            <a:off x="373500" y="4371106"/>
            <a:ext cx="96448" cy="372622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6"/>
          <p:cNvSpPr/>
          <p:nvPr/>
        </p:nvSpPr>
        <p:spPr>
          <a:xfrm>
            <a:off x="244059" y="4425554"/>
            <a:ext cx="202093" cy="157895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6"/>
          <p:cNvSpPr/>
          <p:nvPr/>
        </p:nvSpPr>
        <p:spPr>
          <a:xfrm>
            <a:off x="420410" y="4360450"/>
            <a:ext cx="89489" cy="23423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6"/>
          <p:cNvSpPr/>
          <p:nvPr/>
        </p:nvSpPr>
        <p:spPr>
          <a:xfrm>
            <a:off x="272527" y="4271455"/>
            <a:ext cx="158395" cy="133420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6"/>
          <p:cNvSpPr/>
          <p:nvPr/>
        </p:nvSpPr>
        <p:spPr>
          <a:xfrm>
            <a:off x="368342" y="4710398"/>
            <a:ext cx="152507" cy="64764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6"/>
          <p:cNvSpPr/>
          <p:nvPr/>
        </p:nvSpPr>
        <p:spPr>
          <a:xfrm>
            <a:off x="488829" y="4767182"/>
            <a:ext cx="152458" cy="64812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6"/>
          <p:cNvSpPr/>
          <p:nvPr/>
        </p:nvSpPr>
        <p:spPr>
          <a:xfrm>
            <a:off x="833083" y="214853"/>
            <a:ext cx="246464" cy="231319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6"/>
          <p:cNvSpPr/>
          <p:nvPr/>
        </p:nvSpPr>
        <p:spPr>
          <a:xfrm>
            <a:off x="883153" y="263036"/>
            <a:ext cx="146384" cy="135103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6"/>
          <p:cNvSpPr/>
          <p:nvPr/>
        </p:nvSpPr>
        <p:spPr>
          <a:xfrm>
            <a:off x="8554508" y="1585528"/>
            <a:ext cx="246464" cy="231319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6"/>
          <p:cNvSpPr/>
          <p:nvPr/>
        </p:nvSpPr>
        <p:spPr>
          <a:xfrm>
            <a:off x="8604578" y="1633711"/>
            <a:ext cx="146384" cy="135103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6"/>
          <p:cNvSpPr/>
          <p:nvPr/>
        </p:nvSpPr>
        <p:spPr>
          <a:xfrm>
            <a:off x="8721583" y="2961753"/>
            <a:ext cx="246464" cy="231319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6"/>
          <p:cNvSpPr/>
          <p:nvPr/>
        </p:nvSpPr>
        <p:spPr>
          <a:xfrm>
            <a:off x="8771653" y="3009936"/>
            <a:ext cx="146384" cy="135103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6"/>
          <p:cNvSpPr/>
          <p:nvPr/>
        </p:nvSpPr>
        <p:spPr>
          <a:xfrm>
            <a:off x="5321888" y="4792943"/>
            <a:ext cx="1042595" cy="532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6"/>
          <p:cNvSpPr/>
          <p:nvPr/>
        </p:nvSpPr>
        <p:spPr>
          <a:xfrm>
            <a:off x="8554488" y="2038968"/>
            <a:ext cx="1042595" cy="532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6"/>
          <p:cNvSpPr/>
          <p:nvPr/>
        </p:nvSpPr>
        <p:spPr>
          <a:xfrm>
            <a:off x="-522262" y="2715343"/>
            <a:ext cx="1042595" cy="532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6"/>
          <p:cNvSpPr/>
          <p:nvPr/>
        </p:nvSpPr>
        <p:spPr>
          <a:xfrm>
            <a:off x="8458962" y="11032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023464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448258" y="1876124"/>
            <a:ext cx="39339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448000" y="727125"/>
            <a:ext cx="39339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359352"/>
      </p:ext>
    </p:extLst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980508" y="3565240"/>
            <a:ext cx="1648362" cy="1010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2872774" y="4607503"/>
            <a:ext cx="6521296" cy="2219419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249936" y="4576251"/>
            <a:ext cx="7434584" cy="2339846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8538568" y="1899710"/>
            <a:ext cx="809867" cy="41384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39283" y="400628"/>
            <a:ext cx="246464" cy="231319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919558" y="136528"/>
            <a:ext cx="246464" cy="231319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261358" y="965903"/>
            <a:ext cx="246464" cy="231319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129150" y="2197500"/>
            <a:ext cx="30630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4951825" y="2197500"/>
            <a:ext cx="30630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4951750" y="1730400"/>
            <a:ext cx="30630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129150" y="1730400"/>
            <a:ext cx="30630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708169"/>
      </p:ext>
    </p:extLst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188529" y="1319336"/>
            <a:ext cx="1871470" cy="1096161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415508" y="1449103"/>
            <a:ext cx="246464" cy="231319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1608312" y="8058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584208" y="2453919"/>
            <a:ext cx="2078595" cy="2171426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3175458" y="4263978"/>
            <a:ext cx="246464" cy="231319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851883" y="349128"/>
            <a:ext cx="246464" cy="231319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2313658" y="3198553"/>
            <a:ext cx="246464" cy="231319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8333612" y="21553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113578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000075"/>
            <a:ext cx="6722400" cy="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665677" y="302158"/>
            <a:ext cx="9837915" cy="5411953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6551197" y="2836444"/>
            <a:ext cx="1547379" cy="1993328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7062393"/>
      </p:ext>
    </p:extLst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436428" y="1491268"/>
            <a:ext cx="1501789" cy="2554694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1974994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6" y="3777431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4349665"/>
      </p:ext>
    </p:extLst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2766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1658000" y="1118300"/>
            <a:ext cx="5828100" cy="8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1657900" y="1991000"/>
            <a:ext cx="58281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596000" y="1554000"/>
            <a:ext cx="5952000" cy="135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438550" y="3144200"/>
            <a:ext cx="42669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1250100" y="1963825"/>
            <a:ext cx="2916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 idx="2" hasCustomPrompt="1"/>
          </p:nvPr>
        </p:nvSpPr>
        <p:spPr>
          <a:xfrm>
            <a:off x="5538600" y="1697412"/>
            <a:ext cx="2099100" cy="12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857525" y="2805625"/>
            <a:ext cx="3309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subTitle" idx="1"/>
          </p:nvPr>
        </p:nvSpPr>
        <p:spPr>
          <a:xfrm>
            <a:off x="890775" y="2803950"/>
            <a:ext cx="31464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90775" y="902225"/>
            <a:ext cx="3445200" cy="161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 hasCustomPrompt="1"/>
          </p:nvPr>
        </p:nvSpPr>
        <p:spPr>
          <a:xfrm>
            <a:off x="1284000" y="9833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848025" y="1811650"/>
            <a:ext cx="54480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2757525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1848025" y="3585825"/>
            <a:ext cx="54480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0081">
            <a:off x="946484" y="257784"/>
            <a:ext cx="1273398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575" y="3440716"/>
            <a:ext cx="1197938" cy="11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7377" y="3441127"/>
            <a:ext cx="1273398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2212" y="790270"/>
            <a:ext cx="1273398" cy="120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0081">
            <a:off x="6650984" y="797284"/>
            <a:ext cx="1273398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675" y="3430116"/>
            <a:ext cx="1197938" cy="11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27" y="3603827"/>
            <a:ext cx="1273397" cy="120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7" y="675970"/>
            <a:ext cx="1273397" cy="120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abriela"/>
              <a:buNone/>
              <a:defRPr sz="3000">
                <a:solidFill>
                  <a:schemeClr val="dk2"/>
                </a:solidFill>
                <a:latin typeface="Gabriela"/>
                <a:ea typeface="Gabriela"/>
                <a:cs typeface="Gabriela"/>
                <a:sym typeface="Gabrie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2" r:id="rId5"/>
    <p:sldLayoutId id="2147483664" r:id="rId6"/>
    <p:sldLayoutId id="2147483671" r:id="rId7"/>
    <p:sldLayoutId id="2147483679" r:id="rId8"/>
    <p:sldLayoutId id="2147483680" r:id="rId9"/>
    <p:sldLayoutId id="2147483681" r:id="rId10"/>
    <p:sldLayoutId id="2147483699" r:id="rId11"/>
    <p:sldLayoutId id="2147483700" r:id="rId12"/>
  </p:sldLayoutIdLst>
  <p:transition spd="med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903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ransition spd="med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.png"/><Relationship Id="rId5" Type="http://schemas.openxmlformats.org/officeDocument/2006/relationships/image" Target="../media/image29.sv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35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2.sv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1034DD1D-8D5A-4E4A-86DC-A033AC633EB1}"/>
              </a:ext>
            </a:extLst>
          </p:cNvPr>
          <p:cNvSpPr/>
          <p:nvPr/>
        </p:nvSpPr>
        <p:spPr>
          <a:xfrm>
            <a:off x="495300" y="518606"/>
            <a:ext cx="8153400" cy="4106288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14" t="-16216" b="-5389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F9D41F-E55E-4E64-AABD-D5E7B99FE7B7}"/>
              </a:ext>
            </a:extLst>
          </p:cNvPr>
          <p:cNvSpPr txBox="1"/>
          <p:nvPr/>
        </p:nvSpPr>
        <p:spPr>
          <a:xfrm>
            <a:off x="1270640" y="1187856"/>
            <a:ext cx="6511437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ÔN TẬP CUỐI NĂM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TIẾT 3</a:t>
            </a:r>
          </a:p>
        </p:txBody>
      </p:sp>
      <p:grpSp>
        <p:nvGrpSpPr>
          <p:cNvPr id="11" name="Google Shape;2837;p46">
            <a:extLst>
              <a:ext uri="{FF2B5EF4-FFF2-40B4-BE49-F238E27FC236}">
                <a16:creationId xmlns:a16="http://schemas.microsoft.com/office/drawing/2014/main" id="{31291E9B-9471-4DBE-9816-E2857B7981A8}"/>
              </a:ext>
            </a:extLst>
          </p:cNvPr>
          <p:cNvGrpSpPr/>
          <p:nvPr/>
        </p:nvGrpSpPr>
        <p:grpSpPr>
          <a:xfrm>
            <a:off x="7070246" y="2756807"/>
            <a:ext cx="1715502" cy="2210020"/>
            <a:chOff x="5794997" y="120146"/>
            <a:chExt cx="901946" cy="1161884"/>
          </a:xfrm>
        </p:grpSpPr>
        <p:sp>
          <p:nvSpPr>
            <p:cNvPr id="12" name="Google Shape;2838;p46">
              <a:extLst>
                <a:ext uri="{FF2B5EF4-FFF2-40B4-BE49-F238E27FC236}">
                  <a16:creationId xmlns:a16="http://schemas.microsoft.com/office/drawing/2014/main" id="{BA0D266D-76DB-4AA2-9E9D-8B385DD5DC3D}"/>
                </a:ext>
              </a:extLst>
            </p:cNvPr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2839;p46">
              <a:extLst>
                <a:ext uri="{FF2B5EF4-FFF2-40B4-BE49-F238E27FC236}">
                  <a16:creationId xmlns:a16="http://schemas.microsoft.com/office/drawing/2014/main" id="{F266E893-B47A-4FB4-BA02-A8E048FC8133}"/>
                </a:ext>
              </a:extLst>
            </p:cNvPr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2840;p46">
              <a:extLst>
                <a:ext uri="{FF2B5EF4-FFF2-40B4-BE49-F238E27FC236}">
                  <a16:creationId xmlns:a16="http://schemas.microsoft.com/office/drawing/2014/main" id="{029FDD6E-44B1-4CD5-9D69-C4CDCC58FBEC}"/>
                </a:ext>
              </a:extLst>
            </p:cNvPr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2841;p46">
              <a:extLst>
                <a:ext uri="{FF2B5EF4-FFF2-40B4-BE49-F238E27FC236}">
                  <a16:creationId xmlns:a16="http://schemas.microsoft.com/office/drawing/2014/main" id="{F4124313-36A9-4EE0-9A63-C111810D8A4F}"/>
                </a:ext>
              </a:extLst>
            </p:cNvPr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2842;p46">
              <a:extLst>
                <a:ext uri="{FF2B5EF4-FFF2-40B4-BE49-F238E27FC236}">
                  <a16:creationId xmlns:a16="http://schemas.microsoft.com/office/drawing/2014/main" id="{AC57F443-D96B-4DFC-A72B-65DE451D16A5}"/>
                </a:ext>
              </a:extLst>
            </p:cNvPr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2843;p46">
              <a:extLst>
                <a:ext uri="{FF2B5EF4-FFF2-40B4-BE49-F238E27FC236}">
                  <a16:creationId xmlns:a16="http://schemas.microsoft.com/office/drawing/2014/main" id="{21517F41-90C1-48DB-8C61-35D05C466206}"/>
                </a:ext>
              </a:extLst>
            </p:cNvPr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844;p46">
              <a:extLst>
                <a:ext uri="{FF2B5EF4-FFF2-40B4-BE49-F238E27FC236}">
                  <a16:creationId xmlns:a16="http://schemas.microsoft.com/office/drawing/2014/main" id="{BC337496-2D8E-4766-A210-704852FE78A7}"/>
                </a:ext>
              </a:extLst>
            </p:cNvPr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845;p46">
              <a:extLst>
                <a:ext uri="{FF2B5EF4-FFF2-40B4-BE49-F238E27FC236}">
                  <a16:creationId xmlns:a16="http://schemas.microsoft.com/office/drawing/2014/main" id="{A741D52A-21A4-4E6B-BEFA-63C0A13E748B}"/>
                </a:ext>
              </a:extLst>
            </p:cNvPr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846;p46">
              <a:extLst>
                <a:ext uri="{FF2B5EF4-FFF2-40B4-BE49-F238E27FC236}">
                  <a16:creationId xmlns:a16="http://schemas.microsoft.com/office/drawing/2014/main" id="{6B714567-437D-46D4-8F0C-402DDDA2C7A3}"/>
                </a:ext>
              </a:extLst>
            </p:cNvPr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847;p46">
              <a:extLst>
                <a:ext uri="{FF2B5EF4-FFF2-40B4-BE49-F238E27FC236}">
                  <a16:creationId xmlns:a16="http://schemas.microsoft.com/office/drawing/2014/main" id="{7CA32441-8469-47D0-996C-28345372593D}"/>
                </a:ext>
              </a:extLst>
            </p:cNvPr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848;p46">
              <a:extLst>
                <a:ext uri="{FF2B5EF4-FFF2-40B4-BE49-F238E27FC236}">
                  <a16:creationId xmlns:a16="http://schemas.microsoft.com/office/drawing/2014/main" id="{4956A50A-5769-4EC0-9C3A-3C4DA6AE6AA1}"/>
                </a:ext>
              </a:extLst>
            </p:cNvPr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849;p46">
              <a:extLst>
                <a:ext uri="{FF2B5EF4-FFF2-40B4-BE49-F238E27FC236}">
                  <a16:creationId xmlns:a16="http://schemas.microsoft.com/office/drawing/2014/main" id="{BBC0D5A9-72AE-47D4-A25C-F3E2BE31906F}"/>
                </a:ext>
              </a:extLst>
            </p:cNvPr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850;p46">
              <a:extLst>
                <a:ext uri="{FF2B5EF4-FFF2-40B4-BE49-F238E27FC236}">
                  <a16:creationId xmlns:a16="http://schemas.microsoft.com/office/drawing/2014/main" id="{039B2BD3-C196-4B80-B2DC-53A608077DFE}"/>
                </a:ext>
              </a:extLst>
            </p:cNvPr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851;p46">
              <a:extLst>
                <a:ext uri="{FF2B5EF4-FFF2-40B4-BE49-F238E27FC236}">
                  <a16:creationId xmlns:a16="http://schemas.microsoft.com/office/drawing/2014/main" id="{5F755324-E5AC-48B3-A16E-6E39142E3A9F}"/>
                </a:ext>
              </a:extLst>
            </p:cNvPr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852;p46">
              <a:extLst>
                <a:ext uri="{FF2B5EF4-FFF2-40B4-BE49-F238E27FC236}">
                  <a16:creationId xmlns:a16="http://schemas.microsoft.com/office/drawing/2014/main" id="{CF0EED8D-2199-4B9E-AAA1-B350B9964A6F}"/>
                </a:ext>
              </a:extLst>
            </p:cNvPr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853;p46">
              <a:extLst>
                <a:ext uri="{FF2B5EF4-FFF2-40B4-BE49-F238E27FC236}">
                  <a16:creationId xmlns:a16="http://schemas.microsoft.com/office/drawing/2014/main" id="{D3C367F1-D2B6-4EA2-B2CC-EC1640B51279}"/>
                </a:ext>
              </a:extLst>
            </p:cNvPr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854;p46">
              <a:extLst>
                <a:ext uri="{FF2B5EF4-FFF2-40B4-BE49-F238E27FC236}">
                  <a16:creationId xmlns:a16="http://schemas.microsoft.com/office/drawing/2014/main" id="{FCA905B8-4603-4BE4-9DA5-0318A7F5A4FC}"/>
                </a:ext>
              </a:extLst>
            </p:cNvPr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855;p46">
              <a:extLst>
                <a:ext uri="{FF2B5EF4-FFF2-40B4-BE49-F238E27FC236}">
                  <a16:creationId xmlns:a16="http://schemas.microsoft.com/office/drawing/2014/main" id="{359B7990-565C-47AC-BD4A-A9269BD1F16B}"/>
                </a:ext>
              </a:extLst>
            </p:cNvPr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856;p46">
              <a:extLst>
                <a:ext uri="{FF2B5EF4-FFF2-40B4-BE49-F238E27FC236}">
                  <a16:creationId xmlns:a16="http://schemas.microsoft.com/office/drawing/2014/main" id="{0A7AE39B-48BF-42A5-B094-6D5EA48A6D08}"/>
                </a:ext>
              </a:extLst>
            </p:cNvPr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857;p46">
              <a:extLst>
                <a:ext uri="{FF2B5EF4-FFF2-40B4-BE49-F238E27FC236}">
                  <a16:creationId xmlns:a16="http://schemas.microsoft.com/office/drawing/2014/main" id="{A6664954-020C-4828-B8A5-4C611E014D8D}"/>
                </a:ext>
              </a:extLst>
            </p:cNvPr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858;p46">
              <a:extLst>
                <a:ext uri="{FF2B5EF4-FFF2-40B4-BE49-F238E27FC236}">
                  <a16:creationId xmlns:a16="http://schemas.microsoft.com/office/drawing/2014/main" id="{7F12BEF2-6898-4269-AF07-750B18B42F6F}"/>
                </a:ext>
              </a:extLst>
            </p:cNvPr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859;p46">
              <a:extLst>
                <a:ext uri="{FF2B5EF4-FFF2-40B4-BE49-F238E27FC236}">
                  <a16:creationId xmlns:a16="http://schemas.microsoft.com/office/drawing/2014/main" id="{618E84BD-4239-4398-BC0F-A080854DAA3A}"/>
                </a:ext>
              </a:extLst>
            </p:cNvPr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860;p46">
              <a:extLst>
                <a:ext uri="{FF2B5EF4-FFF2-40B4-BE49-F238E27FC236}">
                  <a16:creationId xmlns:a16="http://schemas.microsoft.com/office/drawing/2014/main" id="{4CD97032-2A8F-4B26-98E0-7DF74B0D3D1E}"/>
                </a:ext>
              </a:extLst>
            </p:cNvPr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861;p46">
              <a:extLst>
                <a:ext uri="{FF2B5EF4-FFF2-40B4-BE49-F238E27FC236}">
                  <a16:creationId xmlns:a16="http://schemas.microsoft.com/office/drawing/2014/main" id="{B01E69C3-5252-4736-8F13-5D8D77FE7F38}"/>
                </a:ext>
              </a:extLst>
            </p:cNvPr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862;p46">
              <a:extLst>
                <a:ext uri="{FF2B5EF4-FFF2-40B4-BE49-F238E27FC236}">
                  <a16:creationId xmlns:a16="http://schemas.microsoft.com/office/drawing/2014/main" id="{304E0795-2005-4727-81DB-07E6BA8D8B22}"/>
                </a:ext>
              </a:extLst>
            </p:cNvPr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863;p46">
              <a:extLst>
                <a:ext uri="{FF2B5EF4-FFF2-40B4-BE49-F238E27FC236}">
                  <a16:creationId xmlns:a16="http://schemas.microsoft.com/office/drawing/2014/main" id="{1C46589E-2303-4FC3-8335-0CE38CAA6317}"/>
                </a:ext>
              </a:extLst>
            </p:cNvPr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864;p46">
              <a:extLst>
                <a:ext uri="{FF2B5EF4-FFF2-40B4-BE49-F238E27FC236}">
                  <a16:creationId xmlns:a16="http://schemas.microsoft.com/office/drawing/2014/main" id="{A5002443-90B5-498A-9AB7-9B0E7123EE1D}"/>
                </a:ext>
              </a:extLst>
            </p:cNvPr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865;p46">
              <a:extLst>
                <a:ext uri="{FF2B5EF4-FFF2-40B4-BE49-F238E27FC236}">
                  <a16:creationId xmlns:a16="http://schemas.microsoft.com/office/drawing/2014/main" id="{59173E3B-0F43-4F21-8BAA-0A0B3DB987B1}"/>
                </a:ext>
              </a:extLst>
            </p:cNvPr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2866;p46">
              <a:extLst>
                <a:ext uri="{FF2B5EF4-FFF2-40B4-BE49-F238E27FC236}">
                  <a16:creationId xmlns:a16="http://schemas.microsoft.com/office/drawing/2014/main" id="{BE7B6941-9B26-401F-B4D8-9F842F8BE262}"/>
                </a:ext>
              </a:extLst>
            </p:cNvPr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2867;p46">
              <a:extLst>
                <a:ext uri="{FF2B5EF4-FFF2-40B4-BE49-F238E27FC236}">
                  <a16:creationId xmlns:a16="http://schemas.microsoft.com/office/drawing/2014/main" id="{9E7991A0-E8BD-453F-AE8A-40D326282D6C}"/>
                </a:ext>
              </a:extLst>
            </p:cNvPr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2868;p46">
              <a:extLst>
                <a:ext uri="{FF2B5EF4-FFF2-40B4-BE49-F238E27FC236}">
                  <a16:creationId xmlns:a16="http://schemas.microsoft.com/office/drawing/2014/main" id="{CC44D229-AF3E-427D-B8E8-0448F93FF521}"/>
                </a:ext>
              </a:extLst>
            </p:cNvPr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2869;p46">
              <a:extLst>
                <a:ext uri="{FF2B5EF4-FFF2-40B4-BE49-F238E27FC236}">
                  <a16:creationId xmlns:a16="http://schemas.microsoft.com/office/drawing/2014/main" id="{BDC2ED11-A5F4-4D35-9843-11785B421BB7}"/>
                </a:ext>
              </a:extLst>
            </p:cNvPr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2870;p46">
              <a:extLst>
                <a:ext uri="{FF2B5EF4-FFF2-40B4-BE49-F238E27FC236}">
                  <a16:creationId xmlns:a16="http://schemas.microsoft.com/office/drawing/2014/main" id="{8D8BC161-8AD9-42DA-95B7-0DBD9FC1FAC8}"/>
                </a:ext>
              </a:extLst>
            </p:cNvPr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2871;p46">
              <a:extLst>
                <a:ext uri="{FF2B5EF4-FFF2-40B4-BE49-F238E27FC236}">
                  <a16:creationId xmlns:a16="http://schemas.microsoft.com/office/drawing/2014/main" id="{B0973167-B482-47DF-A8B8-BE9DFFF82DD9}"/>
                </a:ext>
              </a:extLst>
            </p:cNvPr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2872;p46">
              <a:extLst>
                <a:ext uri="{FF2B5EF4-FFF2-40B4-BE49-F238E27FC236}">
                  <a16:creationId xmlns:a16="http://schemas.microsoft.com/office/drawing/2014/main" id="{BC945524-9CEE-456B-8E51-4391CDAC4A34}"/>
                </a:ext>
              </a:extLst>
            </p:cNvPr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2873;p46">
              <a:extLst>
                <a:ext uri="{FF2B5EF4-FFF2-40B4-BE49-F238E27FC236}">
                  <a16:creationId xmlns:a16="http://schemas.microsoft.com/office/drawing/2014/main" id="{5D19011E-16D3-4EF7-A30B-21FD03B039D5}"/>
                </a:ext>
              </a:extLst>
            </p:cNvPr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2874;p46">
              <a:extLst>
                <a:ext uri="{FF2B5EF4-FFF2-40B4-BE49-F238E27FC236}">
                  <a16:creationId xmlns:a16="http://schemas.microsoft.com/office/drawing/2014/main" id="{9A546AD2-379D-427F-A82E-5B05A1DB9E70}"/>
                </a:ext>
              </a:extLst>
            </p:cNvPr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2875;p46">
              <a:extLst>
                <a:ext uri="{FF2B5EF4-FFF2-40B4-BE49-F238E27FC236}">
                  <a16:creationId xmlns:a16="http://schemas.microsoft.com/office/drawing/2014/main" id="{A528D529-5A17-42DC-8AAC-51BBEC828992}"/>
                </a:ext>
              </a:extLst>
            </p:cNvPr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2876;p46">
              <a:extLst>
                <a:ext uri="{FF2B5EF4-FFF2-40B4-BE49-F238E27FC236}">
                  <a16:creationId xmlns:a16="http://schemas.microsoft.com/office/drawing/2014/main" id="{3293FEBE-5354-4CF5-AA7B-F071B67596D7}"/>
                </a:ext>
              </a:extLst>
            </p:cNvPr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2877;p46">
              <a:extLst>
                <a:ext uri="{FF2B5EF4-FFF2-40B4-BE49-F238E27FC236}">
                  <a16:creationId xmlns:a16="http://schemas.microsoft.com/office/drawing/2014/main" id="{2C0598C9-C731-40C0-8A1C-1C782FBF092A}"/>
                </a:ext>
              </a:extLst>
            </p:cNvPr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2878;p46">
              <a:extLst>
                <a:ext uri="{FF2B5EF4-FFF2-40B4-BE49-F238E27FC236}">
                  <a16:creationId xmlns:a16="http://schemas.microsoft.com/office/drawing/2014/main" id="{58ADE85B-2BDC-4FA5-AFC1-CA420A762D41}"/>
                </a:ext>
              </a:extLst>
            </p:cNvPr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2879;p46">
              <a:extLst>
                <a:ext uri="{FF2B5EF4-FFF2-40B4-BE49-F238E27FC236}">
                  <a16:creationId xmlns:a16="http://schemas.microsoft.com/office/drawing/2014/main" id="{A025635B-CA48-4CAD-B293-763792A6DBD0}"/>
                </a:ext>
              </a:extLst>
            </p:cNvPr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2880;p46">
              <a:extLst>
                <a:ext uri="{FF2B5EF4-FFF2-40B4-BE49-F238E27FC236}">
                  <a16:creationId xmlns:a16="http://schemas.microsoft.com/office/drawing/2014/main" id="{5170BFD0-BCF4-4C7F-B65F-69EBA70692E0}"/>
                </a:ext>
              </a:extLst>
            </p:cNvPr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2881;p46">
              <a:extLst>
                <a:ext uri="{FF2B5EF4-FFF2-40B4-BE49-F238E27FC236}">
                  <a16:creationId xmlns:a16="http://schemas.microsoft.com/office/drawing/2014/main" id="{D0BED2E7-8468-469F-B7F1-B0E869165D62}"/>
                </a:ext>
              </a:extLst>
            </p:cNvPr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2882;p46">
              <a:extLst>
                <a:ext uri="{FF2B5EF4-FFF2-40B4-BE49-F238E27FC236}">
                  <a16:creationId xmlns:a16="http://schemas.microsoft.com/office/drawing/2014/main" id="{596611FD-46CF-4664-BEBB-DA9F0F9EC1CB}"/>
                </a:ext>
              </a:extLst>
            </p:cNvPr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2883;p46">
              <a:extLst>
                <a:ext uri="{FF2B5EF4-FFF2-40B4-BE49-F238E27FC236}">
                  <a16:creationId xmlns:a16="http://schemas.microsoft.com/office/drawing/2014/main" id="{D1BFA6E4-CD7A-4021-B2E1-146397188B50}"/>
                </a:ext>
              </a:extLst>
            </p:cNvPr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2884;p46">
              <a:extLst>
                <a:ext uri="{FF2B5EF4-FFF2-40B4-BE49-F238E27FC236}">
                  <a16:creationId xmlns:a16="http://schemas.microsoft.com/office/drawing/2014/main" id="{0F2E9440-B9C4-4D76-AB24-F194B084C05A}"/>
                </a:ext>
              </a:extLst>
            </p:cNvPr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2885;p46">
              <a:extLst>
                <a:ext uri="{FF2B5EF4-FFF2-40B4-BE49-F238E27FC236}">
                  <a16:creationId xmlns:a16="http://schemas.microsoft.com/office/drawing/2014/main" id="{B0C89CDF-730C-41C8-AF26-7D86F3C06996}"/>
                </a:ext>
              </a:extLst>
            </p:cNvPr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2886;p46">
              <a:extLst>
                <a:ext uri="{FF2B5EF4-FFF2-40B4-BE49-F238E27FC236}">
                  <a16:creationId xmlns:a16="http://schemas.microsoft.com/office/drawing/2014/main" id="{2B654D06-A619-4A89-8ABA-6BFE01B4BB6F}"/>
                </a:ext>
              </a:extLst>
            </p:cNvPr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2887;p46">
              <a:extLst>
                <a:ext uri="{FF2B5EF4-FFF2-40B4-BE49-F238E27FC236}">
                  <a16:creationId xmlns:a16="http://schemas.microsoft.com/office/drawing/2014/main" id="{4429AC13-7A74-4500-A3DA-63A0D2D33DC2}"/>
                </a:ext>
              </a:extLst>
            </p:cNvPr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2888;p46">
              <a:extLst>
                <a:ext uri="{FF2B5EF4-FFF2-40B4-BE49-F238E27FC236}">
                  <a16:creationId xmlns:a16="http://schemas.microsoft.com/office/drawing/2014/main" id="{7EDE1F07-9B50-4F88-9F79-D0E4F9FC2FCC}"/>
                </a:ext>
              </a:extLst>
            </p:cNvPr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2889;p46">
              <a:extLst>
                <a:ext uri="{FF2B5EF4-FFF2-40B4-BE49-F238E27FC236}">
                  <a16:creationId xmlns:a16="http://schemas.microsoft.com/office/drawing/2014/main" id="{41C63762-B66F-49D6-8F0A-4ED6563B62C2}"/>
                </a:ext>
              </a:extLst>
            </p:cNvPr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2890;p46">
              <a:extLst>
                <a:ext uri="{FF2B5EF4-FFF2-40B4-BE49-F238E27FC236}">
                  <a16:creationId xmlns:a16="http://schemas.microsoft.com/office/drawing/2014/main" id="{B184056D-0226-4031-AD0A-49AEE88B7B31}"/>
                </a:ext>
              </a:extLst>
            </p:cNvPr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65" name="Google Shape;219;p3">
            <a:extLst>
              <a:ext uri="{FF2B5EF4-FFF2-40B4-BE49-F238E27FC236}">
                <a16:creationId xmlns:a16="http://schemas.microsoft.com/office/drawing/2014/main" id="{57394620-5F73-41D6-94EC-25A2FA224A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2887"/>
            <a:ext cx="627732" cy="1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66BAFA76-0CDE-E3AA-3706-C8CB5DB34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046"/>
            <a:ext cx="9000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TRƯỜNG TIỂU HỌC </a:t>
            </a:r>
            <a:r>
              <a:rPr lang="en-US" altLang="en-US" sz="2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THÀNH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7EAE9185-5C62-B0A5-B9CB-859FC14F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534" y="4166229"/>
            <a:ext cx="5934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GIÁO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r>
              <a:rPr kumimoji="0" lang="en-US" altLang="en-US" sz="24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NGUYỄN VĂN KỶ</a:t>
            </a: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–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 </a:t>
            </a: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DF293E3-5971-D339-5A4F-20DDB1BEE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395" y="-27322"/>
            <a:ext cx="2009184" cy="2009184"/>
          </a:xfrm>
          <a:prstGeom prst="rect">
            <a:avLst/>
          </a:prstGeom>
        </p:spPr>
      </p:pic>
      <p:grpSp>
        <p:nvGrpSpPr>
          <p:cNvPr id="5" name="Google Shape;3863;p54">
            <a:extLst>
              <a:ext uri="{FF2B5EF4-FFF2-40B4-BE49-F238E27FC236}">
                <a16:creationId xmlns:a16="http://schemas.microsoft.com/office/drawing/2014/main" id="{BF4DE25F-1CBC-D8B8-CFAF-1283201CD590}"/>
              </a:ext>
            </a:extLst>
          </p:cNvPr>
          <p:cNvGrpSpPr/>
          <p:nvPr/>
        </p:nvGrpSpPr>
        <p:grpSpPr>
          <a:xfrm>
            <a:off x="57444" y="2756807"/>
            <a:ext cx="1559817" cy="2305022"/>
            <a:chOff x="7633326" y="3473715"/>
            <a:chExt cx="1003162" cy="1482424"/>
          </a:xfrm>
        </p:grpSpPr>
        <p:sp>
          <p:nvSpPr>
            <p:cNvPr id="6" name="Google Shape;3864;p54">
              <a:extLst>
                <a:ext uri="{FF2B5EF4-FFF2-40B4-BE49-F238E27FC236}">
                  <a16:creationId xmlns:a16="http://schemas.microsoft.com/office/drawing/2014/main" id="{1BA7E5EF-9376-C81F-0A82-5BEDAE27779C}"/>
                </a:ext>
              </a:extLst>
            </p:cNvPr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" name="Google Shape;3865;p54">
              <a:extLst>
                <a:ext uri="{FF2B5EF4-FFF2-40B4-BE49-F238E27FC236}">
                  <a16:creationId xmlns:a16="http://schemas.microsoft.com/office/drawing/2014/main" id="{A65D9D3A-4413-3058-27E9-56BBAC7622F4}"/>
                </a:ext>
              </a:extLst>
            </p:cNvPr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" name="Google Shape;3866;p54">
              <a:extLst>
                <a:ext uri="{FF2B5EF4-FFF2-40B4-BE49-F238E27FC236}">
                  <a16:creationId xmlns:a16="http://schemas.microsoft.com/office/drawing/2014/main" id="{C4A74B11-AE89-462D-DE39-2C5A3CF699DF}"/>
                </a:ext>
              </a:extLst>
            </p:cNvPr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3867;p54">
              <a:extLst>
                <a:ext uri="{FF2B5EF4-FFF2-40B4-BE49-F238E27FC236}">
                  <a16:creationId xmlns:a16="http://schemas.microsoft.com/office/drawing/2014/main" id="{FBA1CE1D-7EFE-DF6D-5156-A2A3E7E0DCF7}"/>
                </a:ext>
              </a:extLst>
            </p:cNvPr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3868;p54">
              <a:extLst>
                <a:ext uri="{FF2B5EF4-FFF2-40B4-BE49-F238E27FC236}">
                  <a16:creationId xmlns:a16="http://schemas.microsoft.com/office/drawing/2014/main" id="{A155C956-9B56-955D-1EFF-0ACF01FC3E44}"/>
                </a:ext>
              </a:extLst>
            </p:cNvPr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3869;p54">
              <a:extLst>
                <a:ext uri="{FF2B5EF4-FFF2-40B4-BE49-F238E27FC236}">
                  <a16:creationId xmlns:a16="http://schemas.microsoft.com/office/drawing/2014/main" id="{07FC2329-933C-FED8-F4A1-A1147D41CD9E}"/>
                </a:ext>
              </a:extLst>
            </p:cNvPr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3870;p54">
              <a:extLst>
                <a:ext uri="{FF2B5EF4-FFF2-40B4-BE49-F238E27FC236}">
                  <a16:creationId xmlns:a16="http://schemas.microsoft.com/office/drawing/2014/main" id="{F546F1F9-CF0A-D513-328F-DEC4345CE1C8}"/>
                </a:ext>
              </a:extLst>
            </p:cNvPr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3871;p54">
              <a:extLst>
                <a:ext uri="{FF2B5EF4-FFF2-40B4-BE49-F238E27FC236}">
                  <a16:creationId xmlns:a16="http://schemas.microsoft.com/office/drawing/2014/main" id="{9E170262-57FE-24D5-AD99-A99700AAF955}"/>
                </a:ext>
              </a:extLst>
            </p:cNvPr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3872;p54">
              <a:extLst>
                <a:ext uri="{FF2B5EF4-FFF2-40B4-BE49-F238E27FC236}">
                  <a16:creationId xmlns:a16="http://schemas.microsoft.com/office/drawing/2014/main" id="{26993B63-25F6-20E2-E489-174310C44939}"/>
                </a:ext>
              </a:extLst>
            </p:cNvPr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3873;p54">
              <a:extLst>
                <a:ext uri="{FF2B5EF4-FFF2-40B4-BE49-F238E27FC236}">
                  <a16:creationId xmlns:a16="http://schemas.microsoft.com/office/drawing/2014/main" id="{36BB4A09-BB43-0D0F-AAB3-215794132023}"/>
                </a:ext>
              </a:extLst>
            </p:cNvPr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3874;p54">
              <a:extLst>
                <a:ext uri="{FF2B5EF4-FFF2-40B4-BE49-F238E27FC236}">
                  <a16:creationId xmlns:a16="http://schemas.microsoft.com/office/drawing/2014/main" id="{52F6BFF0-419C-2F95-6902-4FE2A868BA00}"/>
                </a:ext>
              </a:extLst>
            </p:cNvPr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3875;p54">
              <a:extLst>
                <a:ext uri="{FF2B5EF4-FFF2-40B4-BE49-F238E27FC236}">
                  <a16:creationId xmlns:a16="http://schemas.microsoft.com/office/drawing/2014/main" id="{82E69001-7CE1-C9AF-F93B-CB570D1B93B4}"/>
                </a:ext>
              </a:extLst>
            </p:cNvPr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3876;p54">
              <a:extLst>
                <a:ext uri="{FF2B5EF4-FFF2-40B4-BE49-F238E27FC236}">
                  <a16:creationId xmlns:a16="http://schemas.microsoft.com/office/drawing/2014/main" id="{03962F12-3A53-376A-759A-C8D252E9F8F5}"/>
                </a:ext>
              </a:extLst>
            </p:cNvPr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3877;p54">
              <a:extLst>
                <a:ext uri="{FF2B5EF4-FFF2-40B4-BE49-F238E27FC236}">
                  <a16:creationId xmlns:a16="http://schemas.microsoft.com/office/drawing/2014/main" id="{F2C5703D-E619-B7C5-4F3A-0FD69CD5AE67}"/>
                </a:ext>
              </a:extLst>
            </p:cNvPr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3878;p54">
              <a:extLst>
                <a:ext uri="{FF2B5EF4-FFF2-40B4-BE49-F238E27FC236}">
                  <a16:creationId xmlns:a16="http://schemas.microsoft.com/office/drawing/2014/main" id="{DE103194-DF87-DA70-7568-5704D271FBB5}"/>
                </a:ext>
              </a:extLst>
            </p:cNvPr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3879;p54">
              <a:extLst>
                <a:ext uri="{FF2B5EF4-FFF2-40B4-BE49-F238E27FC236}">
                  <a16:creationId xmlns:a16="http://schemas.microsoft.com/office/drawing/2014/main" id="{0373A5F3-1027-91C6-AA2F-00B8EC39C852}"/>
                </a:ext>
              </a:extLst>
            </p:cNvPr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3880;p54">
              <a:extLst>
                <a:ext uri="{FF2B5EF4-FFF2-40B4-BE49-F238E27FC236}">
                  <a16:creationId xmlns:a16="http://schemas.microsoft.com/office/drawing/2014/main" id="{8026D5D8-FEC9-A815-6446-D0E5B24E4A8F}"/>
                </a:ext>
              </a:extLst>
            </p:cNvPr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3881;p54">
              <a:extLst>
                <a:ext uri="{FF2B5EF4-FFF2-40B4-BE49-F238E27FC236}">
                  <a16:creationId xmlns:a16="http://schemas.microsoft.com/office/drawing/2014/main" id="{8C41DBF6-2DEE-0EE1-E320-AACE36C0D5EB}"/>
                </a:ext>
              </a:extLst>
            </p:cNvPr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3882;p54">
              <a:extLst>
                <a:ext uri="{FF2B5EF4-FFF2-40B4-BE49-F238E27FC236}">
                  <a16:creationId xmlns:a16="http://schemas.microsoft.com/office/drawing/2014/main" id="{3552EC7D-89C0-34EF-DF52-DA93EF4C4179}"/>
                </a:ext>
              </a:extLst>
            </p:cNvPr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3883;p54">
              <a:extLst>
                <a:ext uri="{FF2B5EF4-FFF2-40B4-BE49-F238E27FC236}">
                  <a16:creationId xmlns:a16="http://schemas.microsoft.com/office/drawing/2014/main" id="{E3ABF29B-13CF-156C-89FE-C8CAFC3145B0}"/>
                </a:ext>
              </a:extLst>
            </p:cNvPr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3884;p54">
              <a:extLst>
                <a:ext uri="{FF2B5EF4-FFF2-40B4-BE49-F238E27FC236}">
                  <a16:creationId xmlns:a16="http://schemas.microsoft.com/office/drawing/2014/main" id="{ACC78197-55CB-65A2-B389-09E9DC304BE7}"/>
                </a:ext>
              </a:extLst>
            </p:cNvPr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3885;p54">
              <a:extLst>
                <a:ext uri="{FF2B5EF4-FFF2-40B4-BE49-F238E27FC236}">
                  <a16:creationId xmlns:a16="http://schemas.microsoft.com/office/drawing/2014/main" id="{55324943-01E0-FBD0-E113-5F9CCDE56A77}"/>
                </a:ext>
              </a:extLst>
            </p:cNvPr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3886;p54">
              <a:extLst>
                <a:ext uri="{FF2B5EF4-FFF2-40B4-BE49-F238E27FC236}">
                  <a16:creationId xmlns:a16="http://schemas.microsoft.com/office/drawing/2014/main" id="{AAD832EA-9E4E-B18E-25EE-24211F77F8DB}"/>
                </a:ext>
              </a:extLst>
            </p:cNvPr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3887;p54">
              <a:extLst>
                <a:ext uri="{FF2B5EF4-FFF2-40B4-BE49-F238E27FC236}">
                  <a16:creationId xmlns:a16="http://schemas.microsoft.com/office/drawing/2014/main" id="{C70A1822-773F-2D4A-F8B6-8E9B4427F51A}"/>
                </a:ext>
              </a:extLst>
            </p:cNvPr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3888;p54">
              <a:extLst>
                <a:ext uri="{FF2B5EF4-FFF2-40B4-BE49-F238E27FC236}">
                  <a16:creationId xmlns:a16="http://schemas.microsoft.com/office/drawing/2014/main" id="{942B3CC5-2E34-65F5-C994-0E9DF7437237}"/>
                </a:ext>
              </a:extLst>
            </p:cNvPr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3889;p54">
              <a:extLst>
                <a:ext uri="{FF2B5EF4-FFF2-40B4-BE49-F238E27FC236}">
                  <a16:creationId xmlns:a16="http://schemas.microsoft.com/office/drawing/2014/main" id="{65C58ABD-54D2-C379-F1DD-AEBA7C378E3A}"/>
                </a:ext>
              </a:extLst>
            </p:cNvPr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3890;p54">
              <a:extLst>
                <a:ext uri="{FF2B5EF4-FFF2-40B4-BE49-F238E27FC236}">
                  <a16:creationId xmlns:a16="http://schemas.microsoft.com/office/drawing/2014/main" id="{B9287514-462C-410E-DC88-ACB2999068D1}"/>
                </a:ext>
              </a:extLst>
            </p:cNvPr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3891;p54">
              <a:extLst>
                <a:ext uri="{FF2B5EF4-FFF2-40B4-BE49-F238E27FC236}">
                  <a16:creationId xmlns:a16="http://schemas.microsoft.com/office/drawing/2014/main" id="{E34E7AD9-5383-3543-0127-9AE938737594}"/>
                </a:ext>
              </a:extLst>
            </p:cNvPr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3892;p54">
              <a:extLst>
                <a:ext uri="{FF2B5EF4-FFF2-40B4-BE49-F238E27FC236}">
                  <a16:creationId xmlns:a16="http://schemas.microsoft.com/office/drawing/2014/main" id="{F2C1F8AC-7C36-0A04-3ED2-D2216C8B20F8}"/>
                </a:ext>
              </a:extLst>
            </p:cNvPr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3893;p54">
              <a:extLst>
                <a:ext uri="{FF2B5EF4-FFF2-40B4-BE49-F238E27FC236}">
                  <a16:creationId xmlns:a16="http://schemas.microsoft.com/office/drawing/2014/main" id="{D4B4F943-BB54-C797-011D-D0A63439BFE0}"/>
                </a:ext>
              </a:extLst>
            </p:cNvPr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3894;p54">
              <a:extLst>
                <a:ext uri="{FF2B5EF4-FFF2-40B4-BE49-F238E27FC236}">
                  <a16:creationId xmlns:a16="http://schemas.microsoft.com/office/drawing/2014/main" id="{4AE42E7D-5302-C59D-9C10-41CC5C516C0E}"/>
                </a:ext>
              </a:extLst>
            </p:cNvPr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3895;p54">
              <a:extLst>
                <a:ext uri="{FF2B5EF4-FFF2-40B4-BE49-F238E27FC236}">
                  <a16:creationId xmlns:a16="http://schemas.microsoft.com/office/drawing/2014/main" id="{5F9B66FC-C712-D19C-E304-75B0BF7067B6}"/>
                </a:ext>
              </a:extLst>
            </p:cNvPr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" name="Google Shape;3896;p54">
              <a:extLst>
                <a:ext uri="{FF2B5EF4-FFF2-40B4-BE49-F238E27FC236}">
                  <a16:creationId xmlns:a16="http://schemas.microsoft.com/office/drawing/2014/main" id="{46027949-5AB1-14EE-6C1F-853B2AB5F013}"/>
                </a:ext>
              </a:extLst>
            </p:cNvPr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3897;p54">
              <a:extLst>
                <a:ext uri="{FF2B5EF4-FFF2-40B4-BE49-F238E27FC236}">
                  <a16:creationId xmlns:a16="http://schemas.microsoft.com/office/drawing/2014/main" id="{2FA066CF-F778-7FAF-D63B-915A6BE56D57}"/>
                </a:ext>
              </a:extLst>
            </p:cNvPr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3898;p54">
              <a:extLst>
                <a:ext uri="{FF2B5EF4-FFF2-40B4-BE49-F238E27FC236}">
                  <a16:creationId xmlns:a16="http://schemas.microsoft.com/office/drawing/2014/main" id="{F99AE8F7-F0C5-60D6-DDF1-F825B0B9A3B8}"/>
                </a:ext>
              </a:extLst>
            </p:cNvPr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3899;p54">
              <a:extLst>
                <a:ext uri="{FF2B5EF4-FFF2-40B4-BE49-F238E27FC236}">
                  <a16:creationId xmlns:a16="http://schemas.microsoft.com/office/drawing/2014/main" id="{43797E57-A135-C19F-125E-96A0EFFF799B}"/>
                </a:ext>
              </a:extLst>
            </p:cNvPr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3900;p54">
              <a:extLst>
                <a:ext uri="{FF2B5EF4-FFF2-40B4-BE49-F238E27FC236}">
                  <a16:creationId xmlns:a16="http://schemas.microsoft.com/office/drawing/2014/main" id="{7F67E658-4B77-E67E-3DD4-2BE30ED3A881}"/>
                </a:ext>
              </a:extLst>
            </p:cNvPr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3901;p54">
              <a:extLst>
                <a:ext uri="{FF2B5EF4-FFF2-40B4-BE49-F238E27FC236}">
                  <a16:creationId xmlns:a16="http://schemas.microsoft.com/office/drawing/2014/main" id="{6F864EE9-E70F-8148-B6EE-70067AECF2DB}"/>
                </a:ext>
              </a:extLst>
            </p:cNvPr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3902;p54">
              <a:extLst>
                <a:ext uri="{FF2B5EF4-FFF2-40B4-BE49-F238E27FC236}">
                  <a16:creationId xmlns:a16="http://schemas.microsoft.com/office/drawing/2014/main" id="{5033331A-0A0B-DA02-38A5-B5FF8F474371}"/>
                </a:ext>
              </a:extLst>
            </p:cNvPr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3903;p54">
              <a:extLst>
                <a:ext uri="{FF2B5EF4-FFF2-40B4-BE49-F238E27FC236}">
                  <a16:creationId xmlns:a16="http://schemas.microsoft.com/office/drawing/2014/main" id="{7EF51E00-2B51-1EE7-C706-480655AB9931}"/>
                </a:ext>
              </a:extLst>
            </p:cNvPr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3904;p54">
              <a:extLst>
                <a:ext uri="{FF2B5EF4-FFF2-40B4-BE49-F238E27FC236}">
                  <a16:creationId xmlns:a16="http://schemas.microsoft.com/office/drawing/2014/main" id="{37A02EA0-E9FA-24EA-F983-DE0DC3EF9185}"/>
                </a:ext>
              </a:extLst>
            </p:cNvPr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3905;p54">
              <a:extLst>
                <a:ext uri="{FF2B5EF4-FFF2-40B4-BE49-F238E27FC236}">
                  <a16:creationId xmlns:a16="http://schemas.microsoft.com/office/drawing/2014/main" id="{2BAE275A-84E6-68E9-9177-D3DE8871BBD5}"/>
                </a:ext>
              </a:extLst>
            </p:cNvPr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3906;p54">
              <a:extLst>
                <a:ext uri="{FF2B5EF4-FFF2-40B4-BE49-F238E27FC236}">
                  <a16:creationId xmlns:a16="http://schemas.microsoft.com/office/drawing/2014/main" id="{E367800E-00D8-B91C-19DE-18C1011153EE}"/>
                </a:ext>
              </a:extLst>
            </p:cNvPr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3907;p54">
              <a:extLst>
                <a:ext uri="{FF2B5EF4-FFF2-40B4-BE49-F238E27FC236}">
                  <a16:creationId xmlns:a16="http://schemas.microsoft.com/office/drawing/2014/main" id="{E7E6F9CD-3118-1DBF-7599-F76C9A73EB0D}"/>
                </a:ext>
              </a:extLst>
            </p:cNvPr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3908;p54">
              <a:extLst>
                <a:ext uri="{FF2B5EF4-FFF2-40B4-BE49-F238E27FC236}">
                  <a16:creationId xmlns:a16="http://schemas.microsoft.com/office/drawing/2014/main" id="{A13644EC-F028-E252-A746-36D326467AD3}"/>
                </a:ext>
              </a:extLst>
            </p:cNvPr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" name="Google Shape;3909;p54">
              <a:extLst>
                <a:ext uri="{FF2B5EF4-FFF2-40B4-BE49-F238E27FC236}">
                  <a16:creationId xmlns:a16="http://schemas.microsoft.com/office/drawing/2014/main" id="{2CF1FFB3-C771-70C1-680B-C88BB82D9F23}"/>
                </a:ext>
              </a:extLst>
            </p:cNvPr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" name="Google Shape;3910;p54">
              <a:extLst>
                <a:ext uri="{FF2B5EF4-FFF2-40B4-BE49-F238E27FC236}">
                  <a16:creationId xmlns:a16="http://schemas.microsoft.com/office/drawing/2014/main" id="{E579E6D5-9583-99CD-F691-838F6B9A959B}"/>
                </a:ext>
              </a:extLst>
            </p:cNvPr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" name="Google Shape;3911;p54">
              <a:extLst>
                <a:ext uri="{FF2B5EF4-FFF2-40B4-BE49-F238E27FC236}">
                  <a16:creationId xmlns:a16="http://schemas.microsoft.com/office/drawing/2014/main" id="{430454DD-BE1F-1A56-5622-4A87A7B8C60A}"/>
                </a:ext>
              </a:extLst>
            </p:cNvPr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0F91365-F222-44FF-BB0C-15AA3A8C55A7}"/>
              </a:ext>
            </a:extLst>
          </p:cNvPr>
          <p:cNvSpPr txBox="1"/>
          <p:nvPr/>
        </p:nvSpPr>
        <p:spPr>
          <a:xfrm>
            <a:off x="481263" y="124945"/>
            <a:ext cx="777111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23385F-EF68-4327-9B3E-185AECC1C9B9}"/>
              </a:ext>
            </a:extLst>
          </p:cNvPr>
          <p:cNvSpPr/>
          <p:nvPr/>
        </p:nvSpPr>
        <p:spPr>
          <a:xfrm>
            <a:off x="604734" y="861117"/>
            <a:ext cx="2283417" cy="5878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60606"/>
                </a:solidFill>
              </a:rPr>
              <a:t>Nhô lên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F76B7A-7CA0-4617-A40E-0A4B62BF49B0}"/>
              </a:ext>
            </a:extLst>
          </p:cNvPr>
          <p:cNvSpPr/>
          <p:nvPr/>
        </p:nvSpPr>
        <p:spPr>
          <a:xfrm>
            <a:off x="4089908" y="855961"/>
            <a:ext cx="2283417" cy="5878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60606"/>
                </a:solidFill>
              </a:rPr>
              <a:t>Xuất hiện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F31A-9343-AB3F-3EF2-94AA4796C372}"/>
              </a:ext>
            </a:extLst>
          </p:cNvPr>
          <p:cNvSpPr txBox="1"/>
          <p:nvPr/>
        </p:nvSpPr>
        <p:spPr>
          <a:xfrm>
            <a:off x="178755" y="1795223"/>
            <a:ext cx="896524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349DC-EEBB-D56C-9A9B-27076CB4F974}"/>
              </a:ext>
            </a:extLst>
          </p:cNvPr>
          <p:cNvSpPr txBox="1"/>
          <p:nvPr/>
        </p:nvSpPr>
        <p:spPr>
          <a:xfrm>
            <a:off x="1" y="3348277"/>
            <a:ext cx="9143999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3515" indent="196850" algn="just">
              <a:lnSpc>
                <a:spcPct val="150000"/>
              </a:lnSpc>
              <a:buNone/>
            </a:pP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lam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R="183515" indent="196850" algn="just">
              <a:lnSpc>
                <a:spcPct val="150000"/>
              </a:lnSpc>
            </a:pP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rạch</a:t>
            </a:r>
            <a:r>
              <a:rPr lang="en-US" sz="2400" kern="1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56203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AE2FE-8E98-C585-3CAF-EA739E7BF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399" y="1230424"/>
            <a:ext cx="7073683" cy="268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43ACAC-F884-63F0-417F-4AC1B557FD39}"/>
              </a:ext>
            </a:extLst>
          </p:cNvPr>
          <p:cNvGrpSpPr/>
          <p:nvPr/>
        </p:nvGrpSpPr>
        <p:grpSpPr>
          <a:xfrm>
            <a:off x="2078154" y="805983"/>
            <a:ext cx="4735373" cy="716295"/>
            <a:chOff x="5426778" y="1206363"/>
            <a:chExt cx="7451022" cy="1798004"/>
          </a:xfrm>
          <a:solidFill>
            <a:schemeClr val="bg2">
              <a:lumMod val="60000"/>
              <a:lumOff val="40000"/>
            </a:schemeClr>
          </a:solidFill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6C5FD2A0-C066-62D0-A921-8706E2C8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206363"/>
              <a:ext cx="7451022" cy="17980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D833FA-BD65-8599-68AD-0804BCB0E317}"/>
                </a:ext>
              </a:extLst>
            </p:cNvPr>
            <p:cNvSpPr txBox="1"/>
            <p:nvPr/>
          </p:nvSpPr>
          <p:spPr>
            <a:xfrm>
              <a:off x="5514024" y="1587845"/>
              <a:ext cx="7276528" cy="1081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Nhiệm vụ 3: Thực hành viết câu</a:t>
              </a:r>
              <a:endParaRPr lang="en-US" sz="2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FA6264-10B9-517F-59E9-E02E8E5EE113}"/>
              </a:ext>
            </a:extLst>
          </p:cNvPr>
          <p:cNvSpPr txBox="1"/>
          <p:nvPr/>
        </p:nvSpPr>
        <p:spPr>
          <a:xfrm>
            <a:off x="1340359" y="1729307"/>
            <a:ext cx="6210964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TẬP 3: 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 một câu với nghĩa c của từ mọc (được tạo ra và phát triển) để nói về sự xuất hiện của những công trình mới ở một cùng quê hoặc đô thị. </a:t>
            </a:r>
            <a:endParaRPr lang="en-US" sz="20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DC91838-A621-F7DC-45D5-A0B157BD1FDA}"/>
              </a:ext>
            </a:extLst>
          </p:cNvPr>
          <p:cNvSpPr/>
          <p:nvPr/>
        </p:nvSpPr>
        <p:spPr>
          <a:xfrm>
            <a:off x="7315113" y="654005"/>
            <a:ext cx="914488" cy="917019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37D25C57-70E4-C276-E72E-4ED42F5B67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8770" y="3149632"/>
            <a:ext cx="2489373" cy="2212431"/>
          </a:xfrm>
          <a:prstGeom prst="rect">
            <a:avLst/>
          </a:prstGeom>
        </p:spPr>
      </p:pic>
      <p:pic>
        <p:nvPicPr>
          <p:cNvPr id="13" name="Google Shape;340;p54">
            <a:extLst>
              <a:ext uri="{FF2B5EF4-FFF2-40B4-BE49-F238E27FC236}">
                <a16:creationId xmlns:a16="http://schemas.microsoft.com/office/drawing/2014/main" id="{B73F8CDF-427E-4B8F-AB94-665408E7B0A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64671" y="-47035"/>
            <a:ext cx="1161173" cy="116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41;p54">
            <a:extLst>
              <a:ext uri="{FF2B5EF4-FFF2-40B4-BE49-F238E27FC236}">
                <a16:creationId xmlns:a16="http://schemas.microsoft.com/office/drawing/2014/main" id="{0670B93E-ADC5-4032-AB57-529B46EF5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254676" flipH="1">
            <a:off x="8030043" y="4097845"/>
            <a:ext cx="1152249" cy="109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9901A3-20E3-42B1-9CD3-4BE457520B36}"/>
              </a:ext>
            </a:extLst>
          </p:cNvPr>
          <p:cNvGrpSpPr/>
          <p:nvPr/>
        </p:nvGrpSpPr>
        <p:grpSpPr>
          <a:xfrm>
            <a:off x="5574421" y="928501"/>
            <a:ext cx="3007097" cy="3007097"/>
            <a:chOff x="0" y="0"/>
            <a:chExt cx="812800" cy="8128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D64902B-D478-4A8C-B519-8247E95B7F21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77EC5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4C5A0E0-59EF-48C8-BCFE-FB384A05D28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0">
            <a:extLst>
              <a:ext uri="{FF2B5EF4-FFF2-40B4-BE49-F238E27FC236}">
                <a16:creationId xmlns:a16="http://schemas.microsoft.com/office/drawing/2014/main" id="{9E1D0795-BF83-40A9-9E24-FCC608388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95080">
            <a:off x="6059049" y="762673"/>
            <a:ext cx="1782323" cy="460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AEB31C-435E-4130-9138-7242377A2A54}"/>
              </a:ext>
            </a:extLst>
          </p:cNvPr>
          <p:cNvSpPr txBox="1"/>
          <p:nvPr/>
        </p:nvSpPr>
        <p:spPr>
          <a:xfrm>
            <a:off x="5792340" y="1813358"/>
            <a:ext cx="2571255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srgbClr val="577EC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 - DẶN DÒ</a:t>
            </a:r>
            <a:endParaRPr lang="en-US" sz="3000" b="1" kern="1200" dirty="0">
              <a:solidFill>
                <a:srgbClr val="577EC5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D14ED-BC92-479E-BDFE-F5F78BE969BF}"/>
              </a:ext>
            </a:extLst>
          </p:cNvPr>
          <p:cNvGrpSpPr/>
          <p:nvPr/>
        </p:nvGrpSpPr>
        <p:grpSpPr>
          <a:xfrm>
            <a:off x="390143" y="170170"/>
            <a:ext cx="4774790" cy="1371139"/>
            <a:chOff x="1077906" y="928477"/>
            <a:chExt cx="9549579" cy="27422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007BA1-808B-45C2-ABB0-FC735B6112CC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466444"/>
              <a:chOff x="1051751" y="1519237"/>
              <a:chExt cx="9549579" cy="2466444"/>
            </a:xfrm>
          </p:grpSpPr>
          <p:grpSp>
            <p:nvGrpSpPr>
              <p:cNvPr id="19" name="Group 3">
                <a:extLst>
                  <a:ext uri="{FF2B5EF4-FFF2-40B4-BE49-F238E27FC236}">
                    <a16:creationId xmlns:a16="http://schemas.microsoft.com/office/drawing/2014/main" id="{DB74E55E-F753-4029-84E4-3993210BCF78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466444"/>
                <a:chOff x="0" y="-47625"/>
                <a:chExt cx="2355171" cy="1947847"/>
              </a:xfrm>
            </p:grpSpPr>
            <p:sp>
              <p:nvSpPr>
                <p:cNvPr id="21" name="Freeform 4">
                  <a:extLst>
                    <a:ext uri="{FF2B5EF4-FFF2-40B4-BE49-F238E27FC236}">
                      <a16:creationId xmlns:a16="http://schemas.microsoft.com/office/drawing/2014/main" id="{FABCCB6C-03EF-4ECF-B079-7423AFE33A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90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059432F6-3E94-4D55-9B3D-3787D510425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049FF6-FBDA-4A11-B829-328F1422EEA5}"/>
                  </a:ext>
                </a:extLst>
              </p:cNvPr>
              <p:cNvSpPr txBox="1"/>
              <p:nvPr/>
            </p:nvSpPr>
            <p:spPr>
              <a:xfrm>
                <a:off x="1388563" y="1786791"/>
                <a:ext cx="8846857" cy="2090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vi-VN" sz="2200" kern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Xem lại bài Ôn tập tiết 3, hiểu nội dung, ý nghĩa bài học.</a:t>
                </a:r>
                <a:endParaRPr lang="en-US" sz="2200" kern="12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83FB536F-24F8-4EFA-92F8-3AFE5848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695227" y="928477"/>
              <a:ext cx="3600289" cy="609990"/>
            </a:xfrm>
            <a:prstGeom prst="rect">
              <a:avLst/>
            </a:prstGeom>
          </p:spPr>
        </p:pic>
      </p:grpSp>
      <p:pic>
        <p:nvPicPr>
          <p:cNvPr id="23" name="Picture 11">
            <a:extLst>
              <a:ext uri="{FF2B5EF4-FFF2-40B4-BE49-F238E27FC236}">
                <a16:creationId xmlns:a16="http://schemas.microsoft.com/office/drawing/2014/main" id="{9BCF8399-AE63-4965-B919-6EA1AE1EA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0819"/>
          <a:stretch>
            <a:fillRect/>
          </a:stretch>
        </p:blipFill>
        <p:spPr>
          <a:xfrm>
            <a:off x="4945117" y="3702662"/>
            <a:ext cx="4265701" cy="14408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8783B93-D0D8-4EA9-8AB1-FA0C5F222BEE}"/>
              </a:ext>
            </a:extLst>
          </p:cNvPr>
          <p:cNvGrpSpPr/>
          <p:nvPr/>
        </p:nvGrpSpPr>
        <p:grpSpPr>
          <a:xfrm>
            <a:off x="382869" y="1744544"/>
            <a:ext cx="4774790" cy="1480137"/>
            <a:chOff x="1077906" y="966311"/>
            <a:chExt cx="9549579" cy="296027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AC3A7D-3250-443C-A265-0932B1070BEA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722273"/>
              <a:chOff x="1051751" y="1519237"/>
              <a:chExt cx="9549579" cy="2722273"/>
            </a:xfrm>
          </p:grpSpPr>
          <p:grpSp>
            <p:nvGrpSpPr>
              <p:cNvPr id="27" name="Group 3">
                <a:extLst>
                  <a:ext uri="{FF2B5EF4-FFF2-40B4-BE49-F238E27FC236}">
                    <a16:creationId xmlns:a16="http://schemas.microsoft.com/office/drawing/2014/main" id="{A67CDA3F-83B6-4AFC-9077-7B65B4855CF4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722273"/>
                <a:chOff x="0" y="-47625"/>
                <a:chExt cx="2355171" cy="2149885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23F1B2A9-454E-4EE6-948B-8381DEA76B3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10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0" name="TextBox 5">
                  <a:extLst>
                    <a:ext uri="{FF2B5EF4-FFF2-40B4-BE49-F238E27FC236}">
                      <a16:creationId xmlns:a16="http://schemas.microsoft.com/office/drawing/2014/main" id="{D91015C7-657D-4EB4-B023-539D2FF672E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C3972A-F459-4D39-A783-6337EB64B2C2}"/>
                  </a:ext>
                </a:extLst>
              </p:cNvPr>
              <p:cNvSpPr txBox="1"/>
              <p:nvPr/>
            </p:nvSpPr>
            <p:spPr>
              <a:xfrm>
                <a:off x="1671697" y="2262253"/>
                <a:ext cx="8020161" cy="1074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Hoàn thiện bài tập 3</a:t>
                </a:r>
                <a:r>
                  <a:rPr lang="vi-VN" sz="2200" kern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  <a:endParaRPr lang="en-US" sz="2200" i="1" kern="12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22E3B22D-37C6-4806-9474-03E7DE85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24186" y="966311"/>
              <a:ext cx="3600289" cy="6099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5CD0AC-160F-4CE4-9F49-7B936FB7B86B}"/>
              </a:ext>
            </a:extLst>
          </p:cNvPr>
          <p:cNvGrpSpPr/>
          <p:nvPr/>
        </p:nvGrpSpPr>
        <p:grpSpPr>
          <a:xfrm>
            <a:off x="390143" y="3415581"/>
            <a:ext cx="4774790" cy="1452423"/>
            <a:chOff x="1077906" y="965469"/>
            <a:chExt cx="9549579" cy="290484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20172AC-8912-4BCF-AA4F-896DB1995E40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666004"/>
              <a:chOff x="1051751" y="1519237"/>
              <a:chExt cx="9549579" cy="2666004"/>
            </a:xfrm>
          </p:grpSpPr>
          <p:grpSp>
            <p:nvGrpSpPr>
              <p:cNvPr id="34" name="Group 3">
                <a:extLst>
                  <a:ext uri="{FF2B5EF4-FFF2-40B4-BE49-F238E27FC236}">
                    <a16:creationId xmlns:a16="http://schemas.microsoft.com/office/drawing/2014/main" id="{1DB8CFCA-BE15-4B23-A2B1-251CFEFFDA9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666004"/>
                <a:chOff x="0" y="-47625"/>
                <a:chExt cx="2355171" cy="2105447"/>
              </a:xfrm>
            </p:grpSpPr>
            <p:sp>
              <p:nvSpPr>
                <p:cNvPr id="36" name="Freeform 4">
                  <a:extLst>
                    <a:ext uri="{FF2B5EF4-FFF2-40B4-BE49-F238E27FC236}">
                      <a16:creationId xmlns:a16="http://schemas.microsoft.com/office/drawing/2014/main" id="{7C0CA8E7-A50D-4ED9-84AF-4E000E398A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057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" name="TextBox 5">
                  <a:extLst>
                    <a:ext uri="{FF2B5EF4-FFF2-40B4-BE49-F238E27FC236}">
                      <a16:creationId xmlns:a16="http://schemas.microsoft.com/office/drawing/2014/main" id="{4F0C5776-9B99-4D55-B386-1DF54A14AEDF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7303E4-9E4E-484C-A27C-4338F3CB19E7}"/>
                  </a:ext>
                </a:extLst>
              </p:cNvPr>
              <p:cNvSpPr txBox="1"/>
              <p:nvPr/>
            </p:nvSpPr>
            <p:spPr>
              <a:xfrm>
                <a:off x="2022041" y="2535217"/>
                <a:ext cx="7579897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vi-VN" sz="2200" kern="12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Đọc trước Ôn tập tiết 4.</a:t>
                </a:r>
                <a:endParaRPr lang="en-US" sz="2200" i="1" kern="12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Picture 9">
              <a:extLst>
                <a:ext uri="{FF2B5EF4-FFF2-40B4-BE49-F238E27FC236}">
                  <a16:creationId xmlns:a16="http://schemas.microsoft.com/office/drawing/2014/main" id="{AE1FA285-B118-43D3-AFE7-476C8FD8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29578" y="965469"/>
              <a:ext cx="3600289" cy="609990"/>
            </a:xfrm>
            <a:prstGeom prst="rect">
              <a:avLst/>
            </a:prstGeom>
          </p:spPr>
        </p:pic>
      </p:grpSp>
      <p:pic>
        <p:nvPicPr>
          <p:cNvPr id="38" name="Google Shape;259;p47">
            <a:extLst>
              <a:ext uri="{FF2B5EF4-FFF2-40B4-BE49-F238E27FC236}">
                <a16:creationId xmlns:a16="http://schemas.microsoft.com/office/drawing/2014/main" id="{DF375F5B-338C-46B7-A0B4-792B7F341EA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1832" t="5755" r="16799" b="10709"/>
          <a:stretch/>
        </p:blipFill>
        <p:spPr>
          <a:xfrm rot="-2511265" flipH="1">
            <a:off x="8497257" y="24230"/>
            <a:ext cx="773499" cy="74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59;p47">
            <a:extLst>
              <a:ext uri="{FF2B5EF4-FFF2-40B4-BE49-F238E27FC236}">
                <a16:creationId xmlns:a16="http://schemas.microsoft.com/office/drawing/2014/main" id="{5B7B1A2A-9B4E-44EE-A9D6-438461E424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1832" t="5755" r="16799" b="10709"/>
          <a:stretch/>
        </p:blipFill>
        <p:spPr>
          <a:xfrm rot="-2511265" flipH="1">
            <a:off x="8688552" y="492578"/>
            <a:ext cx="498971" cy="53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61;p5">
            <a:extLst>
              <a:ext uri="{FF2B5EF4-FFF2-40B4-BE49-F238E27FC236}">
                <a16:creationId xmlns:a16="http://schemas.microsoft.com/office/drawing/2014/main" id="{7908B67F-AC1A-4D22-9A16-38A9795A2BE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227" y="5006825"/>
            <a:ext cx="665615" cy="12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66"/>
          <p:cNvPicPr preferRelativeResize="0"/>
          <p:nvPr/>
        </p:nvPicPr>
        <p:blipFill rotWithShape="1">
          <a:blip r:embed="rId3">
            <a:alphaModFix/>
          </a:blip>
          <a:srcRect l="9014" t="23335" r="6497" b="11826"/>
          <a:stretch/>
        </p:blipFill>
        <p:spPr>
          <a:xfrm rot="-5400000">
            <a:off x="-1891400" y="1782875"/>
            <a:ext cx="4873052" cy="15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6"/>
          <p:cNvPicPr preferRelativeResize="0"/>
          <p:nvPr/>
        </p:nvPicPr>
        <p:blipFill rotWithShape="1">
          <a:blip r:embed="rId3">
            <a:alphaModFix/>
          </a:blip>
          <a:srcRect l="9014" t="23335" r="6497" b="11826"/>
          <a:stretch/>
        </p:blipFill>
        <p:spPr>
          <a:xfrm rot="5400000">
            <a:off x="6191695" y="1706701"/>
            <a:ext cx="4873052" cy="157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CF6045D8-E9EF-4643-8E3C-A52FE257180D}"/>
              </a:ext>
            </a:extLst>
          </p:cNvPr>
          <p:cNvSpPr txBox="1"/>
          <p:nvPr/>
        </p:nvSpPr>
        <p:spPr>
          <a:xfrm>
            <a:off x="1257898" y="1629281"/>
            <a:ext cx="663536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7" name="Google Shape;244;p45">
            <a:extLst>
              <a:ext uri="{FF2B5EF4-FFF2-40B4-BE49-F238E27FC236}">
                <a16:creationId xmlns:a16="http://schemas.microsoft.com/office/drawing/2014/main" id="{E8EE287C-B55A-44BF-A45A-D673E1CE5D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87" t="16486" b="11075"/>
          <a:stretch/>
        </p:blipFill>
        <p:spPr>
          <a:xfrm rot="20885311">
            <a:off x="6982583" y="3688401"/>
            <a:ext cx="2285123" cy="168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5;p69">
            <a:extLst>
              <a:ext uri="{FF2B5EF4-FFF2-40B4-BE49-F238E27FC236}">
                <a16:creationId xmlns:a16="http://schemas.microsoft.com/office/drawing/2014/main" id="{52B39767-D516-4F47-9568-A32972389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812" t="12884"/>
          <a:stretch/>
        </p:blipFill>
        <p:spPr>
          <a:xfrm>
            <a:off x="545126" y="-288366"/>
            <a:ext cx="1779121" cy="1732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3794-BA4F-0BE0-0575-423D7A7E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93EED83-1326-E157-ADBC-9B1A1BBBE683}"/>
              </a:ext>
            </a:extLst>
          </p:cNvPr>
          <p:cNvSpPr/>
          <p:nvPr/>
        </p:nvSpPr>
        <p:spPr>
          <a:xfrm>
            <a:off x="337522" y="228600"/>
            <a:ext cx="8480028" cy="4616377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99B0233D-E884-02E8-1E4E-5D20FF170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5668" y="0"/>
            <a:ext cx="866379" cy="771865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B256CB32-6147-893C-CD16-FAC99AFE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2" y="3049603"/>
            <a:ext cx="2009184" cy="2009184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84B346F8-EB45-8400-376F-D9CF48635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51906" y="5041354"/>
            <a:ext cx="2165492" cy="825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2550-B76D-3720-9A38-5927279CBC9D}"/>
              </a:ext>
            </a:extLst>
          </p:cNvPr>
          <p:cNvSpPr txBox="1"/>
          <p:nvPr/>
        </p:nvSpPr>
        <p:spPr>
          <a:xfrm>
            <a:off x="220650" y="1981586"/>
            <a:ext cx="289186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 ĐỘNG CẢ LỚP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64C7A-9F87-F6FC-E251-2CA67C8C30B1}"/>
              </a:ext>
            </a:extLst>
          </p:cNvPr>
          <p:cNvSpPr txBox="1"/>
          <p:nvPr/>
        </p:nvSpPr>
        <p:spPr>
          <a:xfrm>
            <a:off x="407670" y="228600"/>
            <a:ext cx="83286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5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2025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              ÔN TẬP TIẾT 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</a:t>
            </a:r>
          </a:p>
          <a:p>
            <a:pPr indent="180340">
              <a:buNone/>
            </a:pPr>
            <a:r>
              <a:rPr lang="vi-VN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YÊU CẦU CẦN ĐẠT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Phát triển các năng lực đặc thù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2880" algn="just">
              <a:buNone/>
            </a:pP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HTL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HS. HS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/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HTL</a:t>
            </a:r>
            <a:r>
              <a:rPr lang="en-US" sz="1600" spc="-1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II.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182245" indent="376555" algn="just">
              <a:buNone/>
              <a:tabLst>
                <a:tab pos="486410" algn="l"/>
              </a:tabLst>
            </a:pP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BT,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indent="180340" algn="just">
              <a:buNone/>
            </a:pPr>
            <a:r>
              <a:rPr lang="vi-VN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Góp phần phát triển các năng lực chung và phẩm chất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2.1. Phát triển các năng lực chung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342900" algn="just">
              <a:buNone/>
            </a:pP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NL tự chủ và tự học: HS tự giải quyết nhiệm vụ học tập: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342900" algn="just">
              <a:buNone/>
            </a:pP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NL giao tiếp và hợp tác: 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342900" algn="just">
              <a:buNone/>
            </a:pP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PC chăm chỉ, trách nhiệm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cực, chủ động thực hiện các nhiệm vụ học tập.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 algn="just">
              <a:buNone/>
            </a:pPr>
            <a:r>
              <a:rPr lang="vi-VN" sz="1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ĐỒ DÙNG DẠY HỌC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342900" algn="just">
              <a:buNone/>
            </a:pP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 chuẩn bị: máy tính,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 vi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sz="1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HS.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 algn="just">
              <a:buNone/>
            </a:pP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chuẩn bị: SGK </a:t>
            </a:r>
            <a:r>
              <a:rPr lang="vi-VN" sz="16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Việt 5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tập </a:t>
            </a:r>
            <a:r>
              <a:rPr lang="en-US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/>
            <a:r>
              <a:rPr lang="en-US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</a:t>
            </a:r>
            <a:r>
              <a:rPr lang="en-US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HOẠT ĐỘNG DẠY VÀ HỌC CHỦ YẾU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270510" algn="l" defTabSz="914400" rtl="0" eaLnBrk="1" fontAlgn="auto" latinLnBrk="0" hangingPunct="1"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23152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3780">
            <a:off x="8300934" y="-194265"/>
            <a:ext cx="1120039" cy="106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70956" y="4412390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4"/>
          <p:cNvPicPr preferRelativeResize="0"/>
          <p:nvPr/>
        </p:nvPicPr>
        <p:blipFill rotWithShape="1">
          <a:blip r:embed="rId7">
            <a:alphaModFix/>
          </a:blip>
          <a:srcRect l="15426" t="27328" r="12115" b="17903"/>
          <a:stretch/>
        </p:blipFill>
        <p:spPr>
          <a:xfrm>
            <a:off x="0" y="-87501"/>
            <a:ext cx="1190593" cy="101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4;p43">
            <a:extLst>
              <a:ext uri="{FF2B5EF4-FFF2-40B4-BE49-F238E27FC236}">
                <a16:creationId xmlns:a16="http://schemas.microsoft.com/office/drawing/2014/main" id="{28E1BC15-1F09-4FFB-ACDD-C2BDCE6FF2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5656" y="4296324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61;p5">
            <a:extLst>
              <a:ext uri="{FF2B5EF4-FFF2-40B4-BE49-F238E27FC236}">
                <a16:creationId xmlns:a16="http://schemas.microsoft.com/office/drawing/2014/main" id="{8DCEF90D-114F-4F6F-97F7-971E32B81DE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227" y="5006825"/>
            <a:ext cx="665615" cy="1291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4E934-C762-4E74-A3AA-234D4EE73427}"/>
              </a:ext>
            </a:extLst>
          </p:cNvPr>
          <p:cNvSpPr txBox="1"/>
          <p:nvPr/>
        </p:nvSpPr>
        <p:spPr>
          <a:xfrm>
            <a:off x="2959825" y="97711"/>
            <a:ext cx="302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A7C33-C989-4D33-BF7F-DFB0A2C8977F}"/>
              </a:ext>
            </a:extLst>
          </p:cNvPr>
          <p:cNvSpPr txBox="1"/>
          <p:nvPr/>
        </p:nvSpPr>
        <p:spPr>
          <a:xfrm>
            <a:off x="607891" y="800119"/>
            <a:ext cx="7928218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Ôi, Kiến Tơi Bời! - Vui Nhộn Bài Hát Thiếu Nhi Về Kiến - Học Về Côn Trùng Qua Âm Nhạc">
            <a:hlinkClick r:id="" action="ppaction://media"/>
            <a:extLst>
              <a:ext uri="{FF2B5EF4-FFF2-40B4-BE49-F238E27FC236}">
                <a16:creationId xmlns:a16="http://schemas.microsoft.com/office/drawing/2014/main" id="{AD824C16-A1D9-43F4-BC4E-F55CAF634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842" y="1317861"/>
            <a:ext cx="7830672" cy="36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6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>
            <a:extLst>
              <a:ext uri="{FF2B5EF4-FFF2-40B4-BE49-F238E27FC236}">
                <a16:creationId xmlns:a16="http://schemas.microsoft.com/office/drawing/2014/main" id="{B7F2C900-5288-4C3D-9F2A-35FF8EE9DA16}"/>
              </a:ext>
            </a:extLst>
          </p:cNvPr>
          <p:cNvSpPr txBox="1"/>
          <p:nvPr/>
        </p:nvSpPr>
        <p:spPr>
          <a:xfrm>
            <a:off x="1295918" y="1640353"/>
            <a:ext cx="6552164" cy="173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CUỐI NĂM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TIẾT 3</a:t>
            </a:r>
            <a:endParaRPr lang="vi-VN" sz="40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Google Shape;581;p66">
            <a:extLst>
              <a:ext uri="{FF2B5EF4-FFF2-40B4-BE49-F238E27FC236}">
                <a16:creationId xmlns:a16="http://schemas.microsoft.com/office/drawing/2014/main" id="{7DB92020-F043-4AD6-B0A3-6FB551788B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014" t="23335" r="6497" b="11826"/>
          <a:stretch/>
        </p:blipFill>
        <p:spPr>
          <a:xfrm rot="10800000">
            <a:off x="-496995" y="3818504"/>
            <a:ext cx="4873052" cy="15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81;p66">
            <a:extLst>
              <a:ext uri="{FF2B5EF4-FFF2-40B4-BE49-F238E27FC236}">
                <a16:creationId xmlns:a16="http://schemas.microsoft.com/office/drawing/2014/main" id="{B3498DCE-3C96-483F-B711-C5F5470EBF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014" t="23335" r="6497" b="11826"/>
          <a:stretch/>
        </p:blipFill>
        <p:spPr>
          <a:xfrm rot="10800000">
            <a:off x="2790491" y="3818504"/>
            <a:ext cx="4873052" cy="15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81;p66">
            <a:extLst>
              <a:ext uri="{FF2B5EF4-FFF2-40B4-BE49-F238E27FC236}">
                <a16:creationId xmlns:a16="http://schemas.microsoft.com/office/drawing/2014/main" id="{20D7BC38-A612-42B7-A66C-45B345E00D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014" t="23335" r="6497" b="11826"/>
          <a:stretch/>
        </p:blipFill>
        <p:spPr>
          <a:xfrm rot="10800000">
            <a:off x="5860262" y="3818504"/>
            <a:ext cx="4873052" cy="15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48">
            <a:extLst>
              <a:ext uri="{FF2B5EF4-FFF2-40B4-BE49-F238E27FC236}">
                <a16:creationId xmlns:a16="http://schemas.microsoft.com/office/drawing/2014/main" id="{3E893F7F-149E-4FAB-A198-2AC396D63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055" t="15943" r="8169" b="7883"/>
          <a:stretch/>
        </p:blipFill>
        <p:spPr>
          <a:xfrm>
            <a:off x="339246" y="62602"/>
            <a:ext cx="1913343" cy="15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3780">
            <a:off x="8300934" y="-194265"/>
            <a:ext cx="1120039" cy="106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0956" y="4412390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4"/>
          <p:cNvPicPr preferRelativeResize="0"/>
          <p:nvPr/>
        </p:nvPicPr>
        <p:blipFill rotWithShape="1">
          <a:blip r:embed="rId5">
            <a:alphaModFix/>
          </a:blip>
          <a:srcRect l="15426" t="27328" r="12115" b="17903"/>
          <a:stretch/>
        </p:blipFill>
        <p:spPr>
          <a:xfrm>
            <a:off x="0" y="-87501"/>
            <a:ext cx="1190593" cy="101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4;p43">
            <a:extLst>
              <a:ext uri="{FF2B5EF4-FFF2-40B4-BE49-F238E27FC236}">
                <a16:creationId xmlns:a16="http://schemas.microsoft.com/office/drawing/2014/main" id="{28E1BC15-1F09-4FFB-ACDD-C2BDCE6FF2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5656" y="4296324"/>
            <a:ext cx="1190593" cy="1131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A83ECFF-C8B5-4A30-82FD-3C3CBCAD91F8}"/>
              </a:ext>
            </a:extLst>
          </p:cNvPr>
          <p:cNvGrpSpPr/>
          <p:nvPr/>
        </p:nvGrpSpPr>
        <p:grpSpPr>
          <a:xfrm>
            <a:off x="2523802" y="-8048"/>
            <a:ext cx="4278393" cy="781887"/>
            <a:chOff x="4448121" y="-4"/>
            <a:chExt cx="8445929" cy="1563773"/>
          </a:xfrm>
          <a:solidFill>
            <a:schemeClr val="tx2">
              <a:lumMod val="95000"/>
            </a:schemeClr>
          </a:solidFill>
        </p:grpSpPr>
        <p:sp>
          <p:nvSpPr>
            <p:cNvPr id="13" name="Round Same Side Corner Rectangle 11">
              <a:extLst>
                <a:ext uri="{FF2B5EF4-FFF2-40B4-BE49-F238E27FC236}">
                  <a16:creationId xmlns:a16="http://schemas.microsoft.com/office/drawing/2014/main" id="{D92FD7E6-1E54-4714-9793-22C1DBFB80DB}"/>
                </a:ext>
              </a:extLst>
            </p:cNvPr>
            <p:cNvSpPr/>
            <p:nvPr/>
          </p:nvSpPr>
          <p:spPr>
            <a:xfrm flipV="1">
              <a:off x="4448121" y="-4"/>
              <a:ext cx="8445929" cy="1563773"/>
            </a:xfrm>
            <a:prstGeom prst="round2SameRect">
              <a:avLst>
                <a:gd name="adj1" fmla="val 37720"/>
                <a:gd name="adj2" fmla="val 0"/>
              </a:avLst>
            </a:prstGeom>
            <a:grpFill/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673229-91C0-4E21-B327-CE77973F6218}"/>
                </a:ext>
              </a:extLst>
            </p:cNvPr>
            <p:cNvSpPr txBox="1"/>
            <p:nvPr/>
          </p:nvSpPr>
          <p:spPr>
            <a:xfrm>
              <a:off x="4679139" y="238338"/>
              <a:ext cx="7983893" cy="110799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AEB87-D6BA-4C91-8D2F-B9F728BB116D}"/>
              </a:ext>
            </a:extLst>
          </p:cNvPr>
          <p:cNvGrpSpPr/>
          <p:nvPr/>
        </p:nvGrpSpPr>
        <p:grpSpPr>
          <a:xfrm>
            <a:off x="676218" y="1585403"/>
            <a:ext cx="7528254" cy="1196301"/>
            <a:chOff x="7244530" y="113398"/>
            <a:chExt cx="15056507" cy="23926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2A66064-7FCB-4F9E-B655-6FFCB7F994BF}"/>
                </a:ext>
              </a:extLst>
            </p:cNvPr>
            <p:cNvSpPr/>
            <p:nvPr/>
          </p:nvSpPr>
          <p:spPr>
            <a:xfrm>
              <a:off x="7244530" y="650698"/>
              <a:ext cx="1371600" cy="1317999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BD7A3818-5CD5-40C8-B5F9-ACC7AFBE8DB9}"/>
                </a:ext>
              </a:extLst>
            </p:cNvPr>
            <p:cNvSpPr/>
            <p:nvPr/>
          </p:nvSpPr>
          <p:spPr>
            <a:xfrm>
              <a:off x="8960196" y="113398"/>
              <a:ext cx="13340841" cy="2392601"/>
            </a:xfrm>
            <a:prstGeom prst="plaqu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Hoạt động </a:t>
              </a:r>
              <a:r>
                <a:rPr lang="en-US" sz="2000" b="1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</a:t>
              </a: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Đánh giá kĩ năng đọc thành tiếng, học thuộc lòng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895939-D47D-4120-A23A-03889C20FEB9}"/>
              </a:ext>
            </a:extLst>
          </p:cNvPr>
          <p:cNvGrpSpPr/>
          <p:nvPr/>
        </p:nvGrpSpPr>
        <p:grpSpPr>
          <a:xfrm>
            <a:off x="663241" y="3068865"/>
            <a:ext cx="7541231" cy="1019403"/>
            <a:chOff x="7248712" y="-59930"/>
            <a:chExt cx="15082462" cy="203880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BD41D4E-FF68-478A-B36F-E3D35A6CA3A7}"/>
                </a:ext>
              </a:extLst>
            </p:cNvPr>
            <p:cNvSpPr/>
            <p:nvPr/>
          </p:nvSpPr>
          <p:spPr>
            <a:xfrm>
              <a:off x="7248712" y="329070"/>
              <a:ext cx="1371600" cy="1317999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3C759102-F449-46B7-9929-3F72EBD88847}"/>
                </a:ext>
              </a:extLst>
            </p:cNvPr>
            <p:cNvSpPr/>
            <p:nvPr/>
          </p:nvSpPr>
          <p:spPr>
            <a:xfrm>
              <a:off x="8964378" y="-59930"/>
              <a:ext cx="13366796" cy="2038805"/>
            </a:xfrm>
            <a:prstGeom prst="plaqu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Hoạt động 2: </a:t>
              </a: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Luyện từ và câu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Google Shape;261;p5">
            <a:extLst>
              <a:ext uri="{FF2B5EF4-FFF2-40B4-BE49-F238E27FC236}">
                <a16:creationId xmlns:a16="http://schemas.microsoft.com/office/drawing/2014/main" id="{8DCEF90D-114F-4F6F-97F7-971E32B81D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27" y="5006825"/>
            <a:ext cx="665615" cy="12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321" y="3591930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429" y="533369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/>
          <p:cNvPicPr preferRelativeResize="0"/>
          <p:nvPr/>
        </p:nvPicPr>
        <p:blipFill rotWithShape="1">
          <a:blip r:embed="rId5">
            <a:alphaModFix/>
          </a:blip>
          <a:srcRect l="16118" t="11928" r="14316" b="9281"/>
          <a:stretch/>
        </p:blipFill>
        <p:spPr>
          <a:xfrm>
            <a:off x="436562" y="1098897"/>
            <a:ext cx="3471539" cy="31668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>
            <a:spLocks noGrp="1"/>
          </p:cNvSpPr>
          <p:nvPr>
            <p:ph type="title" idx="2"/>
          </p:nvPr>
        </p:nvSpPr>
        <p:spPr>
          <a:xfrm>
            <a:off x="1075263" y="1809623"/>
            <a:ext cx="2099100" cy="12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7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23C94-ED01-48D6-A9EC-05978DDF38DC}"/>
              </a:ext>
            </a:extLst>
          </p:cNvPr>
          <p:cNvSpPr txBox="1"/>
          <p:nvPr/>
        </p:nvSpPr>
        <p:spPr>
          <a:xfrm>
            <a:off x="4035350" y="1330416"/>
            <a:ext cx="47824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KĨ NĂNG ĐỌC THÀNH TIẾNG, HỌC THUỘC LÒNG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033D752-28C9-F013-FCAA-69E4F2FACEA5}"/>
              </a:ext>
            </a:extLst>
          </p:cNvPr>
          <p:cNvSpPr/>
          <p:nvPr/>
        </p:nvSpPr>
        <p:spPr>
          <a:xfrm>
            <a:off x="2761178" y="487379"/>
            <a:ext cx="6056372" cy="4357598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C063225-F80B-56FB-C2C8-A2E5F602D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42159" y="273569"/>
            <a:ext cx="2894410" cy="437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D929DF-9A2E-D8A8-2103-1620E2EE6AF0}"/>
              </a:ext>
            </a:extLst>
          </p:cNvPr>
          <p:cNvSpPr txBox="1"/>
          <p:nvPr/>
        </p:nvSpPr>
        <p:spPr>
          <a:xfrm>
            <a:off x="2995649" y="626689"/>
            <a:ext cx="537310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ọc diễn cảm các đoạn hoặc bài đọc trong các văn bản đã học ở nửa cuối học kì II hoặc văn bản ngoài SGK.</a:t>
            </a:r>
            <a:endParaRPr lang="en-US" sz="20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Phát âm rõ, 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iết ngừng nghỉ sau các dấu câu, giữa các cụm từ.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Kiểm 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 học thuộc lòng các khổ thơ hoặc bài thơ trong nửa cuối học kì II: Bài ca Trái Đất, Trăng ơi … từ đâu đến? , Ngày hội, Cô gái mũ nồi xanh.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8F812F3-0DAD-3461-EB9F-66422AB6F0C4}"/>
              </a:ext>
            </a:extLst>
          </p:cNvPr>
          <p:cNvGrpSpPr/>
          <p:nvPr/>
        </p:nvGrpSpPr>
        <p:grpSpPr>
          <a:xfrm>
            <a:off x="256091" y="1209721"/>
            <a:ext cx="2820988" cy="2828908"/>
            <a:chOff x="0" y="0"/>
            <a:chExt cx="812800" cy="812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524034A-EEA5-B195-04E4-C467A3A9393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en-US"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847F219A-25B4-1744-9628-108E79FD8C9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5D5C2EE8-453B-9914-CAF5-33B619672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07679" y="900532"/>
            <a:ext cx="866379" cy="771865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5EE1424B-223C-C371-3AA0-463089590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2" y="3130535"/>
            <a:ext cx="2009184" cy="2009184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CD807A3E-DFEB-E585-19C9-1387ED4F0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51906" y="5041354"/>
            <a:ext cx="2165492" cy="825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9BD45-FCB4-4D9F-BFDF-2AB0AE0E3638}"/>
              </a:ext>
            </a:extLst>
          </p:cNvPr>
          <p:cNvSpPr txBox="1"/>
          <p:nvPr/>
        </p:nvSpPr>
        <p:spPr>
          <a:xfrm>
            <a:off x="220650" y="1981586"/>
            <a:ext cx="289186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CẢ LỚP</a:t>
            </a:r>
          </a:p>
        </p:txBody>
      </p:sp>
    </p:spTree>
    <p:extLst>
      <p:ext uri="{BB962C8B-B14F-4D97-AF65-F5344CB8AC3E}">
        <p14:creationId xmlns:p14="http://schemas.microsoft.com/office/powerpoint/2010/main" val="298102355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43110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3422" y="269334"/>
            <a:ext cx="1190593" cy="113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9"/>
          <p:cNvPicPr preferRelativeResize="0"/>
          <p:nvPr/>
        </p:nvPicPr>
        <p:blipFill rotWithShape="1">
          <a:blip r:embed="rId5">
            <a:alphaModFix/>
          </a:blip>
          <a:srcRect l="11603" t="11603" r="11603" b="11603"/>
          <a:stretch/>
        </p:blipFill>
        <p:spPr>
          <a:xfrm>
            <a:off x="4767941" y="633706"/>
            <a:ext cx="4080125" cy="387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9"/>
          <p:cNvSpPr txBox="1">
            <a:spLocks noGrp="1"/>
          </p:cNvSpPr>
          <p:nvPr>
            <p:ph type="title" idx="2"/>
          </p:nvPr>
        </p:nvSpPr>
        <p:spPr>
          <a:xfrm>
            <a:off x="5758454" y="1697411"/>
            <a:ext cx="2099100" cy="12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7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FCADB-3C0B-4D29-A729-10748AD92025}"/>
              </a:ext>
            </a:extLst>
          </p:cNvPr>
          <p:cNvSpPr txBox="1"/>
          <p:nvPr/>
        </p:nvSpPr>
        <p:spPr>
          <a:xfrm>
            <a:off x="491874" y="1916924"/>
            <a:ext cx="467863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TỪ VÀ CÂU</a:t>
            </a:r>
          </a:p>
        </p:txBody>
      </p:sp>
      <p:pic>
        <p:nvPicPr>
          <p:cNvPr id="13" name="Google Shape;305;p51">
            <a:extLst>
              <a:ext uri="{FF2B5EF4-FFF2-40B4-BE49-F238E27FC236}">
                <a16:creationId xmlns:a16="http://schemas.microsoft.com/office/drawing/2014/main" id="{1DB34ACB-1078-4FDD-A1D5-2A39955E3A2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83839">
            <a:off x="8161420" y="4179918"/>
            <a:ext cx="1190592" cy="113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1;p5">
            <a:extLst>
              <a:ext uri="{FF2B5EF4-FFF2-40B4-BE49-F238E27FC236}">
                <a16:creationId xmlns:a16="http://schemas.microsoft.com/office/drawing/2014/main" id="{8D37640A-6020-42A2-A444-B6A601CE41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27" y="5006825"/>
            <a:ext cx="665615" cy="12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3C7927-32EA-40D9-9D2E-602F4FE86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16694"/>
              </p:ext>
            </p:extLst>
          </p:nvPr>
        </p:nvGraphicFramePr>
        <p:xfrm>
          <a:off x="166426" y="1453617"/>
          <a:ext cx="8878068" cy="3011243"/>
        </p:xfrm>
        <a:graphic>
          <a:graphicData uri="http://schemas.openxmlformats.org/drawingml/2006/table">
            <a:tbl>
              <a:tblPr firstRow="1" firstCol="1" bandRow="1">
                <a:tableStyleId>{C99A638A-2725-40B8-86DF-A8675D6C0006}</a:tableStyleId>
              </a:tblPr>
              <a:tblGrid>
                <a:gridCol w="4439034">
                  <a:extLst>
                    <a:ext uri="{9D8B030D-6E8A-4147-A177-3AD203B41FA5}">
                      <a16:colId xmlns:a16="http://schemas.microsoft.com/office/drawing/2014/main" val="1291984376"/>
                    </a:ext>
                  </a:extLst>
                </a:gridCol>
                <a:gridCol w="4439034">
                  <a:extLst>
                    <a:ext uri="{9D8B030D-6E8A-4147-A177-3AD203B41FA5}">
                      <a16:colId xmlns:a16="http://schemas.microsoft.com/office/drawing/2014/main" val="2039077010"/>
                    </a:ext>
                  </a:extLst>
                </a:gridCol>
              </a:tblGrid>
              <a:tr h="704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mọc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302101"/>
                  </a:ext>
                </a:extLst>
              </a:tr>
              <a:tr h="704522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mọc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ngọn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tươi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LƯU QUANG VŨ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(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019002"/>
                  </a:ext>
                </a:extLst>
              </a:tr>
              <a:tr h="704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Nhô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khỏi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bề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019736"/>
                  </a:ext>
                </a:extLst>
              </a:tr>
              <a:tr h="8976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0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endParaRPr lang="en-US" sz="20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6537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7689BB1-E20A-4674-A22E-79C79351242C}"/>
              </a:ext>
            </a:extLst>
          </p:cNvPr>
          <p:cNvGrpSpPr/>
          <p:nvPr/>
        </p:nvGrpSpPr>
        <p:grpSpPr>
          <a:xfrm>
            <a:off x="162805" y="118851"/>
            <a:ext cx="8557132" cy="1049263"/>
            <a:chOff x="162919" y="370173"/>
            <a:chExt cx="8557132" cy="10492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1463BA7-8B53-4AA4-924C-47EFCAF72551}"/>
                </a:ext>
              </a:extLst>
            </p:cNvPr>
            <p:cNvGrpSpPr/>
            <p:nvPr/>
          </p:nvGrpSpPr>
          <p:grpSpPr>
            <a:xfrm>
              <a:off x="491098" y="370173"/>
              <a:ext cx="8228953" cy="1049263"/>
              <a:chOff x="546975" y="1988771"/>
              <a:chExt cx="8228953" cy="1049263"/>
            </a:xfrm>
          </p:grpSpPr>
          <p:sp>
            <p:nvSpPr>
              <p:cNvPr id="10" name="Rounded Rectangle 151">
                <a:extLst>
                  <a:ext uri="{FF2B5EF4-FFF2-40B4-BE49-F238E27FC236}">
                    <a16:creationId xmlns:a16="http://schemas.microsoft.com/office/drawing/2014/main" id="{0D421F85-3D46-4601-8543-64895B780826}"/>
                  </a:ext>
                </a:extLst>
              </p:cNvPr>
              <p:cNvSpPr/>
              <p:nvPr/>
            </p:nvSpPr>
            <p:spPr>
              <a:xfrm>
                <a:off x="546975" y="1988771"/>
                <a:ext cx="8228953" cy="101134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D542C-4011-4C04-A70D-16AC6D1BFCB4}"/>
                  </a:ext>
                </a:extLst>
              </p:cNvPr>
              <p:cNvSpPr txBox="1"/>
              <p:nvPr/>
            </p:nvSpPr>
            <p:spPr>
              <a:xfrm>
                <a:off x="770772" y="2022371"/>
                <a:ext cx="80051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2000" b="1" dirty="0" err="1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vi-VN" sz="200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câu sau, từ </a:t>
                </a:r>
                <a:r>
                  <a:rPr lang="vi-VN" sz="2000" b="1" i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mọc</a:t>
                </a:r>
                <a:r>
                  <a:rPr lang="vi-VN" sz="2000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được dùng với nghĩa nào? Đó là nghĩa gốc hay nghĩa chuyển của từ? 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6662F7E-94B7-416A-AB11-515807CC28CC}"/>
                </a:ext>
              </a:extLst>
            </p:cNvPr>
            <p:cNvSpPr/>
            <p:nvPr/>
          </p:nvSpPr>
          <p:spPr>
            <a:xfrm>
              <a:off x="162919" y="595262"/>
              <a:ext cx="551976" cy="508482"/>
            </a:xfrm>
            <a:prstGeom prst="ellipse">
              <a:avLst/>
            </a:prstGeom>
            <a:solidFill>
              <a:srgbClr val="F6B36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CC821F-D0E3-22FA-81DE-D4175D7E8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79" y="2880704"/>
            <a:ext cx="522515" cy="6127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A98B08-D67F-DF2E-B5DC-303D84F93487}"/>
              </a:ext>
            </a:extLst>
          </p:cNvPr>
          <p:cNvSpPr/>
          <p:nvPr/>
        </p:nvSpPr>
        <p:spPr>
          <a:xfrm>
            <a:off x="2983003" y="4555672"/>
            <a:ext cx="2283417" cy="5878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60606"/>
                </a:solidFill>
              </a:rPr>
              <a:t>Nghĩa </a:t>
            </a:r>
            <a:r>
              <a:rPr lang="en-US" sz="2000" dirty="0" err="1">
                <a:solidFill>
                  <a:srgbClr val="060606"/>
                </a:solidFill>
              </a:rPr>
              <a:t>chuyển</a:t>
            </a:r>
            <a:endParaRPr lang="en-US" sz="2000" dirty="0">
              <a:solidFill>
                <a:srgbClr val="060606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irst Advent Sunday by Slidesgo">
  <a:themeElements>
    <a:clrScheme name="Simple Light">
      <a:dk1>
        <a:srgbClr val="3D3D3D"/>
      </a:dk1>
      <a:lt1>
        <a:srgbClr val="FFFFFF"/>
      </a:lt1>
      <a:dk2>
        <a:srgbClr val="631515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D3D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477</Words>
  <Application>Microsoft Office PowerPoint</Application>
  <PresentationFormat>On-screen Show (16:9)</PresentationFormat>
  <Paragraphs>60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Karla</vt:lpstr>
      <vt:lpstr>Arial</vt:lpstr>
      <vt:lpstr>Cambria</vt:lpstr>
      <vt:lpstr>Bellota Text</vt:lpstr>
      <vt:lpstr>Chau Philomene One</vt:lpstr>
      <vt:lpstr>Times New Roman</vt:lpstr>
      <vt:lpstr>Gabriela</vt:lpstr>
      <vt:lpstr>Courier New</vt:lpstr>
      <vt:lpstr>Darker Grotesque SemiBold</vt:lpstr>
      <vt:lpstr>First Advent Sunday by Slidesgo</vt:lpstr>
      <vt:lpstr>Cooperative Learning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FPT</cp:lastModifiedBy>
  <cp:revision>19</cp:revision>
  <dcterms:modified xsi:type="dcterms:W3CDTF">2025-05-04T13:21:45Z</dcterms:modified>
</cp:coreProperties>
</file>