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60" r:id="rId5"/>
    <p:sldId id="280" r:id="rId6"/>
    <p:sldId id="286" r:id="rId7"/>
    <p:sldId id="283" r:id="rId8"/>
    <p:sldId id="284" r:id="rId9"/>
    <p:sldId id="266" r:id="rId10"/>
    <p:sldId id="268" r:id="rId11"/>
    <p:sldId id="287" r:id="rId12"/>
    <p:sldId id="288" r:id="rId13"/>
    <p:sldId id="289" r:id="rId14"/>
    <p:sldId id="290" r:id="rId15"/>
    <p:sldId id="295" r:id="rId16"/>
    <p:sldId id="291" r:id="rId17"/>
    <p:sldId id="292" r:id="rId18"/>
    <p:sldId id="293" r:id="rId19"/>
    <p:sldId id="275" r:id="rId20"/>
    <p:sldId id="277" r:id="rId21"/>
    <p:sldId id="278" r:id="rId22"/>
    <p:sldId id="279" r:id="rId23"/>
  </p:sldIdLst>
  <p:sldSz cx="4800600" cy="27003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Dzl0zg1wnN98VYnZXEtwQG81E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A01FE-4588-4624-A894-8CE72D249013}" v="96" dt="2023-12-26T17:14:10.093"/>
    <p1510:client id="{BAB42B65-9124-41E3-BE4F-A2771373442E}" v="72" dt="2023-12-26T02:31:54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75" d="100"/>
          <a:sy n="175" d="100"/>
        </p:scale>
        <p:origin x="4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BAB42B65-9124-41E3-BE4F-A2771373442E}"/>
    <pc:docChg chg="undo custSel modSld">
      <pc:chgData name="a49512 Phạm Ngọc Anh" userId="cefd2df1-5fa3-4dec-87c8-c5040616a0c8" providerId="ADAL" clId="{BAB42B65-9124-41E3-BE4F-A2771373442E}" dt="2023-12-26T02:38:15.431" v="252" actId="1076"/>
      <pc:docMkLst>
        <pc:docMk/>
      </pc:docMkLst>
      <pc:sldChg chg="modSp mod modNotes">
        <pc:chgData name="a49512 Phạm Ngọc Anh" userId="cefd2df1-5fa3-4dec-87c8-c5040616a0c8" providerId="ADAL" clId="{BAB42B65-9124-41E3-BE4F-A2771373442E}" dt="2023-12-26T02:38:15.431" v="252" actId="1076"/>
        <pc:sldMkLst>
          <pc:docMk/>
          <pc:sldMk cId="0" sldId="256"/>
        </pc:sldMkLst>
        <pc:spChg chg="mod">
          <ac:chgData name="a49512 Phạm Ngọc Anh" userId="cefd2df1-5fa3-4dec-87c8-c5040616a0c8" providerId="ADAL" clId="{BAB42B65-9124-41E3-BE4F-A2771373442E}" dt="2023-12-26T02:34:36.407" v="189" actId="2710"/>
          <ac:spMkLst>
            <pc:docMk/>
            <pc:sldMk cId="0" sldId="256"/>
            <ac:spMk id="235" creationId="{00000000-0000-0000-0000-000000000000}"/>
          </ac:spMkLst>
        </pc:spChg>
        <pc:spChg chg="mod">
          <ac:chgData name="a49512 Phạm Ngọc Anh" userId="cefd2df1-5fa3-4dec-87c8-c5040616a0c8" providerId="ADAL" clId="{BAB42B65-9124-41E3-BE4F-A2771373442E}" dt="2023-12-26T02:38:15.431" v="252" actId="1076"/>
          <ac:spMkLst>
            <pc:docMk/>
            <pc:sldMk cId="0" sldId="256"/>
            <ac:spMk id="236" creationId="{00000000-0000-0000-0000-000000000000}"/>
          </ac:spMkLst>
        </pc:spChg>
      </pc:sldChg>
      <pc:sldChg chg="addSp delSp modSp mod setBg">
        <pc:chgData name="a49512 Phạm Ngọc Anh" userId="cefd2df1-5fa3-4dec-87c8-c5040616a0c8" providerId="ADAL" clId="{BAB42B65-9124-41E3-BE4F-A2771373442E}" dt="2023-12-26T02:31:23.422" v="107" actId="1076"/>
        <pc:sldMkLst>
          <pc:docMk/>
          <pc:sldMk cId="0" sldId="257"/>
        </pc:sldMkLst>
        <pc:picChg chg="add mod">
          <ac:chgData name="a49512 Phạm Ngọc Anh" userId="cefd2df1-5fa3-4dec-87c8-c5040616a0c8" providerId="ADAL" clId="{BAB42B65-9124-41E3-BE4F-A2771373442E}" dt="2023-12-26T02:31:23.422" v="107" actId="1076"/>
          <ac:picMkLst>
            <pc:docMk/>
            <pc:sldMk cId="0" sldId="257"/>
            <ac:picMk id="2" creationId="{FD785F84-919B-8B97-D8BA-B88F3891E4AE}"/>
          </ac:picMkLst>
        </pc:picChg>
        <pc:picChg chg="del mod">
          <ac:chgData name="a49512 Phạm Ngọc Anh" userId="cefd2df1-5fa3-4dec-87c8-c5040616a0c8" providerId="ADAL" clId="{BAB42B65-9124-41E3-BE4F-A2771373442E}" dt="2023-12-26T02:22:31.747" v="9" actId="478"/>
          <ac:picMkLst>
            <pc:docMk/>
            <pc:sldMk cId="0" sldId="257"/>
            <ac:picMk id="24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09.414" v="17"/>
        <pc:sldMkLst>
          <pc:docMk/>
          <pc:sldMk cId="0" sldId="258"/>
        </pc:sldMkLst>
        <pc:picChg chg="del mod">
          <ac:chgData name="a49512 Phạm Ngọc Anh" userId="cefd2df1-5fa3-4dec-87c8-c5040616a0c8" providerId="ADAL" clId="{BAB42B65-9124-41E3-BE4F-A2771373442E}" dt="2023-12-26T02:24:04.029" v="14" actId="478"/>
          <ac:picMkLst>
            <pc:docMk/>
            <pc:sldMk cId="0" sldId="258"/>
            <ac:picMk id="246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4:30.346" v="22"/>
        <pc:sldMkLst>
          <pc:docMk/>
          <pc:sldMk cId="0" sldId="259"/>
        </pc:sldMkLst>
        <pc:picChg chg="del mod">
          <ac:chgData name="a49512 Phạm Ngọc Anh" userId="cefd2df1-5fa3-4dec-87c8-c5040616a0c8" providerId="ADAL" clId="{BAB42B65-9124-41E3-BE4F-A2771373442E}" dt="2023-12-26T02:24:25.291" v="19" actId="478"/>
          <ac:picMkLst>
            <pc:docMk/>
            <pc:sldMk cId="0" sldId="259"/>
            <ac:picMk id="25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1.561" v="108"/>
        <pc:sldMkLst>
          <pc:docMk/>
          <pc:sldMk cId="0" sldId="260"/>
        </pc:sldMkLst>
        <pc:picChg chg="add mod">
          <ac:chgData name="a49512 Phạm Ngọc Anh" userId="cefd2df1-5fa3-4dec-87c8-c5040616a0c8" providerId="ADAL" clId="{BAB42B65-9124-41E3-BE4F-A2771373442E}" dt="2023-12-26T02:31:41.561" v="108"/>
          <ac:picMkLst>
            <pc:docMk/>
            <pc:sldMk cId="0" sldId="260"/>
            <ac:picMk id="2" creationId="{73A54AFB-6534-DFEB-C7EF-27CED7963DB4}"/>
          </ac:picMkLst>
        </pc:picChg>
        <pc:picChg chg="del mod">
          <ac:chgData name="a49512 Phạm Ngọc Anh" userId="cefd2df1-5fa3-4dec-87c8-c5040616a0c8" providerId="ADAL" clId="{BAB42B65-9124-41E3-BE4F-A2771373442E}" dt="2023-12-26T02:24:36.884" v="24" actId="478"/>
          <ac:picMkLst>
            <pc:docMk/>
            <pc:sldMk cId="0" sldId="260"/>
            <ac:picMk id="25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4:58.088" v="32"/>
        <pc:sldMkLst>
          <pc:docMk/>
          <pc:sldMk cId="0" sldId="261"/>
        </pc:sldMkLst>
        <pc:picChg chg="del">
          <ac:chgData name="a49512 Phạm Ngọc Anh" userId="cefd2df1-5fa3-4dec-87c8-c5040616a0c8" providerId="ADAL" clId="{BAB42B65-9124-41E3-BE4F-A2771373442E}" dt="2023-12-26T02:24:46.351" v="29" actId="478"/>
          <ac:picMkLst>
            <pc:docMk/>
            <pc:sldMk cId="0" sldId="261"/>
            <ac:picMk id="261" creationId="{00000000-0000-0000-0000-000000000000}"/>
          </ac:picMkLst>
        </pc:picChg>
      </pc:sldChg>
      <pc:sldChg chg="delSp modSp mod setBg">
        <pc:chgData name="a49512 Phạm Ngọc Anh" userId="cefd2df1-5fa3-4dec-87c8-c5040616a0c8" providerId="ADAL" clId="{BAB42B65-9124-41E3-BE4F-A2771373442E}" dt="2023-12-26T02:27:01.640" v="53"/>
        <pc:sldMkLst>
          <pc:docMk/>
          <pc:sldMk cId="0" sldId="262"/>
        </pc:sldMkLst>
        <pc:picChg chg="del mod">
          <ac:chgData name="a49512 Phạm Ngọc Anh" userId="cefd2df1-5fa3-4dec-87c8-c5040616a0c8" providerId="ADAL" clId="{BAB42B65-9124-41E3-BE4F-A2771373442E}" dt="2023-12-26T02:25:31.610" v="35" actId="478"/>
          <ac:picMkLst>
            <pc:docMk/>
            <pc:sldMk cId="0" sldId="262"/>
            <ac:picMk id="26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5.076" v="109"/>
        <pc:sldMkLst>
          <pc:docMk/>
          <pc:sldMk cId="0" sldId="263"/>
        </pc:sldMkLst>
        <pc:picChg chg="add mod">
          <ac:chgData name="a49512 Phạm Ngọc Anh" userId="cefd2df1-5fa3-4dec-87c8-c5040616a0c8" providerId="ADAL" clId="{BAB42B65-9124-41E3-BE4F-A2771373442E}" dt="2023-12-26T02:31:45.076" v="109"/>
          <ac:picMkLst>
            <pc:docMk/>
            <pc:sldMk cId="0" sldId="263"/>
            <ac:picMk id="2" creationId="{772D489A-2CCE-3466-4C1D-57DF18F662AE}"/>
          </ac:picMkLst>
        </pc:picChg>
        <pc:picChg chg="del">
          <ac:chgData name="a49512 Phạm Ngọc Anh" userId="cefd2df1-5fa3-4dec-87c8-c5040616a0c8" providerId="ADAL" clId="{BAB42B65-9124-41E3-BE4F-A2771373442E}" dt="2023-12-26T02:25:37.400" v="36" actId="478"/>
          <ac:picMkLst>
            <pc:docMk/>
            <pc:sldMk cId="0" sldId="263"/>
            <ac:picMk id="27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12.892" v="59"/>
        <pc:sldMkLst>
          <pc:docMk/>
          <pc:sldMk cId="0" sldId="264"/>
        </pc:sldMkLst>
        <pc:picChg chg="del">
          <ac:chgData name="a49512 Phạm Ngọc Anh" userId="cefd2df1-5fa3-4dec-87c8-c5040616a0c8" providerId="ADAL" clId="{BAB42B65-9124-41E3-BE4F-A2771373442E}" dt="2023-12-26T02:25:42.437" v="37" actId="478"/>
          <ac:picMkLst>
            <pc:docMk/>
            <pc:sldMk cId="0" sldId="264"/>
            <ac:picMk id="27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20.184" v="62"/>
        <pc:sldMkLst>
          <pc:docMk/>
          <pc:sldMk cId="0" sldId="265"/>
        </pc:sldMkLst>
        <pc:picChg chg="del">
          <ac:chgData name="a49512 Phạm Ngọc Anh" userId="cefd2df1-5fa3-4dec-87c8-c5040616a0c8" providerId="ADAL" clId="{BAB42B65-9124-41E3-BE4F-A2771373442E}" dt="2023-12-26T02:25:47.337" v="38" actId="478"/>
          <ac:picMkLst>
            <pc:docMk/>
            <pc:sldMk cId="0" sldId="265"/>
            <ac:picMk id="28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8.233" v="110"/>
        <pc:sldMkLst>
          <pc:docMk/>
          <pc:sldMk cId="0" sldId="266"/>
        </pc:sldMkLst>
        <pc:picChg chg="add mod">
          <ac:chgData name="a49512 Phạm Ngọc Anh" userId="cefd2df1-5fa3-4dec-87c8-c5040616a0c8" providerId="ADAL" clId="{BAB42B65-9124-41E3-BE4F-A2771373442E}" dt="2023-12-26T02:31:48.233" v="110"/>
          <ac:picMkLst>
            <pc:docMk/>
            <pc:sldMk cId="0" sldId="266"/>
            <ac:picMk id="2" creationId="{42910508-A1B1-CB0D-8449-76315D0561FC}"/>
          </ac:picMkLst>
        </pc:picChg>
        <pc:picChg chg="del">
          <ac:chgData name="a49512 Phạm Ngọc Anh" userId="cefd2df1-5fa3-4dec-87c8-c5040616a0c8" providerId="ADAL" clId="{BAB42B65-9124-41E3-BE4F-A2771373442E}" dt="2023-12-26T02:25:53.221" v="39" actId="478"/>
          <ac:picMkLst>
            <pc:docMk/>
            <pc:sldMk cId="0" sldId="266"/>
            <ac:picMk id="28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34.370" v="68"/>
        <pc:sldMkLst>
          <pc:docMk/>
          <pc:sldMk cId="0" sldId="267"/>
        </pc:sldMkLst>
        <pc:picChg chg="del">
          <ac:chgData name="a49512 Phạm Ngọc Anh" userId="cefd2df1-5fa3-4dec-87c8-c5040616a0c8" providerId="ADAL" clId="{BAB42B65-9124-41E3-BE4F-A2771373442E}" dt="2023-12-26T02:25:58.166" v="40" actId="478"/>
          <ac:picMkLst>
            <pc:docMk/>
            <pc:sldMk cId="0" sldId="267"/>
            <ac:picMk id="29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7:40.813" v="71"/>
        <pc:sldMkLst>
          <pc:docMk/>
          <pc:sldMk cId="0" sldId="268"/>
        </pc:sldMkLst>
        <pc:picChg chg="del">
          <ac:chgData name="a49512 Phạm Ngọc Anh" userId="cefd2df1-5fa3-4dec-87c8-c5040616a0c8" providerId="ADAL" clId="{BAB42B65-9124-41E3-BE4F-A2771373442E}" dt="2023-12-26T02:26:03.277" v="41" actId="478"/>
          <ac:picMkLst>
            <pc:docMk/>
            <pc:sldMk cId="0" sldId="268"/>
            <ac:picMk id="29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49.588" v="111"/>
        <pc:sldMkLst>
          <pc:docMk/>
          <pc:sldMk cId="0" sldId="269"/>
        </pc:sldMkLst>
        <pc:picChg chg="add mod">
          <ac:chgData name="a49512 Phạm Ngọc Anh" userId="cefd2df1-5fa3-4dec-87c8-c5040616a0c8" providerId="ADAL" clId="{BAB42B65-9124-41E3-BE4F-A2771373442E}" dt="2023-12-26T02:31:49.588" v="111"/>
          <ac:picMkLst>
            <pc:docMk/>
            <pc:sldMk cId="0" sldId="269"/>
            <ac:picMk id="2" creationId="{4B7F9D87-49DF-FAB9-35B3-E7EF5C1FAF96}"/>
          </ac:picMkLst>
        </pc:picChg>
        <pc:picChg chg="del">
          <ac:chgData name="a49512 Phạm Ngọc Anh" userId="cefd2df1-5fa3-4dec-87c8-c5040616a0c8" providerId="ADAL" clId="{BAB42B65-9124-41E3-BE4F-A2771373442E}" dt="2023-12-26T02:26:07.874" v="42" actId="478"/>
          <ac:picMkLst>
            <pc:docMk/>
            <pc:sldMk cId="0" sldId="269"/>
            <ac:picMk id="30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3.560" v="77"/>
        <pc:sldMkLst>
          <pc:docMk/>
          <pc:sldMk cId="0" sldId="270"/>
        </pc:sldMkLst>
        <pc:picChg chg="del">
          <ac:chgData name="a49512 Phạm Ngọc Anh" userId="cefd2df1-5fa3-4dec-87c8-c5040616a0c8" providerId="ADAL" clId="{BAB42B65-9124-41E3-BE4F-A2771373442E}" dt="2023-12-26T02:26:11.933" v="43" actId="478"/>
          <ac:picMkLst>
            <pc:docMk/>
            <pc:sldMk cId="0" sldId="270"/>
            <ac:picMk id="30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09.285" v="80"/>
        <pc:sldMkLst>
          <pc:docMk/>
          <pc:sldMk cId="0" sldId="271"/>
        </pc:sldMkLst>
        <pc:picChg chg="del">
          <ac:chgData name="a49512 Phạm Ngọc Anh" userId="cefd2df1-5fa3-4dec-87c8-c5040616a0c8" providerId="ADAL" clId="{BAB42B65-9124-41E3-BE4F-A2771373442E}" dt="2023-12-26T02:26:16.014" v="44" actId="478"/>
          <ac:picMkLst>
            <pc:docMk/>
            <pc:sldMk cId="0" sldId="271"/>
            <ac:picMk id="311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1.731" v="112"/>
        <pc:sldMkLst>
          <pc:docMk/>
          <pc:sldMk cId="0" sldId="272"/>
        </pc:sldMkLst>
        <pc:picChg chg="add mod">
          <ac:chgData name="a49512 Phạm Ngọc Anh" userId="cefd2df1-5fa3-4dec-87c8-c5040616a0c8" providerId="ADAL" clId="{BAB42B65-9124-41E3-BE4F-A2771373442E}" dt="2023-12-26T02:31:51.731" v="112"/>
          <ac:picMkLst>
            <pc:docMk/>
            <pc:sldMk cId="0" sldId="272"/>
            <ac:picMk id="2" creationId="{EF1C20AB-6247-7D5F-2663-2523A9AAF8AC}"/>
          </ac:picMkLst>
        </pc:picChg>
        <pc:picChg chg="del">
          <ac:chgData name="a49512 Phạm Ngọc Anh" userId="cefd2df1-5fa3-4dec-87c8-c5040616a0c8" providerId="ADAL" clId="{BAB42B65-9124-41E3-BE4F-A2771373442E}" dt="2023-12-26T02:26:20.480" v="45" actId="478"/>
          <ac:picMkLst>
            <pc:docMk/>
            <pc:sldMk cId="0" sldId="272"/>
            <ac:picMk id="31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24.420" v="86"/>
        <pc:sldMkLst>
          <pc:docMk/>
          <pc:sldMk cId="0" sldId="273"/>
        </pc:sldMkLst>
        <pc:picChg chg="del">
          <ac:chgData name="a49512 Phạm Ngọc Anh" userId="cefd2df1-5fa3-4dec-87c8-c5040616a0c8" providerId="ADAL" clId="{BAB42B65-9124-41E3-BE4F-A2771373442E}" dt="2023-12-26T02:26:24.660" v="46" actId="478"/>
          <ac:picMkLst>
            <pc:docMk/>
            <pc:sldMk cId="0" sldId="273"/>
            <ac:picMk id="32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31.600" v="89"/>
        <pc:sldMkLst>
          <pc:docMk/>
          <pc:sldMk cId="0" sldId="274"/>
        </pc:sldMkLst>
        <pc:picChg chg="del">
          <ac:chgData name="a49512 Phạm Ngọc Anh" userId="cefd2df1-5fa3-4dec-87c8-c5040616a0c8" providerId="ADAL" clId="{BAB42B65-9124-41E3-BE4F-A2771373442E}" dt="2023-12-26T02:26:28.860" v="47" actId="478"/>
          <ac:picMkLst>
            <pc:docMk/>
            <pc:sldMk cId="0" sldId="274"/>
            <ac:picMk id="326" creationId="{00000000-0000-0000-0000-000000000000}"/>
          </ac:picMkLst>
        </pc:picChg>
      </pc:sldChg>
      <pc:sldChg chg="addSp delSp modSp mod setBg">
        <pc:chgData name="a49512 Phạm Ngọc Anh" userId="cefd2df1-5fa3-4dec-87c8-c5040616a0c8" providerId="ADAL" clId="{BAB42B65-9124-41E3-BE4F-A2771373442E}" dt="2023-12-26T02:31:54.011" v="113"/>
        <pc:sldMkLst>
          <pc:docMk/>
          <pc:sldMk cId="0" sldId="275"/>
        </pc:sldMkLst>
        <pc:picChg chg="add mod">
          <ac:chgData name="a49512 Phạm Ngọc Anh" userId="cefd2df1-5fa3-4dec-87c8-c5040616a0c8" providerId="ADAL" clId="{BAB42B65-9124-41E3-BE4F-A2771373442E}" dt="2023-12-26T02:31:54.011" v="113"/>
          <ac:picMkLst>
            <pc:docMk/>
            <pc:sldMk cId="0" sldId="275"/>
            <ac:picMk id="2" creationId="{1C98FC0D-FB32-E540-A35B-403AAA40CBE7}"/>
          </ac:picMkLst>
        </pc:picChg>
        <pc:picChg chg="del">
          <ac:chgData name="a49512 Phạm Ngọc Anh" userId="cefd2df1-5fa3-4dec-87c8-c5040616a0c8" providerId="ADAL" clId="{BAB42B65-9124-41E3-BE4F-A2771373442E}" dt="2023-12-26T02:26:33.840" v="48" actId="478"/>
          <ac:picMkLst>
            <pc:docMk/>
            <pc:sldMk cId="0" sldId="275"/>
            <ac:picMk id="331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46.728" v="95"/>
        <pc:sldMkLst>
          <pc:docMk/>
          <pc:sldMk cId="0" sldId="276"/>
        </pc:sldMkLst>
        <pc:picChg chg="del">
          <ac:chgData name="a49512 Phạm Ngọc Anh" userId="cefd2df1-5fa3-4dec-87c8-c5040616a0c8" providerId="ADAL" clId="{BAB42B65-9124-41E3-BE4F-A2771373442E}" dt="2023-12-26T02:26:38.670" v="49" actId="478"/>
          <ac:picMkLst>
            <pc:docMk/>
            <pc:sldMk cId="0" sldId="276"/>
            <ac:picMk id="336" creationId="{00000000-0000-0000-0000-000000000000}"/>
          </ac:picMkLst>
        </pc:picChg>
      </pc:sldChg>
      <pc:sldChg chg="delSp mod setBg">
        <pc:chgData name="a49512 Phạm Ngọc Anh" userId="cefd2df1-5fa3-4dec-87c8-c5040616a0c8" providerId="ADAL" clId="{BAB42B65-9124-41E3-BE4F-A2771373442E}" dt="2023-12-26T02:28:51.815" v="98"/>
        <pc:sldMkLst>
          <pc:docMk/>
          <pc:sldMk cId="0" sldId="277"/>
        </pc:sldMkLst>
        <pc:picChg chg="del">
          <ac:chgData name="a49512 Phạm Ngọc Anh" userId="cefd2df1-5fa3-4dec-87c8-c5040616a0c8" providerId="ADAL" clId="{BAB42B65-9124-41E3-BE4F-A2771373442E}" dt="2023-12-26T02:26:43.330" v="50" actId="478"/>
          <ac:picMkLst>
            <pc:docMk/>
            <pc:sldMk cId="0" sldId="277"/>
            <ac:picMk id="341" creationId="{00000000-0000-0000-0000-000000000000}"/>
          </ac:picMkLst>
        </pc:picChg>
      </pc:sldChg>
      <pc:sldChg chg="modNotes">
        <pc:chgData name="a49512 Phạm Ngọc Anh" userId="cefd2df1-5fa3-4dec-87c8-c5040616a0c8" providerId="ADAL" clId="{BAB42B65-9124-41E3-BE4F-A2771373442E}" dt="2023-12-26T02:21:22.432" v="0" actId="16037"/>
        <pc:sldMkLst>
          <pc:docMk/>
          <pc:sldMk cId="0" sldId="278"/>
        </pc:sldMkLst>
      </pc:sldChg>
    </pc:docChg>
  </pc:docChgLst>
  <pc:docChgLst>
    <pc:chgData name="a49512 Phạm Ngọc Anh" userId="cefd2df1-5fa3-4dec-87c8-c5040616a0c8" providerId="ADAL" clId="{306A01FE-4588-4624-A894-8CE72D249013}"/>
    <pc:docChg chg="undo custSel addSld delSld modSld sldOrd modMainMaster">
      <pc:chgData name="a49512 Phạm Ngọc Anh" userId="cefd2df1-5fa3-4dec-87c8-c5040616a0c8" providerId="ADAL" clId="{306A01FE-4588-4624-A894-8CE72D249013}" dt="2023-12-26T17:14:10.093" v="410"/>
      <pc:docMkLst>
        <pc:docMk/>
      </pc:docMkLst>
      <pc:sldChg chg="modSp mod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56"/>
        </pc:sldMkLst>
        <pc:spChg chg="mod">
          <ac:chgData name="a49512 Phạm Ngọc Anh" userId="cefd2df1-5fa3-4dec-87c8-c5040616a0c8" providerId="ADAL" clId="{306A01FE-4588-4624-A894-8CE72D249013}" dt="2023-12-26T16:41:50.135" v="61" actId="1076"/>
          <ac:spMkLst>
            <pc:docMk/>
            <pc:sldMk cId="0" sldId="256"/>
            <ac:spMk id="236" creationId="{00000000-0000-0000-0000-000000000000}"/>
          </ac:spMkLst>
        </pc:spChg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7"/>
        </pc:sldMkLst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8"/>
        </pc:sldMkLst>
      </pc:sldChg>
      <pc:sldChg chg="del">
        <pc:chgData name="a49512 Phạm Ngọc Anh" userId="cefd2df1-5fa3-4dec-87c8-c5040616a0c8" providerId="ADAL" clId="{306A01FE-4588-4624-A894-8CE72D249013}" dt="2023-12-26T16:42:07.313" v="62" actId="47"/>
        <pc:sldMkLst>
          <pc:docMk/>
          <pc:sldMk cId="0" sldId="259"/>
        </pc:sldMkLst>
      </pc:sldChg>
      <pc:sldChg chg="modSp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0"/>
        </pc:sldMkLst>
        <pc:picChg chg="mod">
          <ac:chgData name="a49512 Phạm Ngọc Anh" userId="cefd2df1-5fa3-4dec-87c8-c5040616a0c8" providerId="ADAL" clId="{306A01FE-4588-4624-A894-8CE72D249013}" dt="2023-12-26T16:42:41.095" v="63"/>
          <ac:picMkLst>
            <pc:docMk/>
            <pc:sldMk cId="0" sldId="260"/>
            <ac:picMk id="2" creationId="{73A54AFB-6534-DFEB-C7EF-27CED7963DB4}"/>
          </ac:picMkLst>
        </pc:picChg>
      </pc:sldChg>
      <pc:sldChg chg="del">
        <pc:chgData name="a49512 Phạm Ngọc Anh" userId="cefd2df1-5fa3-4dec-87c8-c5040616a0c8" providerId="ADAL" clId="{306A01FE-4588-4624-A894-8CE72D249013}" dt="2023-12-26T16:42:45.436" v="67" actId="47"/>
        <pc:sldMkLst>
          <pc:docMk/>
          <pc:sldMk cId="0" sldId="261"/>
        </pc:sldMkLst>
      </pc:sldChg>
      <pc:sldChg chg="addSp modSp mod or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2"/>
        </pc:sldMkLst>
        <pc:spChg chg="add mod">
          <ac:chgData name="a49512 Phạm Ngọc Anh" userId="cefd2df1-5fa3-4dec-87c8-c5040616a0c8" providerId="ADAL" clId="{306A01FE-4588-4624-A894-8CE72D249013}" dt="2023-12-26T16:44:15.940" v="72" actId="14100"/>
          <ac:spMkLst>
            <pc:docMk/>
            <pc:sldMk cId="0" sldId="262"/>
            <ac:spMk id="2" creationId="{551296C2-6668-8265-8762-2478DF2883AB}"/>
          </ac:spMkLst>
        </pc:spChg>
        <pc:spChg chg="mod">
          <ac:chgData name="a49512 Phạm Ngọc Anh" userId="cefd2df1-5fa3-4dec-87c8-c5040616a0c8" providerId="ADAL" clId="{306A01FE-4588-4624-A894-8CE72D249013}" dt="2023-12-26T16:44:26.224" v="76" actId="207"/>
          <ac:spMkLst>
            <pc:docMk/>
            <pc:sldMk cId="0" sldId="262"/>
            <ac:spMk id="4" creationId="{DE9CE956-8620-EBDF-A5BB-D282B5867658}"/>
          </ac:spMkLst>
        </pc:spChg>
        <pc:spChg chg="mod">
          <ac:chgData name="a49512 Phạm Ngọc Anh" userId="cefd2df1-5fa3-4dec-87c8-c5040616a0c8" providerId="ADAL" clId="{306A01FE-4588-4624-A894-8CE72D249013}" dt="2023-12-26T16:44:26.224" v="76" actId="207"/>
          <ac:spMkLst>
            <pc:docMk/>
            <pc:sldMk cId="0" sldId="262"/>
            <ac:spMk id="5" creationId="{4BB8BD7E-F6B5-41F1-C7D6-05C2A2E0C905}"/>
          </ac:spMkLst>
        </pc:spChg>
        <pc:spChg chg="add mod">
          <ac:chgData name="a49512 Phạm Ngọc Anh" userId="cefd2df1-5fa3-4dec-87c8-c5040616a0c8" providerId="ADAL" clId="{306A01FE-4588-4624-A894-8CE72D249013}" dt="2023-12-26T16:44:31.464" v="78" actId="1076"/>
          <ac:spMkLst>
            <pc:docMk/>
            <pc:sldMk cId="0" sldId="262"/>
            <ac:spMk id="6" creationId="{5B278C94-7E6A-1084-FEE6-2B68C71F9230}"/>
          </ac:spMkLst>
        </pc:spChg>
        <pc:grpChg chg="add mod">
          <ac:chgData name="a49512 Phạm Ngọc Anh" userId="cefd2df1-5fa3-4dec-87c8-c5040616a0c8" providerId="ADAL" clId="{306A01FE-4588-4624-A894-8CE72D249013}" dt="2023-12-26T16:44:28.234" v="77" actId="1076"/>
          <ac:grpSpMkLst>
            <pc:docMk/>
            <pc:sldMk cId="0" sldId="262"/>
            <ac:grpSpMk id="3" creationId="{920199DD-EB1A-CF46-1F9B-1FED77A97C84}"/>
          </ac:grpSpMkLst>
        </pc:grpChg>
      </pc:sldChg>
      <pc:sldChg chg="modSp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3"/>
        </pc:sldMkLst>
        <pc:picChg chg="mod">
          <ac:chgData name="a49512 Phạm Ngọc Anh" userId="cefd2df1-5fa3-4dec-87c8-c5040616a0c8" providerId="ADAL" clId="{306A01FE-4588-4624-A894-8CE72D249013}" dt="2023-12-26T16:48:10.674" v="96"/>
          <ac:picMkLst>
            <pc:docMk/>
            <pc:sldMk cId="0" sldId="263"/>
            <ac:picMk id="2" creationId="{772D489A-2CCE-3466-4C1D-57DF18F662AE}"/>
          </ac:picMkLst>
        </pc:picChg>
      </pc:sldChg>
      <pc:sldChg chg="del">
        <pc:chgData name="a49512 Phạm Ngọc Anh" userId="cefd2df1-5fa3-4dec-87c8-c5040616a0c8" providerId="ADAL" clId="{306A01FE-4588-4624-A894-8CE72D249013}" dt="2023-12-26T16:48:12.594" v="97" actId="47"/>
        <pc:sldMkLst>
          <pc:docMk/>
          <pc:sldMk cId="0" sldId="264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5"/>
        </pc:sldMkLst>
        <pc:spChg chg="add mod">
          <ac:chgData name="a49512 Phạm Ngọc Anh" userId="cefd2df1-5fa3-4dec-87c8-c5040616a0c8" providerId="ADAL" clId="{306A01FE-4588-4624-A894-8CE72D249013}" dt="2023-12-26T16:49:28.147" v="114" actId="255"/>
          <ac:spMkLst>
            <pc:docMk/>
            <pc:sldMk cId="0" sldId="265"/>
            <ac:spMk id="2" creationId="{A4CE8B29-A9D2-E749-C8C1-584E5AA35D81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7" creationId="{8D2E188B-6BB1-7F40-5DB6-4842140CC643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8" creationId="{88FB2873-BB3D-121D-28E0-7841ADC677C5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9" creationId="{51A26FE1-84EF-1BBD-2C09-8BBCC593B28C}"/>
          </ac:spMkLst>
        </pc:spChg>
        <pc:spChg chg="mod">
          <ac:chgData name="a49512 Phạm Ngọc Anh" userId="cefd2df1-5fa3-4dec-87c8-c5040616a0c8" providerId="ADAL" clId="{306A01FE-4588-4624-A894-8CE72D249013}" dt="2023-12-26T16:49:10.029" v="108"/>
          <ac:spMkLst>
            <pc:docMk/>
            <pc:sldMk cId="0" sldId="265"/>
            <ac:spMk id="10" creationId="{7F0ECC54-3779-E909-9EFD-35754F2AA048}"/>
          </ac:spMkLst>
        </pc:spChg>
        <pc:spChg chg="add mod">
          <ac:chgData name="a49512 Phạm Ngọc Anh" userId="cefd2df1-5fa3-4dec-87c8-c5040616a0c8" providerId="ADAL" clId="{306A01FE-4588-4624-A894-8CE72D249013}" dt="2023-12-26T16:49:31.690" v="115" actId="255"/>
          <ac:spMkLst>
            <pc:docMk/>
            <pc:sldMk cId="0" sldId="265"/>
            <ac:spMk id="11" creationId="{0576B31B-BE9F-ED0D-B67B-B4F9716A165B}"/>
          </ac:spMkLst>
        </pc:spChg>
        <pc:grpChg chg="add mod">
          <ac:chgData name="a49512 Phạm Ngọc Anh" userId="cefd2df1-5fa3-4dec-87c8-c5040616a0c8" providerId="ADAL" clId="{306A01FE-4588-4624-A894-8CE72D249013}" dt="2023-12-26T16:49:19.667" v="111" actId="1076"/>
          <ac:grpSpMkLst>
            <pc:docMk/>
            <pc:sldMk cId="0" sldId="265"/>
            <ac:grpSpMk id="3" creationId="{4A44FB98-B4B0-F869-8341-C52FA526B95E}"/>
          </ac:grpSpMkLst>
        </pc:grpChg>
        <pc:grpChg chg="mod">
          <ac:chgData name="a49512 Phạm Ngọc Anh" userId="cefd2df1-5fa3-4dec-87c8-c5040616a0c8" providerId="ADAL" clId="{306A01FE-4588-4624-A894-8CE72D249013}" dt="2023-12-26T16:49:10.029" v="108"/>
          <ac:grpSpMkLst>
            <pc:docMk/>
            <pc:sldMk cId="0" sldId="265"/>
            <ac:grpSpMk id="4" creationId="{64C73846-6B0C-D3EE-D5FF-F8E8BD947603}"/>
          </ac:grpSpMkLst>
        </pc:grpChg>
        <pc:grpChg chg="mod">
          <ac:chgData name="a49512 Phạm Ngọc Anh" userId="cefd2df1-5fa3-4dec-87c8-c5040616a0c8" providerId="ADAL" clId="{306A01FE-4588-4624-A894-8CE72D249013}" dt="2023-12-26T16:49:10.029" v="108"/>
          <ac:grpSpMkLst>
            <pc:docMk/>
            <pc:sldMk cId="0" sldId="265"/>
            <ac:grpSpMk id="5" creationId="{CB2D06AF-E050-3AE5-3C0D-954E67B15574}"/>
          </ac:grpSpMkLst>
        </pc:grpChg>
        <pc:picChg chg="mod">
          <ac:chgData name="a49512 Phạm Ngọc Anh" userId="cefd2df1-5fa3-4dec-87c8-c5040616a0c8" providerId="ADAL" clId="{306A01FE-4588-4624-A894-8CE72D249013}" dt="2023-12-26T16:49:10.029" v="108"/>
          <ac:picMkLst>
            <pc:docMk/>
            <pc:sldMk cId="0" sldId="265"/>
            <ac:picMk id="6" creationId="{012BCB99-EF6C-FC39-C1D6-22732373160D}"/>
          </ac:picMkLst>
        </pc:picChg>
      </pc:sldChg>
      <pc:sldChg chg="modSp add del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6"/>
        </pc:sldMkLst>
        <pc:picChg chg="mod">
          <ac:chgData name="a49512 Phạm Ngọc Anh" userId="cefd2df1-5fa3-4dec-87c8-c5040616a0c8" providerId="ADAL" clId="{306A01FE-4588-4624-A894-8CE72D249013}" dt="2023-12-26T17:01:06.233" v="238"/>
          <ac:picMkLst>
            <pc:docMk/>
            <pc:sldMk cId="0" sldId="266"/>
            <ac:picMk id="2" creationId="{42910508-A1B1-CB0D-8449-76315D0561FC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1:07.968" v="239" actId="47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68"/>
        </pc:sldMkLst>
        <pc:spChg chg="add mod">
          <ac:chgData name="a49512 Phạm Ngọc Anh" userId="cefd2df1-5fa3-4dec-87c8-c5040616a0c8" providerId="ADAL" clId="{306A01FE-4588-4624-A894-8CE72D249013}" dt="2023-12-26T17:01:35.626" v="249" actId="1076"/>
          <ac:spMkLst>
            <pc:docMk/>
            <pc:sldMk cId="0" sldId="268"/>
            <ac:spMk id="2" creationId="{79F2446F-B088-5276-6534-9A37B1D5A1FD}"/>
          </ac:spMkLst>
        </pc:spChg>
        <pc:spChg chg="mod">
          <ac:chgData name="a49512 Phạm Ngọc Anh" userId="cefd2df1-5fa3-4dec-87c8-c5040616a0c8" providerId="ADAL" clId="{306A01FE-4588-4624-A894-8CE72D249013}" dt="2023-12-26T17:01:25.589" v="246" actId="255"/>
          <ac:spMkLst>
            <pc:docMk/>
            <pc:sldMk cId="0" sldId="268"/>
            <ac:spMk id="6" creationId="{9ED59AF4-3A79-8BF9-98CF-D03AA6CAA5B7}"/>
          </ac:spMkLst>
        </pc:spChg>
        <pc:spChg chg="mod">
          <ac:chgData name="a49512 Phạm Ngọc Anh" userId="cefd2df1-5fa3-4dec-87c8-c5040616a0c8" providerId="ADAL" clId="{306A01FE-4588-4624-A894-8CE72D249013}" dt="2023-12-26T17:01:25.589" v="246" actId="255"/>
          <ac:spMkLst>
            <pc:docMk/>
            <pc:sldMk cId="0" sldId="268"/>
            <ac:spMk id="7" creationId="{97ED35ED-3502-AC10-2497-2BB884CCB5C0}"/>
          </ac:spMkLst>
        </pc:spChg>
        <pc:grpChg chg="add mod">
          <ac:chgData name="a49512 Phạm Ngọc Anh" userId="cefd2df1-5fa3-4dec-87c8-c5040616a0c8" providerId="ADAL" clId="{306A01FE-4588-4624-A894-8CE72D249013}" dt="2023-12-26T17:01:35.626" v="249" actId="1076"/>
          <ac:grpSpMkLst>
            <pc:docMk/>
            <pc:sldMk cId="0" sldId="268"/>
            <ac:grpSpMk id="3" creationId="{5548372F-8A5E-BB33-DFD7-3CA45F1C4C8D}"/>
          </ac:grpSpMkLst>
        </pc:grpChg>
        <pc:grpChg chg="mod">
          <ac:chgData name="a49512 Phạm Ngọc Anh" userId="cefd2df1-5fa3-4dec-87c8-c5040616a0c8" providerId="ADAL" clId="{306A01FE-4588-4624-A894-8CE72D249013}" dt="2023-12-26T17:01:16.513" v="244"/>
          <ac:grpSpMkLst>
            <pc:docMk/>
            <pc:sldMk cId="0" sldId="268"/>
            <ac:grpSpMk id="4" creationId="{8A4CCB5F-7478-C03E-5EF6-622EC97F71C1}"/>
          </ac:grpSpMkLst>
        </pc:grpChg>
        <pc:picChg chg="mod">
          <ac:chgData name="a49512 Phạm Ngọc Anh" userId="cefd2df1-5fa3-4dec-87c8-c5040616a0c8" providerId="ADAL" clId="{306A01FE-4588-4624-A894-8CE72D249013}" dt="2023-12-26T17:01:16.513" v="244"/>
          <ac:picMkLst>
            <pc:docMk/>
            <pc:sldMk cId="0" sldId="268"/>
            <ac:picMk id="5" creationId="{9DAA0D32-E53F-DD25-62FB-0DC9D92AA98C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69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0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1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2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3"/>
        </pc:sldMkLst>
      </pc:sldChg>
      <pc:sldChg chg="add del">
        <pc:chgData name="a49512 Phạm Ngọc Anh" userId="cefd2df1-5fa3-4dec-87c8-c5040616a0c8" providerId="ADAL" clId="{306A01FE-4588-4624-A894-8CE72D249013}" dt="2023-12-26T17:09:27.583" v="389" actId="47"/>
        <pc:sldMkLst>
          <pc:docMk/>
          <pc:sldMk cId="0" sldId="274"/>
        </pc:sldMkLst>
      </pc:sldChg>
      <pc:sldChg chg="modSp add del 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5"/>
        </pc:sldMkLst>
        <pc:picChg chg="mod">
          <ac:chgData name="a49512 Phạm Ngọc Anh" userId="cefd2df1-5fa3-4dec-87c8-c5040616a0c8" providerId="ADAL" clId="{306A01FE-4588-4624-A894-8CE72D249013}" dt="2023-12-26T17:08:17.013" v="366"/>
          <ac:picMkLst>
            <pc:docMk/>
            <pc:sldMk cId="0" sldId="275"/>
            <ac:picMk id="2" creationId="{1C98FC0D-FB32-E540-A35B-403AAA40CBE7}"/>
          </ac:picMkLst>
        </pc:picChg>
      </pc:sldChg>
      <pc:sldChg chg="add del">
        <pc:chgData name="a49512 Phạm Ngọc Anh" userId="cefd2df1-5fa3-4dec-87c8-c5040616a0c8" providerId="ADAL" clId="{306A01FE-4588-4624-A894-8CE72D249013}" dt="2023-12-26T17:08:18.060" v="367" actId="47"/>
        <pc:sldMkLst>
          <pc:docMk/>
          <pc:sldMk cId="0" sldId="276"/>
        </pc:sldMkLst>
      </pc:sldChg>
      <pc:sldChg chg="addSp modSp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7"/>
        </pc:sldMkLst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3" creationId="{72629BFF-53D5-1FA3-4FB1-CCC43309D8C9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4" creationId="{99FDE94C-B1BF-9BB2-A000-77E6379A5F99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6" creationId="{DD75B497-28A5-F378-7D64-537F2650B430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7" creationId="{BEA14095-91CF-06FD-D5A6-16918E2F6FF8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9" creationId="{5FB0DAF3-BFFC-B521-F0ED-5A4E0FD991B5}"/>
          </ac:spMkLst>
        </pc:spChg>
        <pc:spChg chg="mod">
          <ac:chgData name="a49512 Phạm Ngọc Anh" userId="cefd2df1-5fa3-4dec-87c8-c5040616a0c8" providerId="ADAL" clId="{306A01FE-4588-4624-A894-8CE72D249013}" dt="2023-12-26T17:08:25.023" v="368"/>
          <ac:spMkLst>
            <pc:docMk/>
            <pc:sldMk cId="0" sldId="277"/>
            <ac:spMk id="10" creationId="{0F7E0A54-F420-1F3B-90B7-79420EF2A301}"/>
          </ac:spMkLst>
        </pc:spChg>
        <pc:spChg chg="add mod">
          <ac:chgData name="a49512 Phạm Ngọc Anh" userId="cefd2df1-5fa3-4dec-87c8-c5040616a0c8" providerId="ADAL" clId="{306A01FE-4588-4624-A894-8CE72D249013}" dt="2023-12-26T17:08:46.266" v="377" actId="1076"/>
          <ac:spMkLst>
            <pc:docMk/>
            <pc:sldMk cId="0" sldId="277"/>
            <ac:spMk id="11" creationId="{FE1CA66A-7B31-DA71-BFFF-2539C16AA788}"/>
          </ac:spMkLst>
        </pc:spChg>
        <pc:spChg chg="add mod">
          <ac:chgData name="a49512 Phạm Ngọc Anh" userId="cefd2df1-5fa3-4dec-87c8-c5040616a0c8" providerId="ADAL" clId="{306A01FE-4588-4624-A894-8CE72D249013}" dt="2023-12-26T17:09:20.733" v="388" actId="14100"/>
          <ac:spMkLst>
            <pc:docMk/>
            <pc:sldMk cId="0" sldId="277"/>
            <ac:spMk id="12" creationId="{F4EA511A-3B39-8801-5EDA-85EEA9F23426}"/>
          </ac:spMkLst>
        </pc:spChg>
        <pc:spChg chg="add mod">
          <ac:chgData name="a49512 Phạm Ngọc Anh" userId="cefd2df1-5fa3-4dec-87c8-c5040616a0c8" providerId="ADAL" clId="{306A01FE-4588-4624-A894-8CE72D249013}" dt="2023-12-26T17:09:17.753" v="386" actId="1076"/>
          <ac:spMkLst>
            <pc:docMk/>
            <pc:sldMk cId="0" sldId="277"/>
            <ac:spMk id="13" creationId="{38664C50-4A2B-F088-C2E3-A3D33CC0E365}"/>
          </ac:spMkLst>
        </pc:spChg>
        <pc:spChg chg="add mod">
          <ac:chgData name="a49512 Phạm Ngọc Anh" userId="cefd2df1-5fa3-4dec-87c8-c5040616a0c8" providerId="ADAL" clId="{306A01FE-4588-4624-A894-8CE72D249013}" dt="2023-12-26T17:08:43.613" v="376"/>
          <ac:spMkLst>
            <pc:docMk/>
            <pc:sldMk cId="0" sldId="277"/>
            <ac:spMk id="15" creationId="{6DE862BA-7126-D998-65F4-72B982BAD4B0}"/>
          </ac:spMkLst>
        </pc:spChg>
        <pc:grpChg chg="add mod">
          <ac:chgData name="a49512 Phạm Ngọc Anh" userId="cefd2df1-5fa3-4dec-87c8-c5040616a0c8" providerId="ADAL" clId="{306A01FE-4588-4624-A894-8CE72D249013}" dt="2023-12-26T17:09:17.753" v="386" actId="1076"/>
          <ac:grpSpMkLst>
            <pc:docMk/>
            <pc:sldMk cId="0" sldId="277"/>
            <ac:grpSpMk id="2" creationId="{D82615FC-2A25-BA03-97AF-B4669921DEAF}"/>
          </ac:grpSpMkLst>
        </pc:grpChg>
        <pc:grpChg chg="add mod">
          <ac:chgData name="a49512 Phạm Ngọc Anh" userId="cefd2df1-5fa3-4dec-87c8-c5040616a0c8" providerId="ADAL" clId="{306A01FE-4588-4624-A894-8CE72D249013}" dt="2023-12-26T17:09:11.323" v="384" actId="1076"/>
          <ac:grpSpMkLst>
            <pc:docMk/>
            <pc:sldMk cId="0" sldId="277"/>
            <ac:grpSpMk id="5" creationId="{3F6F02C7-9573-1F88-FAFF-9172D33BD22D}"/>
          </ac:grpSpMkLst>
        </pc:grpChg>
        <pc:grpChg chg="add mod">
          <ac:chgData name="a49512 Phạm Ngọc Anh" userId="cefd2df1-5fa3-4dec-87c8-c5040616a0c8" providerId="ADAL" clId="{306A01FE-4588-4624-A894-8CE72D249013}" dt="2023-12-26T17:09:11.323" v="384" actId="1076"/>
          <ac:grpSpMkLst>
            <pc:docMk/>
            <pc:sldMk cId="0" sldId="277"/>
            <ac:grpSpMk id="8" creationId="{D2ACC519-BEF7-2EF6-2532-B85EAA06AAD7}"/>
          </ac:grpSpMkLst>
        </pc:grpChg>
        <pc:picChg chg="add mod">
          <ac:chgData name="a49512 Phạm Ngọc Anh" userId="cefd2df1-5fa3-4dec-87c8-c5040616a0c8" providerId="ADAL" clId="{306A01FE-4588-4624-A894-8CE72D249013}" dt="2023-12-26T17:09:11.323" v="384" actId="1076"/>
          <ac:picMkLst>
            <pc:docMk/>
            <pc:sldMk cId="0" sldId="277"/>
            <ac:picMk id="14" creationId="{D92DF0C4-7857-889C-4D87-06F61DBD8B6A}"/>
          </ac:picMkLst>
        </pc:picChg>
      </pc:sldChg>
      <pc:sldChg chg="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8"/>
        </pc:sldMkLst>
      </pc:sldChg>
      <pc:sldChg chg="modTransition">
        <pc:chgData name="a49512 Phạm Ngọc Anh" userId="cefd2df1-5fa3-4dec-87c8-c5040616a0c8" providerId="ADAL" clId="{306A01FE-4588-4624-A894-8CE72D249013}" dt="2023-12-26T17:10:42.953" v="391"/>
        <pc:sldMkLst>
          <pc:docMk/>
          <pc:sldMk cId="0" sldId="279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1:34.373" v="396"/>
        <pc:sldMkLst>
          <pc:docMk/>
          <pc:sldMk cId="1828738581" sldId="280"/>
        </pc:sldMkLst>
        <pc:spChg chg="add mod">
          <ac:chgData name="a49512 Phạm Ngọc Anh" userId="cefd2df1-5fa3-4dec-87c8-c5040616a0c8" providerId="ADAL" clId="{306A01FE-4588-4624-A894-8CE72D249013}" dt="2023-12-26T16:45:01.495" v="83" actId="14100"/>
          <ac:spMkLst>
            <pc:docMk/>
            <pc:sldMk cId="1828738581" sldId="280"/>
            <ac:spMk id="2" creationId="{72A3568B-A9C6-AC4C-401D-97C9218B2350}"/>
          </ac:spMkLst>
        </pc:spChg>
        <pc:spChg chg="mod">
          <ac:chgData name="a49512 Phạm Ngọc Anh" userId="cefd2df1-5fa3-4dec-87c8-c5040616a0c8" providerId="ADAL" clId="{306A01FE-4588-4624-A894-8CE72D249013}" dt="2023-12-26T16:45:05.955" v="85" actId="207"/>
          <ac:spMkLst>
            <pc:docMk/>
            <pc:sldMk cId="1828738581" sldId="280"/>
            <ac:spMk id="4" creationId="{D5179775-9233-4481-6DA3-198ACDBA149A}"/>
          </ac:spMkLst>
        </pc:spChg>
        <pc:spChg chg="mod">
          <ac:chgData name="a49512 Phạm Ngọc Anh" userId="cefd2df1-5fa3-4dec-87c8-c5040616a0c8" providerId="ADAL" clId="{306A01FE-4588-4624-A894-8CE72D249013}" dt="2023-12-26T16:45:24.844" v="91" actId="1076"/>
          <ac:spMkLst>
            <pc:docMk/>
            <pc:sldMk cId="1828738581" sldId="280"/>
            <ac:spMk id="5" creationId="{C4499934-DF6A-B93C-CA97-B533C97FE794}"/>
          </ac:spMkLst>
        </pc:spChg>
        <pc:spChg chg="add mod">
          <ac:chgData name="a49512 Phạm Ngọc Anh" userId="cefd2df1-5fa3-4dec-87c8-c5040616a0c8" providerId="ADAL" clId="{306A01FE-4588-4624-A894-8CE72D249013}" dt="2023-12-26T16:45:36.925" v="95" actId="1076"/>
          <ac:spMkLst>
            <pc:docMk/>
            <pc:sldMk cId="1828738581" sldId="280"/>
            <ac:spMk id="6" creationId="{D874535F-5365-4F81-8809-B3EEF45F07A0}"/>
          </ac:spMkLst>
        </pc:spChg>
        <pc:spChg chg="add mod">
          <ac:chgData name="a49512 Phạm Ngọc Anh" userId="cefd2df1-5fa3-4dec-87c8-c5040616a0c8" providerId="ADAL" clId="{306A01FE-4588-4624-A894-8CE72D249013}" dt="2023-12-26T16:45:34.249" v="94" actId="1076"/>
          <ac:spMkLst>
            <pc:docMk/>
            <pc:sldMk cId="1828738581" sldId="280"/>
            <ac:spMk id="7" creationId="{0645900F-E4DB-72CF-294E-37F03E6AC38C}"/>
          </ac:spMkLst>
        </pc:spChg>
        <pc:grpChg chg="add mod">
          <ac:chgData name="a49512 Phạm Ngọc Anh" userId="cefd2df1-5fa3-4dec-87c8-c5040616a0c8" providerId="ADAL" clId="{306A01FE-4588-4624-A894-8CE72D249013}" dt="2023-12-26T16:45:08.835" v="86" actId="1076"/>
          <ac:grpSpMkLst>
            <pc:docMk/>
            <pc:sldMk cId="1828738581" sldId="280"/>
            <ac:grpSpMk id="3" creationId="{E80C4F50-1A75-FAAA-117B-94413C510AED}"/>
          </ac:grpSpMkLst>
        </pc:gr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1295323538" sldId="281"/>
        </pc:sldMkLst>
        <pc:spChg chg="add mod">
          <ac:chgData name="a49512 Phạm Ngọc Anh" userId="cefd2df1-5fa3-4dec-87c8-c5040616a0c8" providerId="ADAL" clId="{306A01FE-4588-4624-A894-8CE72D249013}" dt="2023-12-26T16:50:09.451" v="125" actId="1076"/>
          <ac:spMkLst>
            <pc:docMk/>
            <pc:sldMk cId="1295323538" sldId="281"/>
            <ac:spMk id="4" creationId="{8801F1BE-BCFA-A39D-B4D2-143503C477D7}"/>
          </ac:spMkLst>
        </pc:spChg>
        <pc:spChg chg="add mod">
          <ac:chgData name="a49512 Phạm Ngọc Anh" userId="cefd2df1-5fa3-4dec-87c8-c5040616a0c8" providerId="ADAL" clId="{306A01FE-4588-4624-A894-8CE72D249013}" dt="2023-12-26T16:50:09.451" v="125" actId="1076"/>
          <ac:spMkLst>
            <pc:docMk/>
            <pc:sldMk cId="1295323538" sldId="281"/>
            <ac:spMk id="5" creationId="{5DE3A618-EC72-88AB-59BF-05E7F45BB78A}"/>
          </ac:spMkLst>
        </pc:spChg>
        <pc:picChg chg="add mod">
          <ac:chgData name="a49512 Phạm Ngọc Anh" userId="cefd2df1-5fa3-4dec-87c8-c5040616a0c8" providerId="ADAL" clId="{306A01FE-4588-4624-A894-8CE72D249013}" dt="2023-12-26T16:50:09.451" v="125" actId="1076"/>
          <ac:picMkLst>
            <pc:docMk/>
            <pc:sldMk cId="1295323538" sldId="281"/>
            <ac:picMk id="2" creationId="{00997F74-3A9A-7C85-8222-2BDCAD067090}"/>
          </ac:picMkLst>
        </pc:picChg>
        <pc:picChg chg="add mod">
          <ac:chgData name="a49512 Phạm Ngọc Anh" userId="cefd2df1-5fa3-4dec-87c8-c5040616a0c8" providerId="ADAL" clId="{306A01FE-4588-4624-A894-8CE72D249013}" dt="2023-12-26T16:50:09.451" v="125" actId="1076"/>
          <ac:picMkLst>
            <pc:docMk/>
            <pc:sldMk cId="1295323538" sldId="281"/>
            <ac:picMk id="3" creationId="{976A4436-2EB8-E91E-57E6-C50D9EE31E7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19.806" v="401"/>
        <pc:sldMkLst>
          <pc:docMk/>
          <pc:sldMk cId="282168028" sldId="282"/>
        </pc:sldMkLst>
        <pc:spChg chg="mod">
          <ac:chgData name="a49512 Phạm Ngọc Anh" userId="cefd2df1-5fa3-4dec-87c8-c5040616a0c8" providerId="ADAL" clId="{306A01FE-4588-4624-A894-8CE72D249013}" dt="2023-12-26T16:50:48.269" v="141" actId="255"/>
          <ac:spMkLst>
            <pc:docMk/>
            <pc:sldMk cId="282168028" sldId="282"/>
            <ac:spMk id="3" creationId="{9C18B40F-8F5F-BE6F-1A51-0DC81E9C35D8}"/>
          </ac:spMkLst>
        </pc:spChg>
        <pc:spChg chg="mod">
          <ac:chgData name="a49512 Phạm Ngọc Anh" userId="cefd2df1-5fa3-4dec-87c8-c5040616a0c8" providerId="ADAL" clId="{306A01FE-4588-4624-A894-8CE72D249013}" dt="2023-12-26T16:50:48.269" v="141" actId="255"/>
          <ac:spMkLst>
            <pc:docMk/>
            <pc:sldMk cId="282168028" sldId="282"/>
            <ac:spMk id="4" creationId="{F218FFC8-5231-86D1-6A49-9F005ABEA227}"/>
          </ac:spMkLst>
        </pc:spChg>
        <pc:spChg chg="add mod">
          <ac:chgData name="a49512 Phạm Ngọc Anh" userId="cefd2df1-5fa3-4dec-87c8-c5040616a0c8" providerId="ADAL" clId="{306A01FE-4588-4624-A894-8CE72D249013}" dt="2023-12-26T16:50:30.843" v="132" actId="1076"/>
          <ac:spMkLst>
            <pc:docMk/>
            <pc:sldMk cId="282168028" sldId="282"/>
            <ac:spMk id="5" creationId="{46959AF0-606E-0636-7011-012D53113C95}"/>
          </ac:spMkLst>
        </pc:spChg>
        <pc:spChg chg="add mod">
          <ac:chgData name="a49512 Phạm Ngọc Anh" userId="cefd2df1-5fa3-4dec-87c8-c5040616a0c8" providerId="ADAL" clId="{306A01FE-4588-4624-A894-8CE72D249013}" dt="2023-12-26T16:50:42.419" v="137" actId="1076"/>
          <ac:spMkLst>
            <pc:docMk/>
            <pc:sldMk cId="282168028" sldId="282"/>
            <ac:spMk id="6" creationId="{8523CB38-C873-DA60-E847-E285845053E2}"/>
          </ac:spMkLst>
        </pc:spChg>
        <pc:spChg chg="add mod">
          <ac:chgData name="a49512 Phạm Ngọc Anh" userId="cefd2df1-5fa3-4dec-87c8-c5040616a0c8" providerId="ADAL" clId="{306A01FE-4588-4624-A894-8CE72D249013}" dt="2023-12-26T16:50:36.579" v="135" actId="1076"/>
          <ac:spMkLst>
            <pc:docMk/>
            <pc:sldMk cId="282168028" sldId="282"/>
            <ac:spMk id="7" creationId="{508132FB-E695-BD1E-A9B6-55CB60921F9C}"/>
          </ac:spMkLst>
        </pc:spChg>
        <pc:grpChg chg="add mod">
          <ac:chgData name="a49512 Phạm Ngọc Anh" userId="cefd2df1-5fa3-4dec-87c8-c5040616a0c8" providerId="ADAL" clId="{306A01FE-4588-4624-A894-8CE72D249013}" dt="2023-12-26T16:50:46.643" v="140" actId="1076"/>
          <ac:grpSpMkLst>
            <pc:docMk/>
            <pc:sldMk cId="282168028" sldId="282"/>
            <ac:grpSpMk id="2" creationId="{914C3FE1-677C-BCF1-2ABE-67897EB38D02}"/>
          </ac:grpSpMkLst>
        </pc:grpChg>
        <pc:picChg chg="add mod">
          <ac:chgData name="a49512 Phạm Ngọc Anh" userId="cefd2df1-5fa3-4dec-87c8-c5040616a0c8" providerId="ADAL" clId="{306A01FE-4588-4624-A894-8CE72D249013}" dt="2023-12-26T16:50:52.803" v="144" actId="14100"/>
          <ac:picMkLst>
            <pc:docMk/>
            <pc:sldMk cId="282168028" sldId="282"/>
            <ac:picMk id="8" creationId="{59EB5360-0CD9-C660-AFBD-6F80A718DFF9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01.669" v="398"/>
        <pc:sldMkLst>
          <pc:docMk/>
          <pc:sldMk cId="2299229831" sldId="283"/>
        </pc:sldMkLst>
        <pc:spChg chg="mod">
          <ac:chgData name="a49512 Phạm Ngọc Anh" userId="cefd2df1-5fa3-4dec-87c8-c5040616a0c8" providerId="ADAL" clId="{306A01FE-4588-4624-A894-8CE72D249013}" dt="2023-12-26T16:53:46.692" v="163" actId="255"/>
          <ac:spMkLst>
            <pc:docMk/>
            <pc:sldMk cId="2299229831" sldId="283"/>
            <ac:spMk id="3" creationId="{843C2757-F64C-28FC-0DF3-2BC3A89CC730}"/>
          </ac:spMkLst>
        </pc:spChg>
        <pc:spChg chg="mod">
          <ac:chgData name="a49512 Phạm Ngọc Anh" userId="cefd2df1-5fa3-4dec-87c8-c5040616a0c8" providerId="ADAL" clId="{306A01FE-4588-4624-A894-8CE72D249013}" dt="2023-12-26T16:53:46.692" v="163" actId="255"/>
          <ac:spMkLst>
            <pc:docMk/>
            <pc:sldMk cId="2299229831" sldId="283"/>
            <ac:spMk id="4" creationId="{B5F351E9-5395-B5EA-FEF4-86AF37532D44}"/>
          </ac:spMkLst>
        </pc:spChg>
        <pc:spChg chg="add mod">
          <ac:chgData name="a49512 Phạm Ngọc Anh" userId="cefd2df1-5fa3-4dec-87c8-c5040616a0c8" providerId="ADAL" clId="{306A01FE-4588-4624-A894-8CE72D249013}" dt="2023-12-26T16:53:22.459" v="149" actId="1076"/>
          <ac:spMkLst>
            <pc:docMk/>
            <pc:sldMk cId="2299229831" sldId="283"/>
            <ac:spMk id="5" creationId="{4794BFCC-FDD5-9F04-AAB5-A12EB70D1039}"/>
          </ac:spMkLst>
        </pc:spChg>
        <pc:spChg chg="add mod">
          <ac:chgData name="a49512 Phạm Ngọc Anh" userId="cefd2df1-5fa3-4dec-87c8-c5040616a0c8" providerId="ADAL" clId="{306A01FE-4588-4624-A894-8CE72D249013}" dt="2023-12-26T16:53:34.555" v="155" actId="1076"/>
          <ac:spMkLst>
            <pc:docMk/>
            <pc:sldMk cId="2299229831" sldId="283"/>
            <ac:spMk id="6" creationId="{DA69A9E7-D860-7714-4D61-4B8C5FE65C94}"/>
          </ac:spMkLst>
        </pc:spChg>
        <pc:spChg chg="add mod">
          <ac:chgData name="a49512 Phạm Ngọc Anh" userId="cefd2df1-5fa3-4dec-87c8-c5040616a0c8" providerId="ADAL" clId="{306A01FE-4588-4624-A894-8CE72D249013}" dt="2023-12-26T16:53:27.347" v="152" actId="1076"/>
          <ac:spMkLst>
            <pc:docMk/>
            <pc:sldMk cId="2299229831" sldId="283"/>
            <ac:spMk id="7" creationId="{4E5B98CB-5FBA-06B3-83B7-520B6DEB6CC1}"/>
          </ac:spMkLst>
        </pc:spChg>
        <pc:grpChg chg="add mod">
          <ac:chgData name="a49512 Phạm Ngọc Anh" userId="cefd2df1-5fa3-4dec-87c8-c5040616a0c8" providerId="ADAL" clId="{306A01FE-4588-4624-A894-8CE72D249013}" dt="2023-12-26T16:54:00.802" v="167" actId="1076"/>
          <ac:grpSpMkLst>
            <pc:docMk/>
            <pc:sldMk cId="2299229831" sldId="283"/>
            <ac:grpSpMk id="2" creationId="{01E3C030-7A9F-B02D-3269-2E60B2BD5C80}"/>
          </ac:grpSpMkLst>
        </pc:grpChg>
        <pc:picChg chg="add mod">
          <ac:chgData name="a49512 Phạm Ngọc Anh" userId="cefd2df1-5fa3-4dec-87c8-c5040616a0c8" providerId="ADAL" clId="{306A01FE-4588-4624-A894-8CE72D249013}" dt="2023-12-26T16:53:40.138" v="160" actId="14100"/>
          <ac:picMkLst>
            <pc:docMk/>
            <pc:sldMk cId="2299229831" sldId="283"/>
            <ac:picMk id="8" creationId="{74A3896A-2DCC-05F2-C516-0301E7572280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823960703" sldId="284"/>
        </pc:sldMkLst>
        <pc:spChg chg="add mod">
          <ac:chgData name="a49512 Phạm Ngọc Anh" userId="cefd2df1-5fa3-4dec-87c8-c5040616a0c8" providerId="ADAL" clId="{306A01FE-4588-4624-A894-8CE72D249013}" dt="2023-12-26T16:54:42.551" v="180" actId="1076"/>
          <ac:spMkLst>
            <pc:docMk/>
            <pc:sldMk cId="823960703" sldId="284"/>
            <ac:spMk id="2" creationId="{D19DAB7D-E34E-3837-F31E-C7B162283FB5}"/>
          </ac:spMkLst>
        </pc:sp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3" creationId="{3D9481D3-6CB4-BC13-0874-B2A0DE1DAA40}"/>
          </ac:picMkLst>
        </pc:pic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4" creationId="{7AAF354A-08ED-F169-8C7D-664F074734C8}"/>
          </ac:picMkLst>
        </pc:picChg>
        <pc:picChg chg="add mod">
          <ac:chgData name="a49512 Phạm Ngọc Anh" userId="cefd2df1-5fa3-4dec-87c8-c5040616a0c8" providerId="ADAL" clId="{306A01FE-4588-4624-A894-8CE72D249013}" dt="2023-12-26T16:54:49.499" v="181" actId="1076"/>
          <ac:picMkLst>
            <pc:docMk/>
            <pc:sldMk cId="823960703" sldId="284"/>
            <ac:picMk id="5" creationId="{50A077F0-FAD3-5321-576A-F416C3A6024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223807102" sldId="285"/>
        </pc:sldMkLst>
        <pc:spChg chg="add mod">
          <ac:chgData name="a49512 Phạm Ngọc Anh" userId="cefd2df1-5fa3-4dec-87c8-c5040616a0c8" providerId="ADAL" clId="{306A01FE-4588-4624-A894-8CE72D249013}" dt="2023-12-26T16:55:41.874" v="188" actId="255"/>
          <ac:spMkLst>
            <pc:docMk/>
            <pc:sldMk cId="223807102" sldId="285"/>
            <ac:spMk id="2" creationId="{934F25F9-9CDB-5DC5-E1F3-965A337A70E1}"/>
          </ac:spMkLst>
        </pc:spChg>
        <pc:spChg chg="mod">
          <ac:chgData name="a49512 Phạm Ngọc Anh" userId="cefd2df1-5fa3-4dec-87c8-c5040616a0c8" providerId="ADAL" clId="{306A01FE-4588-4624-A894-8CE72D249013}" dt="2023-12-26T16:55:22.686" v="182"/>
          <ac:spMkLst>
            <pc:docMk/>
            <pc:sldMk cId="223807102" sldId="285"/>
            <ac:spMk id="6" creationId="{4A3BBCD8-E43E-6AA2-6DEA-87B411E62D75}"/>
          </ac:spMkLst>
        </pc:spChg>
        <pc:spChg chg="mod">
          <ac:chgData name="a49512 Phạm Ngọc Anh" userId="cefd2df1-5fa3-4dec-87c8-c5040616a0c8" providerId="ADAL" clId="{306A01FE-4588-4624-A894-8CE72D249013}" dt="2023-12-26T16:55:22.686" v="182"/>
          <ac:spMkLst>
            <pc:docMk/>
            <pc:sldMk cId="223807102" sldId="285"/>
            <ac:spMk id="7" creationId="{0F27910E-B9AE-191D-A84F-7E62D5FE65EB}"/>
          </ac:spMkLst>
        </pc:spChg>
        <pc:spChg chg="add mod">
          <ac:chgData name="a49512 Phạm Ngọc Anh" userId="cefd2df1-5fa3-4dec-87c8-c5040616a0c8" providerId="ADAL" clId="{306A01FE-4588-4624-A894-8CE72D249013}" dt="2023-12-26T16:55:37.394" v="187" actId="1076"/>
          <ac:spMkLst>
            <pc:docMk/>
            <pc:sldMk cId="223807102" sldId="285"/>
            <ac:spMk id="8" creationId="{27E115F6-A016-D09A-6777-7645612B5C0A}"/>
          </ac:spMkLst>
        </pc:spChg>
        <pc:grpChg chg="add mod">
          <ac:chgData name="a49512 Phạm Ngọc Anh" userId="cefd2df1-5fa3-4dec-87c8-c5040616a0c8" providerId="ADAL" clId="{306A01FE-4588-4624-A894-8CE72D249013}" dt="2023-12-26T16:55:37.394" v="187" actId="1076"/>
          <ac:grpSpMkLst>
            <pc:docMk/>
            <pc:sldMk cId="223807102" sldId="285"/>
            <ac:grpSpMk id="3" creationId="{0AC75B29-773B-C4DB-A643-877FCE7E767B}"/>
          </ac:grpSpMkLst>
        </pc:grpChg>
        <pc:grpChg chg="mod">
          <ac:chgData name="a49512 Phạm Ngọc Anh" userId="cefd2df1-5fa3-4dec-87c8-c5040616a0c8" providerId="ADAL" clId="{306A01FE-4588-4624-A894-8CE72D249013}" dt="2023-12-26T16:55:22.686" v="182"/>
          <ac:grpSpMkLst>
            <pc:docMk/>
            <pc:sldMk cId="223807102" sldId="285"/>
            <ac:grpSpMk id="4" creationId="{05E267CD-9D50-4151-38F5-A0241F580C22}"/>
          </ac:grpSpMkLst>
        </pc:grpChg>
        <pc:picChg chg="mod">
          <ac:chgData name="a49512 Phạm Ngọc Anh" userId="cefd2df1-5fa3-4dec-87c8-c5040616a0c8" providerId="ADAL" clId="{306A01FE-4588-4624-A894-8CE72D249013}" dt="2023-12-26T16:55:22.686" v="182"/>
          <ac:picMkLst>
            <pc:docMk/>
            <pc:sldMk cId="223807102" sldId="285"/>
            <ac:picMk id="5" creationId="{D527B4BF-820E-2FEE-35FD-C5906B57F5B3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4171047458" sldId="286"/>
        </pc:sldMkLst>
        <pc:spChg chg="mod">
          <ac:chgData name="a49512 Phạm Ngọc Anh" userId="cefd2df1-5fa3-4dec-87c8-c5040616a0c8" providerId="ADAL" clId="{306A01FE-4588-4624-A894-8CE72D249013}" dt="2023-12-26T16:56:03.094" v="191" actId="255"/>
          <ac:spMkLst>
            <pc:docMk/>
            <pc:sldMk cId="4171047458" sldId="286"/>
            <ac:spMk id="3" creationId="{DFF63519-B2F0-0BDA-46EE-8C901710797C}"/>
          </ac:spMkLst>
        </pc:spChg>
        <pc:spChg chg="mod">
          <ac:chgData name="a49512 Phạm Ngọc Anh" userId="cefd2df1-5fa3-4dec-87c8-c5040616a0c8" providerId="ADAL" clId="{306A01FE-4588-4624-A894-8CE72D249013}" dt="2023-12-26T16:56:03.094" v="191" actId="255"/>
          <ac:spMkLst>
            <pc:docMk/>
            <pc:sldMk cId="4171047458" sldId="286"/>
            <ac:spMk id="4" creationId="{9397F577-0192-F15F-9631-706A6029AD3C}"/>
          </ac:spMkLst>
        </pc:spChg>
        <pc:spChg chg="add mod">
          <ac:chgData name="a49512 Phạm Ngọc Anh" userId="cefd2df1-5fa3-4dec-87c8-c5040616a0c8" providerId="ADAL" clId="{306A01FE-4588-4624-A894-8CE72D249013}" dt="2023-12-26T16:56:22.089" v="199" actId="1076"/>
          <ac:spMkLst>
            <pc:docMk/>
            <pc:sldMk cId="4171047458" sldId="286"/>
            <ac:spMk id="5" creationId="{1010E3AC-74C1-85C0-4895-8733CF532643}"/>
          </ac:spMkLst>
        </pc:spChg>
        <pc:grpChg chg="add mod">
          <ac:chgData name="a49512 Phạm Ngọc Anh" userId="cefd2df1-5fa3-4dec-87c8-c5040616a0c8" providerId="ADAL" clId="{306A01FE-4588-4624-A894-8CE72D249013}" dt="2023-12-26T16:56:13.274" v="194" actId="1076"/>
          <ac:grpSpMkLst>
            <pc:docMk/>
            <pc:sldMk cId="4171047458" sldId="286"/>
            <ac:grpSpMk id="2" creationId="{6126205B-88B9-62DC-44B8-67E07857F0B0}"/>
          </ac:grpSpMkLst>
        </pc:grpChg>
        <pc:picChg chg="add mod">
          <ac:chgData name="a49512 Phạm Ngọc Anh" userId="cefd2df1-5fa3-4dec-87c8-c5040616a0c8" providerId="ADAL" clId="{306A01FE-4588-4624-A894-8CE72D249013}" dt="2023-12-26T16:56:23.578" v="200" actId="1076"/>
          <ac:picMkLst>
            <pc:docMk/>
            <pc:sldMk cId="4171047458" sldId="286"/>
            <ac:picMk id="6" creationId="{0DCDA119-1B51-37BE-B4B5-DD546DED366F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2:41.245" v="402"/>
        <pc:sldMkLst>
          <pc:docMk/>
          <pc:sldMk cId="470609238" sldId="287"/>
        </pc:sldMkLst>
        <pc:spChg chg="add mod">
          <ac:chgData name="a49512 Phạm Ngọc Anh" userId="cefd2df1-5fa3-4dec-87c8-c5040616a0c8" providerId="ADAL" clId="{306A01FE-4588-4624-A894-8CE72D249013}" dt="2023-12-26T16:57:01.697" v="210" actId="1076"/>
          <ac:spMkLst>
            <pc:docMk/>
            <pc:sldMk cId="470609238" sldId="287"/>
            <ac:spMk id="3" creationId="{7AB32F6C-739D-4A48-4CFB-AA1FA50B4210}"/>
          </ac:spMkLst>
        </pc:spChg>
        <pc:spChg chg="add mod">
          <ac:chgData name="a49512 Phạm Ngọc Anh" userId="cefd2df1-5fa3-4dec-87c8-c5040616a0c8" providerId="ADAL" clId="{306A01FE-4588-4624-A894-8CE72D249013}" dt="2023-12-26T16:57:20.876" v="215" actId="1076"/>
          <ac:spMkLst>
            <pc:docMk/>
            <pc:sldMk cId="470609238" sldId="287"/>
            <ac:spMk id="4" creationId="{4E71022C-4E60-3BCC-015E-932F76295039}"/>
          </ac:spMkLst>
        </pc:spChg>
        <pc:spChg chg="add mod">
          <ac:chgData name="a49512 Phạm Ngọc Anh" userId="cefd2df1-5fa3-4dec-87c8-c5040616a0c8" providerId="ADAL" clId="{306A01FE-4588-4624-A894-8CE72D249013}" dt="2023-12-26T16:57:04.754" v="212" actId="1076"/>
          <ac:spMkLst>
            <pc:docMk/>
            <pc:sldMk cId="470609238" sldId="287"/>
            <ac:spMk id="5" creationId="{8039902D-738A-E1C1-16F1-30F6969BCAF5}"/>
          </ac:spMkLst>
        </pc:spChg>
        <pc:picChg chg="add mod">
          <ac:chgData name="a49512 Phạm Ngọc Anh" userId="cefd2df1-5fa3-4dec-87c8-c5040616a0c8" providerId="ADAL" clId="{306A01FE-4588-4624-A894-8CE72D249013}" dt="2023-12-26T16:57:14.304" v="213" actId="1076"/>
          <ac:picMkLst>
            <pc:docMk/>
            <pc:sldMk cId="470609238" sldId="287"/>
            <ac:picMk id="2" creationId="{AC9B7504-2A4E-0125-CCD2-832F5E997CCD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4232864417" sldId="288"/>
        </pc:sldMkLst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3" creationId="{8D744877-196D-2402-8537-515B2B8A3B08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4" creationId="{752E6A80-5B67-FC7F-A2E2-C444A4ECAB6C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6" creationId="{F89B4ABE-CD08-ABFD-EF5E-CAE3D149F67B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7" creationId="{35B9092C-4343-C6B7-0CBA-A7C18793EE03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9" creationId="{5FE593AD-107B-FAC1-B5E1-C59E036B85E3}"/>
          </ac:spMkLst>
        </pc:spChg>
        <pc:spChg chg="mod">
          <ac:chgData name="a49512 Phạm Ngọc Anh" userId="cefd2df1-5fa3-4dec-87c8-c5040616a0c8" providerId="ADAL" clId="{306A01FE-4588-4624-A894-8CE72D249013}" dt="2023-12-26T17:00:02.926" v="219" actId="255"/>
          <ac:spMkLst>
            <pc:docMk/>
            <pc:sldMk cId="4232864417" sldId="288"/>
            <ac:spMk id="10" creationId="{06C5A6E1-4FF6-10EA-D5EE-25461824FB98}"/>
          </ac:spMkLst>
        </pc:spChg>
        <pc:spChg chg="add mod">
          <ac:chgData name="a49512 Phạm Ngọc Anh" userId="cefd2df1-5fa3-4dec-87c8-c5040616a0c8" providerId="ADAL" clId="{306A01FE-4588-4624-A894-8CE72D249013}" dt="2023-12-26T17:00:39.304" v="231" actId="1076"/>
          <ac:spMkLst>
            <pc:docMk/>
            <pc:sldMk cId="4232864417" sldId="288"/>
            <ac:spMk id="11" creationId="{5C3FC781-C6F0-6168-F945-84BB966D43F7}"/>
          </ac:spMkLst>
        </pc:spChg>
        <pc:spChg chg="add mod">
          <ac:chgData name="a49512 Phạm Ngọc Anh" userId="cefd2df1-5fa3-4dec-87c8-c5040616a0c8" providerId="ADAL" clId="{306A01FE-4588-4624-A894-8CE72D249013}" dt="2023-12-26T17:00:34.214" v="229" actId="1076"/>
          <ac:spMkLst>
            <pc:docMk/>
            <pc:sldMk cId="4232864417" sldId="288"/>
            <ac:spMk id="12" creationId="{9B98E0F7-376A-C847-33D6-AFADAB2EADA6}"/>
          </ac:spMkLst>
        </pc:spChg>
        <pc:spChg chg="add mod">
          <ac:chgData name="a49512 Phạm Ngọc Anh" userId="cefd2df1-5fa3-4dec-87c8-c5040616a0c8" providerId="ADAL" clId="{306A01FE-4588-4624-A894-8CE72D249013}" dt="2023-12-26T17:00:34.214" v="229" actId="1076"/>
          <ac:spMkLst>
            <pc:docMk/>
            <pc:sldMk cId="4232864417" sldId="288"/>
            <ac:spMk id="13" creationId="{E391E123-4D1E-8F4A-B612-2CDB81281192}"/>
          </ac:spMkLst>
        </pc:spChg>
        <pc:spChg chg="add mod">
          <ac:chgData name="a49512 Phạm Ngọc Anh" userId="cefd2df1-5fa3-4dec-87c8-c5040616a0c8" providerId="ADAL" clId="{306A01FE-4588-4624-A894-8CE72D249013}" dt="2023-12-26T17:00:35.714" v="230" actId="1076"/>
          <ac:spMkLst>
            <pc:docMk/>
            <pc:sldMk cId="4232864417" sldId="288"/>
            <ac:spMk id="14" creationId="{E784F274-AC64-9CA8-42C1-6E417AE0AEDE}"/>
          </ac:spMkLst>
        </pc:s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2" creationId="{AE6D69A5-8684-DAB7-3567-1C70F48AD9FB}"/>
          </ac:grpSpMkLst>
        </pc:gr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5" creationId="{638CD251-C0E8-75C5-3B07-83B4BD58ABC7}"/>
          </ac:grpSpMkLst>
        </pc:grpChg>
        <pc:grpChg chg="add mod">
          <ac:chgData name="a49512 Phạm Ngọc Anh" userId="cefd2df1-5fa3-4dec-87c8-c5040616a0c8" providerId="ADAL" clId="{306A01FE-4588-4624-A894-8CE72D249013}" dt="2023-12-26T17:00:34.214" v="229" actId="1076"/>
          <ac:grpSpMkLst>
            <pc:docMk/>
            <pc:sldMk cId="4232864417" sldId="288"/>
            <ac:grpSpMk id="8" creationId="{31497FC9-26A8-76DE-AEF8-4417366B66E3}"/>
          </ac:grpSpMkLst>
        </pc:grpChg>
      </pc:sldChg>
      <pc:sldChg chg="add del">
        <pc:chgData name="a49512 Phạm Ngọc Anh" userId="cefd2df1-5fa3-4dec-87c8-c5040616a0c8" providerId="ADAL" clId="{306A01FE-4588-4624-A894-8CE72D249013}" dt="2023-12-26T17:00:56.191" v="232" actId="47"/>
        <pc:sldMkLst>
          <pc:docMk/>
          <pc:sldMk cId="1052070084" sldId="289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2507558053" sldId="289"/>
        </pc:sldMkLst>
        <pc:spChg chg="add mod">
          <ac:chgData name="a49512 Phạm Ngọc Anh" userId="cefd2df1-5fa3-4dec-87c8-c5040616a0c8" providerId="ADAL" clId="{306A01FE-4588-4624-A894-8CE72D249013}" dt="2023-12-26T17:01:54.906" v="256" actId="1076"/>
          <ac:spMkLst>
            <pc:docMk/>
            <pc:sldMk cId="2507558053" sldId="289"/>
            <ac:spMk id="2" creationId="{B7AC69CB-75DF-3AB6-D1D1-BA6C316256D9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4" creationId="{2E8C6CC3-13E3-A9C8-F0A3-07AF567337DE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5" creationId="{6A483FBB-023D-2CFF-67B6-11CABB3D8AE8}"/>
          </ac:spMkLst>
        </pc:spChg>
        <pc:spChg chg="mod">
          <ac:chgData name="a49512 Phạm Ngọc Anh" userId="cefd2df1-5fa3-4dec-87c8-c5040616a0c8" providerId="ADAL" clId="{306A01FE-4588-4624-A894-8CE72D249013}" dt="2023-12-26T17:01:41.866" v="250"/>
          <ac:spMkLst>
            <pc:docMk/>
            <pc:sldMk cId="2507558053" sldId="289"/>
            <ac:spMk id="6" creationId="{CBFA6C51-93A1-3AC6-ED0A-E1F6BCEB2AC3}"/>
          </ac:spMkLst>
        </pc:spChg>
        <pc:spChg chg="add mod">
          <ac:chgData name="a49512 Phạm Ngọc Anh" userId="cefd2df1-5fa3-4dec-87c8-c5040616a0c8" providerId="ADAL" clId="{306A01FE-4588-4624-A894-8CE72D249013}" dt="2023-12-26T17:02:14.466" v="263" actId="1076"/>
          <ac:spMkLst>
            <pc:docMk/>
            <pc:sldMk cId="2507558053" sldId="289"/>
            <ac:spMk id="7" creationId="{D3EF5BC8-57D4-FB0C-3C92-C923848658AD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8" creationId="{16641368-4CDB-2343-40EC-2B00C0536080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9" creationId="{CC73AE29-5CF4-78FA-DE1C-286B76CD6173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0" creationId="{7313F395-3AB3-B023-14AA-005846DFE998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1" creationId="{45C1D9D3-80A1-7B6B-57D7-7F67D381DEE5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2" creationId="{84CB3060-6CEE-F529-5AED-C273F08D4C41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3" creationId="{68AB7986-65D7-9E65-0328-F1A837106446}"/>
          </ac:spMkLst>
        </pc:spChg>
        <pc:spChg chg="add mod">
          <ac:chgData name="a49512 Phạm Ngọc Anh" userId="cefd2df1-5fa3-4dec-87c8-c5040616a0c8" providerId="ADAL" clId="{306A01FE-4588-4624-A894-8CE72D249013}" dt="2023-12-26T17:02:09.378" v="261" actId="1076"/>
          <ac:spMkLst>
            <pc:docMk/>
            <pc:sldMk cId="2507558053" sldId="289"/>
            <ac:spMk id="14" creationId="{55FF1DEF-723E-08CA-6397-0761B197F263}"/>
          </ac:spMkLst>
        </pc:spChg>
        <pc:grpChg chg="add mod">
          <ac:chgData name="a49512 Phạm Ngọc Anh" userId="cefd2df1-5fa3-4dec-87c8-c5040616a0c8" providerId="ADAL" clId="{306A01FE-4588-4624-A894-8CE72D249013}" dt="2023-12-26T17:01:56.442" v="257" actId="1076"/>
          <ac:grpSpMkLst>
            <pc:docMk/>
            <pc:sldMk cId="2507558053" sldId="289"/>
            <ac:grpSpMk id="3" creationId="{0430F2C7-A81C-E935-B24C-BC145A9EEE45}"/>
          </ac:grpSpMkLst>
        </pc:grpChg>
      </pc:sldChg>
      <pc:sldChg chg="add del">
        <pc:chgData name="a49512 Phạm Ngọc Anh" userId="cefd2df1-5fa3-4dec-87c8-c5040616a0c8" providerId="ADAL" clId="{306A01FE-4588-4624-A894-8CE72D249013}" dt="2023-12-26T17:00:56.510" v="233" actId="47"/>
        <pc:sldMkLst>
          <pc:docMk/>
          <pc:sldMk cId="2164751631" sldId="290"/>
        </pc:sldMkLst>
      </pc:sldChg>
      <pc:sldChg chg="addSp modSp add mod modTransition modAnim">
        <pc:chgData name="a49512 Phạm Ngọc Anh" userId="cefd2df1-5fa3-4dec-87c8-c5040616a0c8" providerId="ADAL" clId="{306A01FE-4588-4624-A894-8CE72D249013}" dt="2023-12-26T17:13:05.633" v="404"/>
        <pc:sldMkLst>
          <pc:docMk/>
          <pc:sldMk cId="3812695440" sldId="290"/>
        </pc:sldMkLst>
        <pc:spChg chg="add mod">
          <ac:chgData name="a49512 Phạm Ngọc Anh" userId="cefd2df1-5fa3-4dec-87c8-c5040616a0c8" providerId="ADAL" clId="{306A01FE-4588-4624-A894-8CE72D249013}" dt="2023-12-26T17:02:41.786" v="272" actId="1076"/>
          <ac:spMkLst>
            <pc:docMk/>
            <pc:sldMk cId="3812695440" sldId="290"/>
            <ac:spMk id="2" creationId="{07D6E073-89C1-6F14-6628-2EC2502D5D3B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3" creationId="{F3129BD6-E3A3-0E58-01B1-CC0B04D5E754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4" creationId="{4C9B0938-E19A-01C2-B252-EB5037C7A7FD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5" creationId="{57ECDCE9-C773-BF47-2EA4-DD5E10362C98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6" creationId="{D4380163-DAD4-5CC8-9744-80A21B44B2FD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7" creationId="{DCAFB98D-250F-D8BE-F608-36887DFCBC09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8" creationId="{503B35D0-F86A-497B-4F39-485C7A292D2C}"/>
          </ac:spMkLst>
        </pc:spChg>
        <pc:spChg chg="add mod">
          <ac:chgData name="a49512 Phạm Ngọc Anh" userId="cefd2df1-5fa3-4dec-87c8-c5040616a0c8" providerId="ADAL" clId="{306A01FE-4588-4624-A894-8CE72D249013}" dt="2023-12-26T17:02:53.122" v="281" actId="1076"/>
          <ac:spMkLst>
            <pc:docMk/>
            <pc:sldMk cId="3812695440" sldId="290"/>
            <ac:spMk id="9" creationId="{CD0D505A-B5DD-05E5-16B2-BFBB6176108C}"/>
          </ac:spMkLst>
        </pc:spChg>
        <pc:spChg chg="add mod">
          <ac:chgData name="a49512 Phạm Ngọc Anh" userId="cefd2df1-5fa3-4dec-87c8-c5040616a0c8" providerId="ADAL" clId="{306A01FE-4588-4624-A894-8CE72D249013}" dt="2023-12-26T17:02:30.146" v="268" actId="1076"/>
          <ac:spMkLst>
            <pc:docMk/>
            <pc:sldMk cId="3812695440" sldId="290"/>
            <ac:spMk id="10" creationId="{06E173A3-758A-062E-9090-60A62DEE331D}"/>
          </ac:spMkLst>
        </pc:spChg>
        <pc:spChg chg="mod">
          <ac:chgData name="a49512 Phạm Ngọc Anh" userId="cefd2df1-5fa3-4dec-87c8-c5040616a0c8" providerId="ADAL" clId="{306A01FE-4588-4624-A894-8CE72D249013}" dt="2023-12-26T17:02:24.330" v="266" actId="255"/>
          <ac:spMkLst>
            <pc:docMk/>
            <pc:sldMk cId="3812695440" sldId="290"/>
            <ac:spMk id="12" creationId="{D8933067-F966-1717-281B-59461DDCEE43}"/>
          </ac:spMkLst>
        </pc:spChg>
        <pc:spChg chg="mod">
          <ac:chgData name="a49512 Phạm Ngọc Anh" userId="cefd2df1-5fa3-4dec-87c8-c5040616a0c8" providerId="ADAL" clId="{306A01FE-4588-4624-A894-8CE72D249013}" dt="2023-12-26T17:02:24.330" v="266" actId="255"/>
          <ac:spMkLst>
            <pc:docMk/>
            <pc:sldMk cId="3812695440" sldId="290"/>
            <ac:spMk id="13" creationId="{91CA72F9-E4C2-0507-5629-7098A73E0A4A}"/>
          </ac:spMkLst>
        </pc:spChg>
        <pc:grpChg chg="add mod">
          <ac:chgData name="a49512 Phạm Ngọc Anh" userId="cefd2df1-5fa3-4dec-87c8-c5040616a0c8" providerId="ADAL" clId="{306A01FE-4588-4624-A894-8CE72D249013}" dt="2023-12-26T17:02:46.066" v="276" actId="1076"/>
          <ac:grpSpMkLst>
            <pc:docMk/>
            <pc:sldMk cId="3812695440" sldId="290"/>
            <ac:grpSpMk id="11" creationId="{6DF18CF8-6ADC-6CBF-D5E2-C3E4D74322A9}"/>
          </ac:grpSpMkLst>
        </pc:gr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1692455335" sldId="291"/>
        </pc:sldMkLst>
        <pc:spChg chg="add mod">
          <ac:chgData name="a49512 Phạm Ngọc Anh" userId="cefd2df1-5fa3-4dec-87c8-c5040616a0c8" providerId="ADAL" clId="{306A01FE-4588-4624-A894-8CE72D249013}" dt="2023-12-26T17:03:31.738" v="297" actId="1076"/>
          <ac:spMkLst>
            <pc:docMk/>
            <pc:sldMk cId="1692455335" sldId="291"/>
            <ac:spMk id="2" creationId="{A724C8BA-1DAF-1D0B-87EE-4241975B161C}"/>
          </ac:spMkLst>
        </pc:spChg>
        <pc:spChg chg="add mod">
          <ac:chgData name="a49512 Phạm Ngọc Anh" userId="cefd2df1-5fa3-4dec-87c8-c5040616a0c8" providerId="ADAL" clId="{306A01FE-4588-4624-A894-8CE72D249013}" dt="2023-12-26T17:03:15.393" v="288" actId="1076"/>
          <ac:spMkLst>
            <pc:docMk/>
            <pc:sldMk cId="1692455335" sldId="291"/>
            <ac:spMk id="3" creationId="{8292CCEE-A291-E25B-869B-FB6945B95E79}"/>
          </ac:spMkLst>
        </pc:spChg>
        <pc:spChg chg="add mod">
          <ac:chgData name="a49512 Phạm Ngọc Anh" userId="cefd2df1-5fa3-4dec-87c8-c5040616a0c8" providerId="ADAL" clId="{306A01FE-4588-4624-A894-8CE72D249013}" dt="2023-12-26T17:03:27.169" v="295" actId="1076"/>
          <ac:spMkLst>
            <pc:docMk/>
            <pc:sldMk cId="1692455335" sldId="291"/>
            <ac:spMk id="4" creationId="{264854BE-61AA-8691-635F-91ABA0B353F6}"/>
          </ac:spMkLst>
        </pc:spChg>
        <pc:picChg chg="add mod">
          <ac:chgData name="a49512 Phạm Ngọc Anh" userId="cefd2df1-5fa3-4dec-87c8-c5040616a0c8" providerId="ADAL" clId="{306A01FE-4588-4624-A894-8CE72D249013}" dt="2023-12-26T17:03:25.635" v="294" actId="1076"/>
          <ac:picMkLst>
            <pc:docMk/>
            <pc:sldMk cId="1692455335" sldId="291"/>
            <ac:picMk id="5" creationId="{278CC310-33FE-6E32-9822-FE984DE0F284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3:29.959" v="407"/>
        <pc:sldMkLst>
          <pc:docMk/>
          <pc:sldMk cId="2153749597" sldId="292"/>
        </pc:sldMkLst>
        <pc:spChg chg="add mod">
          <ac:chgData name="a49512 Phạm Ngọc Anh" userId="cefd2df1-5fa3-4dec-87c8-c5040616a0c8" providerId="ADAL" clId="{306A01FE-4588-4624-A894-8CE72D249013}" dt="2023-12-26T17:04:12.682" v="312" actId="1076"/>
          <ac:spMkLst>
            <pc:docMk/>
            <pc:sldMk cId="2153749597" sldId="292"/>
            <ac:spMk id="2" creationId="{C5A0544F-8BAF-391F-A5D2-1803153A4268}"/>
          </ac:spMkLst>
        </pc:spChg>
        <pc:spChg chg="add mod">
          <ac:chgData name="a49512 Phạm Ngọc Anh" userId="cefd2df1-5fa3-4dec-87c8-c5040616a0c8" providerId="ADAL" clId="{306A01FE-4588-4624-A894-8CE72D249013}" dt="2023-12-26T17:04:04.690" v="308" actId="1076"/>
          <ac:spMkLst>
            <pc:docMk/>
            <pc:sldMk cId="2153749597" sldId="292"/>
            <ac:spMk id="3" creationId="{F789358E-3C40-5A3F-E980-CA4BCB23A171}"/>
          </ac:spMkLst>
        </pc:spChg>
        <pc:spChg chg="add mod">
          <ac:chgData name="a49512 Phạm Ngọc Anh" userId="cefd2df1-5fa3-4dec-87c8-c5040616a0c8" providerId="ADAL" clId="{306A01FE-4588-4624-A894-8CE72D249013}" dt="2023-12-26T17:04:13.722" v="313" actId="1076"/>
          <ac:spMkLst>
            <pc:docMk/>
            <pc:sldMk cId="2153749597" sldId="292"/>
            <ac:spMk id="4" creationId="{892CDB67-B735-9491-7349-14AEB85C912F}"/>
          </ac:spMkLst>
        </pc:spChg>
        <pc:picChg chg="add mod">
          <ac:chgData name="a49512 Phạm Ngọc Anh" userId="cefd2df1-5fa3-4dec-87c8-c5040616a0c8" providerId="ADAL" clId="{306A01FE-4588-4624-A894-8CE72D249013}" dt="2023-12-26T17:03:57.394" v="306" actId="1076"/>
          <ac:picMkLst>
            <pc:docMk/>
            <pc:sldMk cId="2153749597" sldId="292"/>
            <ac:picMk id="5" creationId="{D8E627D4-F812-4569-0BEE-5FE44D64828D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3701947495" sldId="293"/>
        </pc:sldMkLst>
        <pc:spChg chg="add mod">
          <ac:chgData name="a49512 Phạm Ngọc Anh" userId="cefd2df1-5fa3-4dec-87c8-c5040616a0c8" providerId="ADAL" clId="{306A01FE-4588-4624-A894-8CE72D249013}" dt="2023-12-26T17:05:04.693" v="336" actId="1076"/>
          <ac:spMkLst>
            <pc:docMk/>
            <pc:sldMk cId="3701947495" sldId="293"/>
            <ac:spMk id="2" creationId="{0ABA5048-43A7-F69B-2272-C53B37624E4F}"/>
          </ac:spMkLst>
        </pc:spChg>
        <pc:spChg chg="add mod">
          <ac:chgData name="a49512 Phạm Ngọc Anh" userId="cefd2df1-5fa3-4dec-87c8-c5040616a0c8" providerId="ADAL" clId="{306A01FE-4588-4624-A894-8CE72D249013}" dt="2023-12-26T17:04:58.825" v="333" actId="1076"/>
          <ac:spMkLst>
            <pc:docMk/>
            <pc:sldMk cId="3701947495" sldId="293"/>
            <ac:spMk id="3" creationId="{D2E63281-E15B-DF6C-8F65-D21B9F635E9B}"/>
          </ac:spMkLst>
        </pc:spChg>
        <pc:spChg chg="add mod">
          <ac:chgData name="a49512 Phạm Ngọc Anh" userId="cefd2df1-5fa3-4dec-87c8-c5040616a0c8" providerId="ADAL" clId="{306A01FE-4588-4624-A894-8CE72D249013}" dt="2023-12-26T17:04:52.243" v="329" actId="1076"/>
          <ac:spMkLst>
            <pc:docMk/>
            <pc:sldMk cId="3701947495" sldId="293"/>
            <ac:spMk id="4" creationId="{288805DF-D86A-0516-C924-22C483C08117}"/>
          </ac:spMkLst>
        </pc:spChg>
        <pc:spChg chg="add mod">
          <ac:chgData name="a49512 Phạm Ngọc Anh" userId="cefd2df1-5fa3-4dec-87c8-c5040616a0c8" providerId="ADAL" clId="{306A01FE-4588-4624-A894-8CE72D249013}" dt="2023-12-26T17:04:57.251" v="332" actId="1076"/>
          <ac:spMkLst>
            <pc:docMk/>
            <pc:sldMk cId="3701947495" sldId="293"/>
            <ac:spMk id="5" creationId="{90CC04AC-4EC9-09C2-EABC-A694AD91F6E1}"/>
          </ac:spMkLst>
        </pc:spChg>
        <pc:spChg chg="add mod">
          <ac:chgData name="a49512 Phạm Ngọc Anh" userId="cefd2df1-5fa3-4dec-87c8-c5040616a0c8" providerId="ADAL" clId="{306A01FE-4588-4624-A894-8CE72D249013}" dt="2023-12-26T17:04:57.251" v="332" actId="1076"/>
          <ac:spMkLst>
            <pc:docMk/>
            <pc:sldMk cId="3701947495" sldId="293"/>
            <ac:spMk id="6" creationId="{71EC728B-C6F3-83DF-0DF4-1CB267B77C6F}"/>
          </ac:spMkLst>
        </pc:spChg>
      </pc:sldChg>
      <pc:sldChg chg="addSp modSp add mod modTransition modAnim">
        <pc:chgData name="a49512 Phạm Ngọc Anh" userId="cefd2df1-5fa3-4dec-87c8-c5040616a0c8" providerId="ADAL" clId="{306A01FE-4588-4624-A894-8CE72D249013}" dt="2023-12-26T17:10:42.953" v="391"/>
        <pc:sldMkLst>
          <pc:docMk/>
          <pc:sldMk cId="883189914" sldId="294"/>
        </pc:sldMkLst>
        <pc:spChg chg="add mod">
          <ac:chgData name="a49512 Phạm Ngọc Anh" userId="cefd2df1-5fa3-4dec-87c8-c5040616a0c8" providerId="ADAL" clId="{306A01FE-4588-4624-A894-8CE72D249013}" dt="2023-12-26T17:06:52.153" v="348" actId="1076"/>
          <ac:spMkLst>
            <pc:docMk/>
            <pc:sldMk cId="883189914" sldId="294"/>
            <ac:spMk id="2" creationId="{0B3C512B-E102-4027-75B6-9C58FA2772A7}"/>
          </ac:spMkLst>
        </pc:spChg>
        <pc:spChg chg="add mod">
          <ac:chgData name="a49512 Phạm Ngọc Anh" userId="cefd2df1-5fa3-4dec-87c8-c5040616a0c8" providerId="ADAL" clId="{306A01FE-4588-4624-A894-8CE72D249013}" dt="2023-12-26T17:06:41.743" v="345" actId="14100"/>
          <ac:spMkLst>
            <pc:docMk/>
            <pc:sldMk cId="883189914" sldId="294"/>
            <ac:spMk id="3" creationId="{271C3699-2347-6441-7B6A-05D3AA14535F}"/>
          </ac:spMkLst>
        </pc:spChg>
        <pc:spChg chg="add mod">
          <ac:chgData name="a49512 Phạm Ngọc Anh" userId="cefd2df1-5fa3-4dec-87c8-c5040616a0c8" providerId="ADAL" clId="{306A01FE-4588-4624-A894-8CE72D249013}" dt="2023-12-26T17:06:41.743" v="345" actId="14100"/>
          <ac:spMkLst>
            <pc:docMk/>
            <pc:sldMk cId="883189914" sldId="294"/>
            <ac:spMk id="4" creationId="{7733E944-71FD-ED53-C66F-246E38C5A837}"/>
          </ac:spMkLst>
        </pc:spChg>
        <pc:spChg chg="add mod">
          <ac:chgData name="a49512 Phạm Ngọc Anh" userId="cefd2df1-5fa3-4dec-87c8-c5040616a0c8" providerId="ADAL" clId="{306A01FE-4588-4624-A894-8CE72D249013}" dt="2023-12-26T17:06:48.167" v="347" actId="1076"/>
          <ac:spMkLst>
            <pc:docMk/>
            <pc:sldMk cId="883189914" sldId="294"/>
            <ac:spMk id="6" creationId="{F247DB9B-B04C-0D67-F190-48B3121A93A2}"/>
          </ac:spMkLst>
        </pc:spChg>
        <pc:spChg chg="add mod">
          <ac:chgData name="a49512 Phạm Ngọc Anh" userId="cefd2df1-5fa3-4dec-87c8-c5040616a0c8" providerId="ADAL" clId="{306A01FE-4588-4624-A894-8CE72D249013}" dt="2023-12-26T17:06:32.238" v="342" actId="1076"/>
          <ac:spMkLst>
            <pc:docMk/>
            <pc:sldMk cId="883189914" sldId="294"/>
            <ac:spMk id="7" creationId="{2115F35A-6696-2EA7-FBA2-41B2503C5BBF}"/>
          </ac:spMkLst>
        </pc:spChg>
        <pc:picChg chg="add mod">
          <ac:chgData name="a49512 Phạm Ngọc Anh" userId="cefd2df1-5fa3-4dec-87c8-c5040616a0c8" providerId="ADAL" clId="{306A01FE-4588-4624-A894-8CE72D249013}" dt="2023-12-26T17:06:32.238" v="342" actId="1076"/>
          <ac:picMkLst>
            <pc:docMk/>
            <pc:sldMk cId="883189914" sldId="294"/>
            <ac:picMk id="5" creationId="{689B3EB3-5C62-87CD-865B-9A4BC039A09C}"/>
          </ac:picMkLst>
        </pc:picChg>
        <pc:picChg chg="add mod">
          <ac:chgData name="a49512 Phạm Ngọc Anh" userId="cefd2df1-5fa3-4dec-87c8-c5040616a0c8" providerId="ADAL" clId="{306A01FE-4588-4624-A894-8CE72D249013}" dt="2023-12-26T17:06:32.238" v="342" actId="1076"/>
          <ac:picMkLst>
            <pc:docMk/>
            <pc:sldMk cId="883189914" sldId="294"/>
            <ac:picMk id="8" creationId="{D0491216-199E-01FA-C8CC-281BDF5C7BDF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3:57.192" v="409"/>
        <pc:sldMkLst>
          <pc:docMk/>
          <pc:sldMk cId="3797285331" sldId="295"/>
        </pc:sldMkLst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2" creationId="{6C461A22-2875-FEC2-6309-9C9DAFC4A7BA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3" creationId="{57074041-63FF-1A6C-5BAB-FB86E67E2E23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4" creationId="{E48405E0-B762-7659-F486-367A721E687C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5" creationId="{A66A2DA9-C253-5624-09AF-76AC99B546ED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8" creationId="{33C3CFF2-087E-718F-1E16-9EC5D0A37E33}"/>
          </ac:spMkLst>
        </pc:spChg>
        <pc:spChg chg="add mod">
          <ac:chgData name="a49512 Phạm Ngọc Anh" userId="cefd2df1-5fa3-4dec-87c8-c5040616a0c8" providerId="ADAL" clId="{306A01FE-4588-4624-A894-8CE72D249013}" dt="2023-12-26T17:07:07.563" v="352" actId="1076"/>
          <ac:spMkLst>
            <pc:docMk/>
            <pc:sldMk cId="3797285331" sldId="295"/>
            <ac:spMk id="9" creationId="{9683D25D-799E-C75A-D972-88E6DECB061C}"/>
          </ac:spMkLst>
        </pc:sp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6" creationId="{92C0E8BE-72DC-5247-B769-2BF6867CE69A}"/>
          </ac:picMkLst>
        </pc:pic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7" creationId="{764D9807-BBAE-DEA7-58E0-9BE644F07250}"/>
          </ac:picMkLst>
        </pc:picChg>
        <pc:picChg chg="add mod">
          <ac:chgData name="a49512 Phạm Ngọc Anh" userId="cefd2df1-5fa3-4dec-87c8-c5040616a0c8" providerId="ADAL" clId="{306A01FE-4588-4624-A894-8CE72D249013}" dt="2023-12-26T17:07:07.563" v="352" actId="1076"/>
          <ac:picMkLst>
            <pc:docMk/>
            <pc:sldMk cId="3797285331" sldId="295"/>
            <ac:picMk id="10" creationId="{E98641C3-B12F-3F45-FBB0-795775C6D6DB}"/>
          </ac:picMkLst>
        </pc:picChg>
      </pc:sldChg>
      <pc:sldChg chg="addSp modSp add del mod modAnim">
        <pc:chgData name="a49512 Phạm Ngọc Anh" userId="cefd2df1-5fa3-4dec-87c8-c5040616a0c8" providerId="ADAL" clId="{306A01FE-4588-4624-A894-8CE72D249013}" dt="2023-12-26T17:07:30.183" v="357" actId="47"/>
        <pc:sldMkLst>
          <pc:docMk/>
          <pc:sldMk cId="2931860882" sldId="296"/>
        </pc:sldMkLst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2" creationId="{718C69F2-EC72-8EE3-9119-D10AF34FCC38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3" creationId="{1E634ED8-AB94-635C-4168-ABAF5B00C5F4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4" creationId="{6F2853E9-AFEF-BAD2-F5A9-4DA08B562ADB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6" creationId="{C1561BF1-BBAC-4A8A-9868-44DE65D077AB}"/>
          </ac:spMkLst>
        </pc:spChg>
        <pc:spChg chg="add mod">
          <ac:chgData name="a49512 Phạm Ngọc Anh" userId="cefd2df1-5fa3-4dec-87c8-c5040616a0c8" providerId="ADAL" clId="{306A01FE-4588-4624-A894-8CE72D249013}" dt="2023-12-26T17:07:21.833" v="356" actId="1076"/>
          <ac:spMkLst>
            <pc:docMk/>
            <pc:sldMk cId="2931860882" sldId="296"/>
            <ac:spMk id="7" creationId="{695C6BE0-1301-0213-1F75-7A645757B4D6}"/>
          </ac:spMkLst>
        </pc:spChg>
        <pc:picChg chg="add mod">
          <ac:chgData name="a49512 Phạm Ngọc Anh" userId="cefd2df1-5fa3-4dec-87c8-c5040616a0c8" providerId="ADAL" clId="{306A01FE-4588-4624-A894-8CE72D249013}" dt="2023-12-26T17:07:21.833" v="356" actId="1076"/>
          <ac:picMkLst>
            <pc:docMk/>
            <pc:sldMk cId="2931860882" sldId="296"/>
            <ac:picMk id="5" creationId="{1B05A292-BF58-8142-807E-CF7950020329}"/>
          </ac:picMkLst>
        </pc:picChg>
        <pc:picChg chg="add mod">
          <ac:chgData name="a49512 Phạm Ngọc Anh" userId="cefd2df1-5fa3-4dec-87c8-c5040616a0c8" providerId="ADAL" clId="{306A01FE-4588-4624-A894-8CE72D249013}" dt="2023-12-26T17:07:21.833" v="356" actId="1076"/>
          <ac:picMkLst>
            <pc:docMk/>
            <pc:sldMk cId="2931860882" sldId="296"/>
            <ac:picMk id="8" creationId="{DB2A34BA-B591-C647-0EAB-2CD4CB3C0AF7}"/>
          </ac:picMkLst>
        </pc:picChg>
      </pc:sldChg>
      <pc:sldChg chg="addSp modSp add mod modTransition modAnim">
        <pc:chgData name="a49512 Phạm Ngọc Anh" userId="cefd2df1-5fa3-4dec-87c8-c5040616a0c8" providerId="ADAL" clId="{306A01FE-4588-4624-A894-8CE72D249013}" dt="2023-12-26T17:14:10.093" v="410"/>
        <pc:sldMkLst>
          <pc:docMk/>
          <pc:sldMk cId="3476747561" sldId="297"/>
        </pc:sldMkLst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2" creationId="{04EE642A-A880-8900-20F1-527C039DA621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3" creationId="{0381651A-BA74-71FA-EF02-8375560257C8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4" creationId="{955C8FB3-680F-CD20-9DCF-D1DB9144C367}"/>
          </ac:spMkLst>
        </pc:spChg>
        <pc:spChg chg="add mod">
          <ac:chgData name="a49512 Phạm Ngọc Anh" userId="cefd2df1-5fa3-4dec-87c8-c5040616a0c8" providerId="ADAL" clId="{306A01FE-4588-4624-A894-8CE72D249013}" dt="2023-12-26T17:07:42.405" v="361" actId="1076"/>
          <ac:spMkLst>
            <pc:docMk/>
            <pc:sldMk cId="3476747561" sldId="297"/>
            <ac:spMk id="5" creationId="{7EDDA7C3-E532-4562-0F0B-8CBF7CD8DE13}"/>
          </ac:spMkLst>
        </pc:spChg>
        <pc:spChg chg="add mod">
          <ac:chgData name="a49512 Phạm Ngọc Anh" userId="cefd2df1-5fa3-4dec-87c8-c5040616a0c8" providerId="ADAL" clId="{306A01FE-4588-4624-A894-8CE72D249013}" dt="2023-12-26T17:07:49.133" v="363" actId="1076"/>
          <ac:spMkLst>
            <pc:docMk/>
            <pc:sldMk cId="3476747561" sldId="297"/>
            <ac:spMk id="8" creationId="{5019A114-95CC-ED31-AF84-A9A816E90749}"/>
          </ac:spMkLst>
        </pc:spChg>
        <pc:picChg chg="add mod">
          <ac:chgData name="a49512 Phạm Ngọc Anh" userId="cefd2df1-5fa3-4dec-87c8-c5040616a0c8" providerId="ADAL" clId="{306A01FE-4588-4624-A894-8CE72D249013}" dt="2023-12-26T17:07:42.405" v="361" actId="1076"/>
          <ac:picMkLst>
            <pc:docMk/>
            <pc:sldMk cId="3476747561" sldId="297"/>
            <ac:picMk id="6" creationId="{ECF78321-E7BD-8505-4EF3-9AC6CF0AA161}"/>
          </ac:picMkLst>
        </pc:picChg>
        <pc:picChg chg="add mod">
          <ac:chgData name="a49512 Phạm Ngọc Anh" userId="cefd2df1-5fa3-4dec-87c8-c5040616a0c8" providerId="ADAL" clId="{306A01FE-4588-4624-A894-8CE72D249013}" dt="2023-12-26T17:07:42.405" v="361" actId="1076"/>
          <ac:picMkLst>
            <pc:docMk/>
            <pc:sldMk cId="3476747561" sldId="297"/>
            <ac:picMk id="7" creationId="{55A35AB2-E989-FD78-E5F8-7C87A669C727}"/>
          </ac:picMkLst>
        </pc:picChg>
      </pc:sld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48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60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6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7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modTransition modSldLayout">
        <pc:chgData name="a49512 Phạm Ngọc Anh" userId="cefd2df1-5fa3-4dec-87c8-c5040616a0c8" providerId="ADAL" clId="{306A01FE-4588-4624-A894-8CE72D249013}" dt="2023-12-26T17:10:42.953" v="391"/>
        <pc:sldMasterMkLst>
          <pc:docMk/>
          <pc:sldMasterMk cId="0" sldId="2147483672"/>
        </pc:sldMasterMkLst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3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4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5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6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7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8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79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0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1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2"/>
          </pc:sldLayoutMkLst>
        </pc:sldLayoutChg>
        <pc:sldLayoutChg chg="modTransition">
          <pc:chgData name="a49512 Phạm Ngọc Anh" userId="cefd2df1-5fa3-4dec-87c8-c5040616a0c8" providerId="ADAL" clId="{306A01FE-4588-4624-A894-8CE72D249013}" dt="2023-12-26T17:10:42.953" v="391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501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743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88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89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484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32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890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68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14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61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2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18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>
                <a:solidFill>
                  <a:schemeClr val="lt1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>
                <a:solidFill>
                  <a:schemeClr val="lt1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>
                <a:solidFill>
                  <a:schemeClr val="lt1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132" name="Google Shape;132;p38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133" name="Google Shape;133;p3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9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9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600075" y="441930"/>
            <a:ext cx="3600450" cy="94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1"/>
          </p:nvPr>
        </p:nvSpPr>
        <p:spPr>
          <a:xfrm>
            <a:off x="600075" y="1418303"/>
            <a:ext cx="3600450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/>
            </a:lvl1pPr>
            <a:lvl2pPr lvl="1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/>
            </a:lvl2pPr>
            <a:lvl3pPr lvl="2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/>
            </a:lvl3pPr>
            <a:lvl4pPr lvl="3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4pPr>
            <a:lvl5pPr lvl="4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5pPr>
            <a:lvl6pPr lvl="5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6pPr>
            <a:lvl7pPr lvl="6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7pPr>
            <a:lvl8pPr lvl="7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8pPr>
            <a:lvl9pPr lvl="8" algn="ctr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945">
                <a:solidFill>
                  <a:srgbClr val="888888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788">
                <a:solidFill>
                  <a:srgbClr val="888888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709">
                <a:solidFill>
                  <a:srgbClr val="888888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3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3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4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192" name="Google Shape;192;p54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7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7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208" name="Google Shape;208;p57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209" name="Google Shape;209;p5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8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8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216" name="Google Shape;216;p5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9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9"/>
          <p:cNvSpPr txBox="1">
            <a:spLocks noGrp="1"/>
          </p:cNvSpPr>
          <p:nvPr>
            <p:ph type="body" idx="1"/>
          </p:nvPr>
        </p:nvSpPr>
        <p:spPr>
          <a:xfrm rot="5400000">
            <a:off x="1543630" y="-494749"/>
            <a:ext cx="1713340" cy="414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9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9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9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 txBox="1">
            <a:spLocks noGrp="1"/>
          </p:cNvSpPr>
          <p:nvPr>
            <p:ph type="title"/>
          </p:nvPr>
        </p:nvSpPr>
        <p:spPr>
          <a:xfrm rot="5400000">
            <a:off x="2808788" y="770409"/>
            <a:ext cx="2288412" cy="103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60"/>
          <p:cNvSpPr txBox="1">
            <a:spLocks noGrp="1"/>
          </p:cNvSpPr>
          <p:nvPr>
            <p:ph type="body" idx="1"/>
          </p:nvPr>
        </p:nvSpPr>
        <p:spPr>
          <a:xfrm rot="5400000">
            <a:off x="708526" y="-234717"/>
            <a:ext cx="2288412" cy="30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title"/>
          </p:nvPr>
        </p:nvSpPr>
        <p:spPr>
          <a:xfrm>
            <a:off x="327541" y="673210"/>
            <a:ext cx="4140518" cy="112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3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1"/>
          </p:nvPr>
        </p:nvSpPr>
        <p:spPr>
          <a:xfrm>
            <a:off x="327541" y="1807101"/>
            <a:ext cx="4140518" cy="590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945">
                <a:solidFill>
                  <a:srgbClr val="888888"/>
                </a:solidFill>
              </a:defRPr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788">
                <a:solidFill>
                  <a:srgbClr val="888888"/>
                </a:solidFill>
              </a:defRPr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709">
                <a:solidFill>
                  <a:srgbClr val="888888"/>
                </a:solidFill>
              </a:defRPr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63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2430304" y="718840"/>
            <a:ext cx="2040255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330666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330667" y="661958"/>
            <a:ext cx="2030879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330667" y="986373"/>
            <a:ext cx="2030879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2430304" y="661958"/>
            <a:ext cx="2040880" cy="32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945" b="1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788" b="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709" b="1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 b="1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4"/>
          </p:nvPr>
        </p:nvSpPr>
        <p:spPr>
          <a:xfrm>
            <a:off x="2430304" y="986373"/>
            <a:ext cx="2040880" cy="145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35034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60091" lvl="1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540136" lvl="2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720181" lvl="3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900227" lvl="4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080272" lvl="5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260318" lvl="6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440363" lvl="7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620408" lvl="8" indent="-135034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17004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260"/>
            </a:lvl1pPr>
            <a:lvl2pPr marL="360091" lvl="1" indent="-160040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103"/>
            </a:lvl2pPr>
            <a:lvl3pPr marL="540136" lvl="2" indent="-150038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945"/>
            </a:lvl3pPr>
            <a:lvl4pPr marL="720181" lvl="3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4pPr>
            <a:lvl5pPr marL="900227" lvl="4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5pPr>
            <a:lvl6pPr marL="1080272" lvl="5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6pPr>
            <a:lvl7pPr marL="1260318" lvl="6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7pPr>
            <a:lvl8pPr marL="1440363" lvl="7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8pPr>
            <a:lvl9pPr marL="1620408" lvl="8" indent="-140035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788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330667" y="180022"/>
            <a:ext cx="1548318" cy="63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12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2040880" y="388799"/>
            <a:ext cx="2430304" cy="191899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330667" y="810101"/>
            <a:ext cx="1548318" cy="150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80045" lvl="0" indent="-90023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630"/>
            </a:lvl1pPr>
            <a:lvl2pPr marL="360091" lvl="1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551"/>
            </a:lvl2pPr>
            <a:lvl3pPr marL="540136" lvl="2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473"/>
            </a:lvl3pPr>
            <a:lvl4pPr marL="720181" lvl="3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4pPr>
            <a:lvl5pPr marL="900227" lvl="4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5pPr>
            <a:lvl6pPr marL="1080272" lvl="5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6pPr>
            <a:lvl7pPr marL="1260318" lvl="6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7pPr>
            <a:lvl8pPr marL="1440363" lvl="7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8pPr>
            <a:lvl9pPr marL="1620408" lvl="8" indent="-90023" algn="l">
              <a:lnSpc>
                <a:spcPct val="90000"/>
              </a:lnSpc>
              <a:spcBef>
                <a:spcPts val="19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94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55009CD-C57F-4723-89AD-FD04D87D01A5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8AFB2D1E-5F65-42DC-B602-D380BC723445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5CFB9220-6617-4A69-AC4D-84698FEF589C}"/>
              </a:ext>
            </a:extLst>
          </p:cNvPr>
          <p:cNvSpPr txBox="1"/>
          <p:nvPr userDrawn="1"/>
        </p:nvSpPr>
        <p:spPr>
          <a:xfrm>
            <a:off x="0" y="-2511057"/>
            <a:ext cx="4800600" cy="2377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9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56" name="Google Shape;156;p30"/>
          <p:cNvSpPr txBox="1"/>
          <p:nvPr/>
        </p:nvSpPr>
        <p:spPr>
          <a:xfrm>
            <a:off x="0" y="-1076892"/>
            <a:ext cx="4800600" cy="1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5" b="0" i="0" u="none" strike="noStrike" cap="none">
                <a:solidFill>
                  <a:srgbClr val="CFCFCF"/>
                </a:solidFill>
                <a:latin typeface="Calibri"/>
                <a:ea typeface="Calibri"/>
                <a:cs typeface="Calibri"/>
                <a:sym typeface="Calibri"/>
              </a:rPr>
              <a:t>www.9slide.vn</a:t>
            </a:r>
            <a:endParaRPr sz="217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30041" y="143768"/>
            <a:ext cx="4140518" cy="52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330041" y="718840"/>
            <a:ext cx="4140518" cy="171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dt" idx="10"/>
          </p:nvPr>
        </p:nvSpPr>
        <p:spPr>
          <a:xfrm>
            <a:off x="330041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ftr" idx="11"/>
          </p:nvPr>
        </p:nvSpPr>
        <p:spPr>
          <a:xfrm>
            <a:off x="1590199" y="2502813"/>
            <a:ext cx="1620203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3390424" y="2502813"/>
            <a:ext cx="1080135" cy="14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4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4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ieng-viet-4-tap-2/1/388/6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>
            <a:spLocks noGrp="1"/>
          </p:cNvSpPr>
          <p:nvPr>
            <p:ph type="ctrTitle"/>
          </p:nvPr>
        </p:nvSpPr>
        <p:spPr>
          <a:xfrm>
            <a:off x="3612064" y="0"/>
            <a:ext cx="1188536" cy="4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b" anchorCtr="0">
            <a:normAutofit/>
          </a:bodyPr>
          <a:lstStyle/>
          <a:p>
            <a:pPr>
              <a:lnSpc>
                <a:spcPct val="100000"/>
              </a:lnSpc>
              <a:buSzPts val="5200"/>
            </a:pPr>
            <a: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TIẾNG VIỆT 4</a:t>
            </a:r>
            <a:b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1260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         </a:t>
            </a:r>
            <a:r>
              <a:rPr lang="en-US" sz="1260" err="1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Tập</a:t>
            </a:r>
            <a:r>
              <a:rPr lang="en-US" sz="126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vi-VN" sz="126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2</a:t>
            </a:r>
            <a:endParaRPr sz="1260" dirty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 txBox="1">
            <a:spLocks noGrp="1"/>
          </p:cNvSpPr>
          <p:nvPr>
            <p:ph type="subTitle" idx="1"/>
          </p:nvPr>
        </p:nvSpPr>
        <p:spPr>
          <a:xfrm>
            <a:off x="209059" y="889286"/>
            <a:ext cx="4382483" cy="65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en-US" sz="1890" b="1" err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Tuần</a:t>
            </a:r>
            <a:r>
              <a:rPr lang="en-US" sz="1890" b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vi-VN" sz="1890" b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27</a:t>
            </a:r>
            <a:endParaRPr lang="en-US" sz="1890" b="1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6000"/>
            </a:pPr>
            <a:r>
              <a:rPr lang="vi-VN" sz="1890" b="1">
                <a:solidFill>
                  <a:srgbClr val="FF0000"/>
                </a:solidFill>
                <a:latin typeface="+mn-lt"/>
                <a:ea typeface="Arial"/>
                <a:cs typeface="Arial"/>
                <a:sym typeface="Arial"/>
              </a:rPr>
              <a:t>Ôn tập giữa học kì 2 - Tiết 2</a:t>
            </a:r>
            <a:endParaRPr sz="1890" b="1" dirty="0">
              <a:solidFill>
                <a:srgbClr val="FF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p5">
            <a:extLst>
              <a:ext uri="{FF2B5EF4-FFF2-40B4-BE49-F238E27FC236}">
                <a16:creationId xmlns:a16="http://schemas.microsoft.com/office/drawing/2014/main" id="{D6C93D31-4959-4090-8B52-0771119B03B8}"/>
              </a:ext>
            </a:extLst>
          </p:cNvPr>
          <p:cNvSpPr/>
          <p:nvPr/>
        </p:nvSpPr>
        <p:spPr>
          <a:xfrm>
            <a:off x="299437" y="750154"/>
            <a:ext cx="1659305" cy="236435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472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Xả thân cứu đoàn tàu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Google Shape;165;p5">
            <a:extLst>
              <a:ext uri="{FF2B5EF4-FFF2-40B4-BE49-F238E27FC236}">
                <a16:creationId xmlns:a16="http://schemas.microsoft.com/office/drawing/2014/main" id="{7073616E-BF24-416A-ADE7-0B633BFBE12D}"/>
              </a:ext>
            </a:extLst>
          </p:cNvPr>
          <p:cNvSpPr/>
          <p:nvPr/>
        </p:nvSpPr>
        <p:spPr>
          <a:xfrm>
            <a:off x="101065" y="735845"/>
            <a:ext cx="301017" cy="25924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Google Shape;166;p5">
            <a:extLst>
              <a:ext uri="{FF2B5EF4-FFF2-40B4-BE49-F238E27FC236}">
                <a16:creationId xmlns:a16="http://schemas.microsoft.com/office/drawing/2014/main" id="{3F1377C1-3295-4B7A-A0D5-9494CADF18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858"/>
          <a:stretch/>
        </p:blipFill>
        <p:spPr>
          <a:xfrm>
            <a:off x="2117587" y="488529"/>
            <a:ext cx="2450691" cy="221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7;p5" descr="Bộ Y tế: Quy định sức khoẻ lái tàu chặt chẽ để tránh bệnh gây biến chứng">
            <a:extLst>
              <a:ext uri="{FF2B5EF4-FFF2-40B4-BE49-F238E27FC236}">
                <a16:creationId xmlns:a16="http://schemas.microsoft.com/office/drawing/2014/main" id="{3D712790-0D9B-4CC1-8EA2-CE22270FD8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37" y="1158452"/>
            <a:ext cx="1612908" cy="1209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8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;p6">
            <a:extLst>
              <a:ext uri="{FF2B5EF4-FFF2-40B4-BE49-F238E27FC236}">
                <a16:creationId xmlns:a16="http://schemas.microsoft.com/office/drawing/2014/main" id="{6FAE009C-916F-4D85-A156-3F5A46B0A485}"/>
              </a:ext>
            </a:extLst>
          </p:cNvPr>
          <p:cNvSpPr/>
          <p:nvPr/>
        </p:nvSpPr>
        <p:spPr>
          <a:xfrm>
            <a:off x="280516" y="750154"/>
            <a:ext cx="2193665" cy="22222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472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Đoàn thuyền đánh cá </a:t>
            </a:r>
            <a:r>
              <a:rPr kumimoji="0" lang="vi-VN" sz="8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(Huy Cận)</a:t>
            </a:r>
            <a:endParaRPr kumimoji="0" sz="8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73;p6">
            <a:extLst>
              <a:ext uri="{FF2B5EF4-FFF2-40B4-BE49-F238E27FC236}">
                <a16:creationId xmlns:a16="http://schemas.microsoft.com/office/drawing/2014/main" id="{21AC6420-6364-42DB-9195-3A68AB06B479}"/>
              </a:ext>
            </a:extLst>
          </p:cNvPr>
          <p:cNvSpPr/>
          <p:nvPr/>
        </p:nvSpPr>
        <p:spPr>
          <a:xfrm>
            <a:off x="100493" y="742999"/>
            <a:ext cx="288984" cy="236531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74;p6">
            <a:extLst>
              <a:ext uri="{FF2B5EF4-FFF2-40B4-BE49-F238E27FC236}">
                <a16:creationId xmlns:a16="http://schemas.microsoft.com/office/drawing/2014/main" id="{A437BD0F-E2EC-4CCB-888B-9B599E75CEB8}"/>
              </a:ext>
            </a:extLst>
          </p:cNvPr>
          <p:cNvSpPr txBox="1"/>
          <p:nvPr/>
        </p:nvSpPr>
        <p:spPr>
          <a:xfrm>
            <a:off x="2654204" y="401841"/>
            <a:ext cx="2302807" cy="22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Ta hát bài ca gọi cá vào,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Gõ thuyền đã có nhịp trăng cao.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Biển cho ta cá như lòng mẹ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Nuôi lớn đời ta tự buổi nào.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Sao mờ, kéo lưới kịp trời sáng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Ta kéo xoăn tay chùm cá nặng.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Vảy bạc đuôi vàng loé rạng đông,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Lưới xếp buồm lên đón nắng hồng.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Câu hát căng buồm với gió khơi,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Đoàn thuyền chạy đua cùng mặt trời.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Mặt trời đội biển nhô màu mới,</a:t>
            </a:r>
            <a:b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vi-VN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Mắt cá huy hoàng muôn dặm phơi.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Google Shape;175;p6" descr="Phân tích khổ đầu bài Đoàn thuyền đánh cá - bài văn mẫu chi tiết nhất">
            <a:extLst>
              <a:ext uri="{FF2B5EF4-FFF2-40B4-BE49-F238E27FC236}">
                <a16:creationId xmlns:a16="http://schemas.microsoft.com/office/drawing/2014/main" id="{50E1471F-53A2-446D-9424-EB204C4EE9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477" y="1179095"/>
            <a:ext cx="1897079" cy="12803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7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0;p7">
            <a:extLst>
              <a:ext uri="{FF2B5EF4-FFF2-40B4-BE49-F238E27FC236}">
                <a16:creationId xmlns:a16="http://schemas.microsoft.com/office/drawing/2014/main" id="{BCD33839-78EC-4621-96B7-83F02453E8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1234" y="438935"/>
            <a:ext cx="1871749" cy="22614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1;p7">
            <a:extLst>
              <a:ext uri="{FF2B5EF4-FFF2-40B4-BE49-F238E27FC236}">
                <a16:creationId xmlns:a16="http://schemas.microsoft.com/office/drawing/2014/main" id="{86A0C1E4-A983-4657-ADB2-A0065D0A2C0B}"/>
              </a:ext>
            </a:extLst>
          </p:cNvPr>
          <p:cNvSpPr/>
          <p:nvPr/>
        </p:nvSpPr>
        <p:spPr>
          <a:xfrm>
            <a:off x="437800" y="812719"/>
            <a:ext cx="1962500" cy="226810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127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472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Sự thật là thước đo chân lí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182;p7">
            <a:extLst>
              <a:ext uri="{FF2B5EF4-FFF2-40B4-BE49-F238E27FC236}">
                <a16:creationId xmlns:a16="http://schemas.microsoft.com/office/drawing/2014/main" id="{1C4A9CD2-827F-4909-AC84-F445A7AFC5CD}"/>
              </a:ext>
            </a:extLst>
          </p:cNvPr>
          <p:cNvSpPr/>
          <p:nvPr/>
        </p:nvSpPr>
        <p:spPr>
          <a:xfrm>
            <a:off x="239427" y="798410"/>
            <a:ext cx="301017" cy="24868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</a:t>
            </a:r>
            <a:endParaRPr kumimoji="0" sz="1100" b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Google Shape;183;p7">
            <a:extLst>
              <a:ext uri="{FF2B5EF4-FFF2-40B4-BE49-F238E27FC236}">
                <a16:creationId xmlns:a16="http://schemas.microsoft.com/office/drawing/2014/main" id="{8C02BED8-69B0-4E91-8E12-6FE559534A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300" y="1237902"/>
            <a:ext cx="1999000" cy="1121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0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3">
            <a:extLst>
              <a:ext uri="{FF2B5EF4-FFF2-40B4-BE49-F238E27FC236}">
                <a16:creationId xmlns:a16="http://schemas.microsoft.com/office/drawing/2014/main" id="{AA2255D0-6911-49E6-92B3-92CAEC5D2BA9}"/>
              </a:ext>
            </a:extLst>
          </p:cNvPr>
          <p:cNvSpPr/>
          <p:nvPr/>
        </p:nvSpPr>
        <p:spPr>
          <a:xfrm>
            <a:off x="1140142" y="994571"/>
            <a:ext cx="2520315" cy="1459871"/>
          </a:xfrm>
          <a:custGeom>
            <a:avLst/>
            <a:gdLst/>
            <a:ahLst/>
            <a:cxnLst/>
            <a:rect l="l" t="t" r="r" b="b"/>
            <a:pathLst>
              <a:path w="5137837" h="834467" extrusionOk="0">
                <a:moveTo>
                  <a:pt x="0" y="0"/>
                </a:moveTo>
                <a:lnTo>
                  <a:pt x="5137837" y="0"/>
                </a:lnTo>
                <a:lnTo>
                  <a:pt x="5137837" y="834467"/>
                </a:lnTo>
                <a:lnTo>
                  <a:pt x="0" y="834467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1;p3">
            <a:extLst>
              <a:ext uri="{FF2B5EF4-FFF2-40B4-BE49-F238E27FC236}">
                <a16:creationId xmlns:a16="http://schemas.microsoft.com/office/drawing/2014/main" id="{AEB9496B-D70D-44C5-A2E9-CA8213016021}"/>
              </a:ext>
            </a:extLst>
          </p:cNvPr>
          <p:cNvSpPr txBox="1"/>
          <p:nvPr/>
        </p:nvSpPr>
        <p:spPr>
          <a:xfrm>
            <a:off x="1379926" y="1581706"/>
            <a:ext cx="204074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400" b="1">
                <a:latin typeface="+mn-lt"/>
              </a:rPr>
              <a:t>Trả bài viết</a:t>
            </a:r>
          </a:p>
        </p:txBody>
      </p:sp>
      <p:sp>
        <p:nvSpPr>
          <p:cNvPr id="4" name="Google Shape;142;p3">
            <a:extLst>
              <a:ext uri="{FF2B5EF4-FFF2-40B4-BE49-F238E27FC236}">
                <a16:creationId xmlns:a16="http://schemas.microsoft.com/office/drawing/2014/main" id="{3FF6CD33-33A0-4028-96E8-3E3240D51BA0}"/>
              </a:ext>
            </a:extLst>
          </p:cNvPr>
          <p:cNvSpPr/>
          <p:nvPr/>
        </p:nvSpPr>
        <p:spPr>
          <a:xfrm>
            <a:off x="2081978" y="676250"/>
            <a:ext cx="636642" cy="636642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600" b="1">
                <a:solidFill>
                  <a:schemeClr val="tx1"/>
                </a:solidFill>
                <a:latin typeface="+mn-lt"/>
              </a:rPr>
              <a:t>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43;p3">
            <a:extLst>
              <a:ext uri="{FF2B5EF4-FFF2-40B4-BE49-F238E27FC236}">
                <a16:creationId xmlns:a16="http://schemas.microsoft.com/office/drawing/2014/main" id="{08EFF710-C002-4915-BB6D-1EE264794079}"/>
              </a:ext>
            </a:extLst>
          </p:cNvPr>
          <p:cNvSpPr/>
          <p:nvPr/>
        </p:nvSpPr>
        <p:spPr>
          <a:xfrm rot="381571">
            <a:off x="498399" y="1376391"/>
            <a:ext cx="510859" cy="673459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4;p3">
            <a:extLst>
              <a:ext uri="{FF2B5EF4-FFF2-40B4-BE49-F238E27FC236}">
                <a16:creationId xmlns:a16="http://schemas.microsoft.com/office/drawing/2014/main" id="{37289701-ACC3-4E25-BD4A-86EA0B07A5D9}"/>
              </a:ext>
            </a:extLst>
          </p:cNvPr>
          <p:cNvSpPr/>
          <p:nvPr/>
        </p:nvSpPr>
        <p:spPr>
          <a:xfrm rot="2783279">
            <a:off x="247164" y="944998"/>
            <a:ext cx="540913" cy="713082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5;p3">
            <a:extLst>
              <a:ext uri="{FF2B5EF4-FFF2-40B4-BE49-F238E27FC236}">
                <a16:creationId xmlns:a16="http://schemas.microsoft.com/office/drawing/2014/main" id="{BA5FA6CD-DAC6-4FBB-B4D2-CBBE447665E5}"/>
              </a:ext>
            </a:extLst>
          </p:cNvPr>
          <p:cNvSpPr/>
          <p:nvPr/>
        </p:nvSpPr>
        <p:spPr>
          <a:xfrm rot="-384000" flipH="1">
            <a:off x="3883559" y="1009167"/>
            <a:ext cx="480810" cy="682002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6;p3">
            <a:extLst>
              <a:ext uri="{FF2B5EF4-FFF2-40B4-BE49-F238E27FC236}">
                <a16:creationId xmlns:a16="http://schemas.microsoft.com/office/drawing/2014/main" id="{1370DD49-DB1E-40AB-97D3-8E42E2C4C8F3}"/>
              </a:ext>
            </a:extLst>
          </p:cNvPr>
          <p:cNvSpPr/>
          <p:nvPr/>
        </p:nvSpPr>
        <p:spPr>
          <a:xfrm rot="-2784000" flipH="1">
            <a:off x="4105971" y="497044"/>
            <a:ext cx="509098" cy="722127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0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9;p9">
            <a:extLst>
              <a:ext uri="{FF2B5EF4-FFF2-40B4-BE49-F238E27FC236}">
                <a16:creationId xmlns:a16="http://schemas.microsoft.com/office/drawing/2014/main" id="{9DD6F8ED-4779-4D70-94A7-890648EF0D83}"/>
              </a:ext>
            </a:extLst>
          </p:cNvPr>
          <p:cNvGrpSpPr/>
          <p:nvPr/>
        </p:nvGrpSpPr>
        <p:grpSpPr>
          <a:xfrm>
            <a:off x="3669872" y="197319"/>
            <a:ext cx="1130728" cy="2503020"/>
            <a:chOff x="0" y="-38100"/>
            <a:chExt cx="1108116" cy="2969586"/>
          </a:xfrm>
        </p:grpSpPr>
        <p:sp>
          <p:nvSpPr>
            <p:cNvPr id="3" name="Google Shape;200;p9">
              <a:extLst>
                <a:ext uri="{FF2B5EF4-FFF2-40B4-BE49-F238E27FC236}">
                  <a16:creationId xmlns:a16="http://schemas.microsoft.com/office/drawing/2014/main" id="{D54FC50C-A356-4CCF-943E-384FC9D306AB}"/>
                </a:ext>
              </a:extLst>
            </p:cNvPr>
            <p:cNvSpPr/>
            <p:nvPr/>
          </p:nvSpPr>
          <p:spPr>
            <a:xfrm>
              <a:off x="0" y="0"/>
              <a:ext cx="1108116" cy="2931486"/>
            </a:xfrm>
            <a:custGeom>
              <a:avLst/>
              <a:gdLst/>
              <a:ahLst/>
              <a:cxnLst/>
              <a:rect l="l" t="t" r="r" b="b"/>
              <a:pathLst>
                <a:path w="1108116" h="2931486" extrusionOk="0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35999" tIns="17994" rIns="35999" bIns="17994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1;p9">
              <a:extLst>
                <a:ext uri="{FF2B5EF4-FFF2-40B4-BE49-F238E27FC236}">
                  <a16:creationId xmlns:a16="http://schemas.microsoft.com/office/drawing/2014/main" id="{1D11440A-565A-4B45-A17D-74EEC8B61B91}"/>
                </a:ext>
              </a:extLst>
            </p:cNvPr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8" tIns="13328" rIns="13328" bIns="13328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C7A36D81-1A84-4D0A-B271-08633FF65B6E}"/>
              </a:ext>
            </a:extLst>
          </p:cNvPr>
          <p:cNvSpPr/>
          <p:nvPr/>
        </p:nvSpPr>
        <p:spPr>
          <a:xfrm>
            <a:off x="3905362" y="2086045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3;p9">
            <a:extLst>
              <a:ext uri="{FF2B5EF4-FFF2-40B4-BE49-F238E27FC236}">
                <a16:creationId xmlns:a16="http://schemas.microsoft.com/office/drawing/2014/main" id="{7A646E4B-F314-4256-99A3-DC26CEFD583C}"/>
              </a:ext>
            </a:extLst>
          </p:cNvPr>
          <p:cNvSpPr/>
          <p:nvPr/>
        </p:nvSpPr>
        <p:spPr>
          <a:xfrm flipH="1">
            <a:off x="3905362" y="1189020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9">
            <a:extLst>
              <a:ext uri="{FF2B5EF4-FFF2-40B4-BE49-F238E27FC236}">
                <a16:creationId xmlns:a16="http://schemas.microsoft.com/office/drawing/2014/main" id="{9BB01D5E-AB0B-4982-9693-E8FD7D7CD3D4}"/>
              </a:ext>
            </a:extLst>
          </p:cNvPr>
          <p:cNvSpPr/>
          <p:nvPr/>
        </p:nvSpPr>
        <p:spPr>
          <a:xfrm>
            <a:off x="3905362" y="291996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5;p9">
            <a:extLst>
              <a:ext uri="{FF2B5EF4-FFF2-40B4-BE49-F238E27FC236}">
                <a16:creationId xmlns:a16="http://schemas.microsoft.com/office/drawing/2014/main" id="{A3DBB4AB-78C1-4773-8430-BCEF6648C105}"/>
              </a:ext>
            </a:extLst>
          </p:cNvPr>
          <p:cNvSpPr/>
          <p:nvPr/>
        </p:nvSpPr>
        <p:spPr>
          <a:xfrm>
            <a:off x="0" y="661822"/>
            <a:ext cx="1317082" cy="257341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1. Nhận xét chung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06;p9">
            <a:extLst>
              <a:ext uri="{FF2B5EF4-FFF2-40B4-BE49-F238E27FC236}">
                <a16:creationId xmlns:a16="http://schemas.microsoft.com/office/drawing/2014/main" id="{984851B4-F859-4D77-92B9-671BB3574EA3}"/>
              </a:ext>
            </a:extLst>
          </p:cNvPr>
          <p:cNvSpPr txBox="1"/>
          <p:nvPr/>
        </p:nvSpPr>
        <p:spPr>
          <a:xfrm>
            <a:off x="314099" y="1218258"/>
            <a:ext cx="2980373" cy="5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75023" marR="0" lvl="0" indent="-75023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 văn có viết đúng đề tài đã chọn không? Các ý trong đoạn văn có được lựa chọn phù hợp với đề tài không, có được sắp xếp theo trình tự hợp lí không?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207;p9">
            <a:extLst>
              <a:ext uri="{FF2B5EF4-FFF2-40B4-BE49-F238E27FC236}">
                <a16:creationId xmlns:a16="http://schemas.microsoft.com/office/drawing/2014/main" id="{38F82439-F5B2-4E86-96FA-5E8BA501F25A}"/>
              </a:ext>
            </a:extLst>
          </p:cNvPr>
          <p:cNvSpPr/>
          <p:nvPr/>
        </p:nvSpPr>
        <p:spPr>
          <a:xfrm>
            <a:off x="194912" y="958225"/>
            <a:ext cx="980123" cy="260033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Về nội dung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Google Shape;208;p9">
            <a:extLst>
              <a:ext uri="{FF2B5EF4-FFF2-40B4-BE49-F238E27FC236}">
                <a16:creationId xmlns:a16="http://schemas.microsoft.com/office/drawing/2014/main" id="{D0D6068A-EA91-4040-8EAE-92ACDB5ACBE2}"/>
              </a:ext>
            </a:extLst>
          </p:cNvPr>
          <p:cNvSpPr txBox="1"/>
          <p:nvPr/>
        </p:nvSpPr>
        <p:spPr>
          <a:xfrm>
            <a:off x="314100" y="2110001"/>
            <a:ext cx="2980373" cy="5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75023" marR="0" lvl="0" indent="-75023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Ưu điểm và hạn chế phổ biến (về cấu tạo của đoạn văn, cách sử dụng từ, đặt câu, chính tả,...) ở các bài làm của HS trong lớp là gì?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Google Shape;209;p9">
            <a:extLst>
              <a:ext uri="{FF2B5EF4-FFF2-40B4-BE49-F238E27FC236}">
                <a16:creationId xmlns:a16="http://schemas.microsoft.com/office/drawing/2014/main" id="{D49382BE-8022-4724-8CB0-F8D74F18C7B7}"/>
              </a:ext>
            </a:extLst>
          </p:cNvPr>
          <p:cNvSpPr/>
          <p:nvPr/>
        </p:nvSpPr>
        <p:spPr>
          <a:xfrm>
            <a:off x="194911" y="1833597"/>
            <a:ext cx="980123" cy="260033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Về hình thức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3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9;p9">
            <a:extLst>
              <a:ext uri="{FF2B5EF4-FFF2-40B4-BE49-F238E27FC236}">
                <a16:creationId xmlns:a16="http://schemas.microsoft.com/office/drawing/2014/main" id="{98A1A3D5-409C-4AF0-A164-DACDC65713C8}"/>
              </a:ext>
            </a:extLst>
          </p:cNvPr>
          <p:cNvGrpSpPr/>
          <p:nvPr/>
        </p:nvGrpSpPr>
        <p:grpSpPr>
          <a:xfrm>
            <a:off x="3669872" y="197319"/>
            <a:ext cx="1130728" cy="2503020"/>
            <a:chOff x="0" y="-38100"/>
            <a:chExt cx="1108116" cy="2969586"/>
          </a:xfrm>
        </p:grpSpPr>
        <p:sp>
          <p:nvSpPr>
            <p:cNvPr id="3" name="Google Shape;200;p9">
              <a:extLst>
                <a:ext uri="{FF2B5EF4-FFF2-40B4-BE49-F238E27FC236}">
                  <a16:creationId xmlns:a16="http://schemas.microsoft.com/office/drawing/2014/main" id="{CACA777E-F149-466E-BEAF-D1C4B8011982}"/>
                </a:ext>
              </a:extLst>
            </p:cNvPr>
            <p:cNvSpPr/>
            <p:nvPr/>
          </p:nvSpPr>
          <p:spPr>
            <a:xfrm>
              <a:off x="0" y="0"/>
              <a:ext cx="1108116" cy="2931486"/>
            </a:xfrm>
            <a:custGeom>
              <a:avLst/>
              <a:gdLst/>
              <a:ahLst/>
              <a:cxnLst/>
              <a:rect l="l" t="t" r="r" b="b"/>
              <a:pathLst>
                <a:path w="1108116" h="2931486" extrusionOk="0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35999" tIns="17994" rIns="35999" bIns="17994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1;p9">
              <a:extLst>
                <a:ext uri="{FF2B5EF4-FFF2-40B4-BE49-F238E27FC236}">
                  <a16:creationId xmlns:a16="http://schemas.microsoft.com/office/drawing/2014/main" id="{E0BA8E2D-5C10-42F1-86CE-28E65FCF22C9}"/>
                </a:ext>
              </a:extLst>
            </p:cNvPr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8" tIns="13328" rIns="13328" bIns="13328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666C7C1C-E60F-43E8-9326-BF127C9C3ABC}"/>
              </a:ext>
            </a:extLst>
          </p:cNvPr>
          <p:cNvSpPr/>
          <p:nvPr/>
        </p:nvSpPr>
        <p:spPr>
          <a:xfrm>
            <a:off x="3905362" y="2086045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3;p9">
            <a:extLst>
              <a:ext uri="{FF2B5EF4-FFF2-40B4-BE49-F238E27FC236}">
                <a16:creationId xmlns:a16="http://schemas.microsoft.com/office/drawing/2014/main" id="{4FB227F4-DF18-4F96-B620-876A4011E8ED}"/>
              </a:ext>
            </a:extLst>
          </p:cNvPr>
          <p:cNvSpPr/>
          <p:nvPr/>
        </p:nvSpPr>
        <p:spPr>
          <a:xfrm flipH="1">
            <a:off x="3905362" y="1189020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9">
            <a:extLst>
              <a:ext uri="{FF2B5EF4-FFF2-40B4-BE49-F238E27FC236}">
                <a16:creationId xmlns:a16="http://schemas.microsoft.com/office/drawing/2014/main" id="{29ADD0CF-D232-4E59-9444-ABF954DD18D4}"/>
              </a:ext>
            </a:extLst>
          </p:cNvPr>
          <p:cNvSpPr/>
          <p:nvPr/>
        </p:nvSpPr>
        <p:spPr>
          <a:xfrm>
            <a:off x="3905362" y="291996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20;p10">
            <a:extLst>
              <a:ext uri="{FF2B5EF4-FFF2-40B4-BE49-F238E27FC236}">
                <a16:creationId xmlns:a16="http://schemas.microsoft.com/office/drawing/2014/main" id="{F8299F01-8572-4B35-9977-E5C4CB373D93}"/>
              </a:ext>
            </a:extLst>
          </p:cNvPr>
          <p:cNvSpPr/>
          <p:nvPr/>
        </p:nvSpPr>
        <p:spPr>
          <a:xfrm>
            <a:off x="0" y="668354"/>
            <a:ext cx="1473629" cy="260034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2. Sửa bài cùng cả lớp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21;p10">
            <a:extLst>
              <a:ext uri="{FF2B5EF4-FFF2-40B4-BE49-F238E27FC236}">
                <a16:creationId xmlns:a16="http://schemas.microsoft.com/office/drawing/2014/main" id="{C4330F9A-8673-43C7-8138-E46010B4CB4C}"/>
              </a:ext>
            </a:extLst>
          </p:cNvPr>
          <p:cNvSpPr txBox="1"/>
          <p:nvPr/>
        </p:nvSpPr>
        <p:spPr>
          <a:xfrm>
            <a:off x="585493" y="1166027"/>
            <a:ext cx="2672124" cy="59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Bài văn không có đủ mở bài, thân bài, kết bài.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Sắp xếp các đoạn văn trong bài không hợp lí.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Sắp xếp các ý trong đoạn văn không hợp lí.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Google Shape;222;p10">
            <a:extLst>
              <a:ext uri="{FF2B5EF4-FFF2-40B4-BE49-F238E27FC236}">
                <a16:creationId xmlns:a16="http://schemas.microsoft.com/office/drawing/2014/main" id="{6060B994-9435-4D5C-8B7E-B69A7B5CD551}"/>
              </a:ext>
            </a:extLst>
          </p:cNvPr>
          <p:cNvSpPr/>
          <p:nvPr/>
        </p:nvSpPr>
        <p:spPr>
          <a:xfrm>
            <a:off x="409672" y="975054"/>
            <a:ext cx="1024491" cy="205972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Lỗi về cấu tạo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Google Shape;223;p10">
            <a:extLst>
              <a:ext uri="{FF2B5EF4-FFF2-40B4-BE49-F238E27FC236}">
                <a16:creationId xmlns:a16="http://schemas.microsoft.com/office/drawing/2014/main" id="{E57C7C18-FC79-4AAA-BE54-8D18462BC7B5}"/>
              </a:ext>
            </a:extLst>
          </p:cNvPr>
          <p:cNvSpPr txBox="1"/>
          <p:nvPr/>
        </p:nvSpPr>
        <p:spPr>
          <a:xfrm>
            <a:off x="585493" y="1958502"/>
            <a:ext cx="3172187" cy="77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Không tả hoặc tả sơ sài ngoại hình của con vật.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Không tả hoặc tả sơ sài tính tỉnh, hoạt động của con vật.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Tả con vật không đúng với thực tế.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 Không thể hiện được tình cảm của em với con vật.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Google Shape;224;p10">
            <a:extLst>
              <a:ext uri="{FF2B5EF4-FFF2-40B4-BE49-F238E27FC236}">
                <a16:creationId xmlns:a16="http://schemas.microsoft.com/office/drawing/2014/main" id="{07DEDB62-F78D-4EFE-A4C0-0CC435401504}"/>
              </a:ext>
            </a:extLst>
          </p:cNvPr>
          <p:cNvSpPr/>
          <p:nvPr/>
        </p:nvSpPr>
        <p:spPr>
          <a:xfrm>
            <a:off x="409671" y="1754447"/>
            <a:ext cx="1024491" cy="205972"/>
          </a:xfrm>
          <a:prstGeom prst="rect">
            <a:avLst/>
          </a:prstGeom>
          <a:solidFill>
            <a:srgbClr val="FFFFFF"/>
          </a:solidFill>
          <a:ln w="6350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Lỗi về nội dung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9;p9">
            <a:extLst>
              <a:ext uri="{FF2B5EF4-FFF2-40B4-BE49-F238E27FC236}">
                <a16:creationId xmlns:a16="http://schemas.microsoft.com/office/drawing/2014/main" id="{10F83A14-A408-413C-B041-3B310E436C04}"/>
              </a:ext>
            </a:extLst>
          </p:cNvPr>
          <p:cNvGrpSpPr/>
          <p:nvPr/>
        </p:nvGrpSpPr>
        <p:grpSpPr>
          <a:xfrm>
            <a:off x="3669872" y="197319"/>
            <a:ext cx="1130728" cy="2503020"/>
            <a:chOff x="0" y="-38100"/>
            <a:chExt cx="1108116" cy="2969586"/>
          </a:xfrm>
        </p:grpSpPr>
        <p:sp>
          <p:nvSpPr>
            <p:cNvPr id="3" name="Google Shape;200;p9">
              <a:extLst>
                <a:ext uri="{FF2B5EF4-FFF2-40B4-BE49-F238E27FC236}">
                  <a16:creationId xmlns:a16="http://schemas.microsoft.com/office/drawing/2014/main" id="{419BA368-0F61-4A08-A279-FC0C982B4650}"/>
                </a:ext>
              </a:extLst>
            </p:cNvPr>
            <p:cNvSpPr/>
            <p:nvPr/>
          </p:nvSpPr>
          <p:spPr>
            <a:xfrm>
              <a:off x="0" y="0"/>
              <a:ext cx="1108116" cy="2931486"/>
            </a:xfrm>
            <a:custGeom>
              <a:avLst/>
              <a:gdLst/>
              <a:ahLst/>
              <a:cxnLst/>
              <a:rect l="l" t="t" r="r" b="b"/>
              <a:pathLst>
                <a:path w="1108116" h="2931486" extrusionOk="0">
                  <a:moveTo>
                    <a:pt x="0" y="0"/>
                  </a:moveTo>
                  <a:lnTo>
                    <a:pt x="1108116" y="0"/>
                  </a:lnTo>
                  <a:lnTo>
                    <a:pt x="1108116" y="2931486"/>
                  </a:lnTo>
                  <a:lnTo>
                    <a:pt x="0" y="2931486"/>
                  </a:lnTo>
                  <a:close/>
                </a:path>
              </a:pathLst>
            </a:custGeom>
            <a:solidFill>
              <a:srgbClr val="F9B299"/>
            </a:solidFill>
            <a:ln w="38100" cap="sq" cmpd="sng">
              <a:solidFill>
                <a:srgbClr val="320B0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35999" tIns="17994" rIns="35999" bIns="17994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1;p9">
              <a:extLst>
                <a:ext uri="{FF2B5EF4-FFF2-40B4-BE49-F238E27FC236}">
                  <a16:creationId xmlns:a16="http://schemas.microsoft.com/office/drawing/2014/main" id="{3B4A087F-FDFF-4B1E-B1F1-A9397E612514}"/>
                </a:ext>
              </a:extLst>
            </p:cNvPr>
            <p:cNvSpPr txBox="1"/>
            <p:nvPr/>
          </p:nvSpPr>
          <p:spPr>
            <a:xfrm>
              <a:off x="0" y="-38100"/>
              <a:ext cx="1108116" cy="2969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8" tIns="13328" rIns="13328" bIns="13328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" name="Google Shape;202;p9">
            <a:extLst>
              <a:ext uri="{FF2B5EF4-FFF2-40B4-BE49-F238E27FC236}">
                <a16:creationId xmlns:a16="http://schemas.microsoft.com/office/drawing/2014/main" id="{C5A0DF77-18D0-46E4-ADF2-6D6DA2D52B72}"/>
              </a:ext>
            </a:extLst>
          </p:cNvPr>
          <p:cNvSpPr/>
          <p:nvPr/>
        </p:nvSpPr>
        <p:spPr>
          <a:xfrm>
            <a:off x="3905362" y="2086045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3;p9">
            <a:extLst>
              <a:ext uri="{FF2B5EF4-FFF2-40B4-BE49-F238E27FC236}">
                <a16:creationId xmlns:a16="http://schemas.microsoft.com/office/drawing/2014/main" id="{0A47BCE1-C552-4247-B4FF-CAA1AF93EBAA}"/>
              </a:ext>
            </a:extLst>
          </p:cNvPr>
          <p:cNvSpPr/>
          <p:nvPr/>
        </p:nvSpPr>
        <p:spPr>
          <a:xfrm flipH="1">
            <a:off x="3905362" y="1189020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3074690" y="0"/>
                </a:moveTo>
                <a:lnTo>
                  <a:pt x="0" y="0"/>
                </a:lnTo>
                <a:lnTo>
                  <a:pt x="0" y="2442980"/>
                </a:lnTo>
                <a:lnTo>
                  <a:pt x="3074690" y="2442980"/>
                </a:lnTo>
                <a:lnTo>
                  <a:pt x="30746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9">
            <a:extLst>
              <a:ext uri="{FF2B5EF4-FFF2-40B4-BE49-F238E27FC236}">
                <a16:creationId xmlns:a16="http://schemas.microsoft.com/office/drawing/2014/main" id="{D90F100D-FFBE-4866-B2A4-423D6DD6F702}"/>
              </a:ext>
            </a:extLst>
          </p:cNvPr>
          <p:cNvSpPr/>
          <p:nvPr/>
        </p:nvSpPr>
        <p:spPr>
          <a:xfrm>
            <a:off x="3905362" y="291996"/>
            <a:ext cx="700326" cy="544353"/>
          </a:xfrm>
          <a:custGeom>
            <a:avLst/>
            <a:gdLst/>
            <a:ahLst/>
            <a:cxnLst/>
            <a:rect l="l" t="t" r="r" b="b"/>
            <a:pathLst>
              <a:path w="3074689" h="2442980" extrusionOk="0">
                <a:moveTo>
                  <a:pt x="0" y="0"/>
                </a:moveTo>
                <a:lnTo>
                  <a:pt x="3074690" y="0"/>
                </a:lnTo>
                <a:lnTo>
                  <a:pt x="3074690" y="2442980"/>
                </a:lnTo>
                <a:lnTo>
                  <a:pt x="0" y="2442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5;p11">
            <a:extLst>
              <a:ext uri="{FF2B5EF4-FFF2-40B4-BE49-F238E27FC236}">
                <a16:creationId xmlns:a16="http://schemas.microsoft.com/office/drawing/2014/main" id="{1838B064-E075-46C7-8BF8-ABB9DE579617}"/>
              </a:ext>
            </a:extLst>
          </p:cNvPr>
          <p:cNvSpPr/>
          <p:nvPr/>
        </p:nvSpPr>
        <p:spPr>
          <a:xfrm>
            <a:off x="432611" y="836349"/>
            <a:ext cx="1684948" cy="624516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3. Tự sửa bài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236;p11">
            <a:extLst>
              <a:ext uri="{FF2B5EF4-FFF2-40B4-BE49-F238E27FC236}">
                <a16:creationId xmlns:a16="http://schemas.microsoft.com/office/drawing/2014/main" id="{0226BE47-9EA9-4859-BEAE-FE0D981727EB}"/>
              </a:ext>
            </a:extLst>
          </p:cNvPr>
          <p:cNvSpPr/>
          <p:nvPr/>
        </p:nvSpPr>
        <p:spPr>
          <a:xfrm>
            <a:off x="1530191" y="1621550"/>
            <a:ext cx="1740218" cy="80882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rgbClr val="320B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4. Đổi bài cho bạn để kiểm tra việc sửa lỗi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4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1C98FC0D-FB32-E540-A35B-403AAA40C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1;p12">
            <a:extLst>
              <a:ext uri="{FF2B5EF4-FFF2-40B4-BE49-F238E27FC236}">
                <a16:creationId xmlns:a16="http://schemas.microsoft.com/office/drawing/2014/main" id="{4758CA63-8EAC-44F2-8F73-F4C9234AD4AC}"/>
              </a:ext>
            </a:extLst>
          </p:cNvPr>
          <p:cNvSpPr/>
          <p:nvPr/>
        </p:nvSpPr>
        <p:spPr>
          <a:xfrm>
            <a:off x="223613" y="1621442"/>
            <a:ext cx="4353374" cy="831697"/>
          </a:xfrm>
          <a:custGeom>
            <a:avLst/>
            <a:gdLst/>
            <a:ahLst/>
            <a:cxnLst/>
            <a:rect l="l" t="t" r="r" b="b"/>
            <a:pathLst>
              <a:path w="5137837" h="834467" extrusionOk="0">
                <a:moveTo>
                  <a:pt x="0" y="0"/>
                </a:moveTo>
                <a:lnTo>
                  <a:pt x="5137837" y="0"/>
                </a:lnTo>
                <a:lnTo>
                  <a:pt x="5137837" y="834467"/>
                </a:lnTo>
                <a:lnTo>
                  <a:pt x="0" y="834467"/>
                </a:lnTo>
                <a:close/>
              </a:path>
            </a:pathLst>
          </a:custGeom>
          <a:solidFill>
            <a:srgbClr val="F9B299"/>
          </a:solidFill>
          <a:ln w="127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3;p12">
            <a:extLst>
              <a:ext uri="{FF2B5EF4-FFF2-40B4-BE49-F238E27FC236}">
                <a16:creationId xmlns:a16="http://schemas.microsoft.com/office/drawing/2014/main" id="{8C6AF730-0C7B-47BE-A92D-61C778A423B2}"/>
              </a:ext>
            </a:extLst>
          </p:cNvPr>
          <p:cNvSpPr txBox="1"/>
          <p:nvPr/>
        </p:nvSpPr>
        <p:spPr>
          <a:xfrm>
            <a:off x="841693" y="1868147"/>
            <a:ext cx="1178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Ôn lại kiến thức 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đã học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244;p12">
            <a:extLst>
              <a:ext uri="{FF2B5EF4-FFF2-40B4-BE49-F238E27FC236}">
                <a16:creationId xmlns:a16="http://schemas.microsoft.com/office/drawing/2014/main" id="{488E7B83-8CF7-4580-8491-BCDDF37F6EDD}"/>
              </a:ext>
            </a:extLst>
          </p:cNvPr>
          <p:cNvSpPr txBox="1"/>
          <p:nvPr/>
        </p:nvSpPr>
        <p:spPr>
          <a:xfrm>
            <a:off x="2347007" y="1871606"/>
            <a:ext cx="18603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Chuẩn bị nội dung tiết sau: </a:t>
            </a:r>
            <a:endParaRPr kumimoji="0" sz="10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Ôn tập giữa kì II (Tiết 3)</a:t>
            </a:r>
            <a:endParaRPr kumimoji="0" sz="10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245;p12">
            <a:extLst>
              <a:ext uri="{FF2B5EF4-FFF2-40B4-BE49-F238E27FC236}">
                <a16:creationId xmlns:a16="http://schemas.microsoft.com/office/drawing/2014/main" id="{CE351782-CF40-46A1-864E-0EC2B7CB56E9}"/>
              </a:ext>
            </a:extLst>
          </p:cNvPr>
          <p:cNvSpPr/>
          <p:nvPr/>
        </p:nvSpPr>
        <p:spPr>
          <a:xfrm>
            <a:off x="1268320" y="1459481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246;p12">
            <a:extLst>
              <a:ext uri="{FF2B5EF4-FFF2-40B4-BE49-F238E27FC236}">
                <a16:creationId xmlns:a16="http://schemas.microsoft.com/office/drawing/2014/main" id="{0A98F14E-FD94-4EC5-BB3C-C0667CC66902}"/>
              </a:ext>
            </a:extLst>
          </p:cNvPr>
          <p:cNvSpPr/>
          <p:nvPr/>
        </p:nvSpPr>
        <p:spPr>
          <a:xfrm>
            <a:off x="3114504" y="1459481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Google Shape;247;p12">
            <a:extLst>
              <a:ext uri="{FF2B5EF4-FFF2-40B4-BE49-F238E27FC236}">
                <a16:creationId xmlns:a16="http://schemas.microsoft.com/office/drawing/2014/main" id="{944E8DBA-A5B8-4409-BD73-C5514FE6265F}"/>
              </a:ext>
            </a:extLst>
          </p:cNvPr>
          <p:cNvSpPr/>
          <p:nvPr/>
        </p:nvSpPr>
        <p:spPr>
          <a:xfrm rot="381571">
            <a:off x="447046" y="1155496"/>
            <a:ext cx="487705" cy="637300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8;p12">
            <a:extLst>
              <a:ext uri="{FF2B5EF4-FFF2-40B4-BE49-F238E27FC236}">
                <a16:creationId xmlns:a16="http://schemas.microsoft.com/office/drawing/2014/main" id="{BEB36F0F-7B5D-494E-918B-780F17526403}"/>
              </a:ext>
            </a:extLst>
          </p:cNvPr>
          <p:cNvSpPr/>
          <p:nvPr/>
        </p:nvSpPr>
        <p:spPr>
          <a:xfrm rot="2783279">
            <a:off x="211401" y="722337"/>
            <a:ext cx="516398" cy="674795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9;p12">
            <a:extLst>
              <a:ext uri="{FF2B5EF4-FFF2-40B4-BE49-F238E27FC236}">
                <a16:creationId xmlns:a16="http://schemas.microsoft.com/office/drawing/2014/main" id="{CADB0346-BE28-427F-905B-09D4925815BC}"/>
              </a:ext>
            </a:extLst>
          </p:cNvPr>
          <p:cNvSpPr/>
          <p:nvPr/>
        </p:nvSpPr>
        <p:spPr>
          <a:xfrm rot="-384000" flipH="1">
            <a:off x="3962726" y="922384"/>
            <a:ext cx="476342" cy="514834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50;p12">
            <a:extLst>
              <a:ext uri="{FF2B5EF4-FFF2-40B4-BE49-F238E27FC236}">
                <a16:creationId xmlns:a16="http://schemas.microsoft.com/office/drawing/2014/main" id="{E69B07B4-7F82-4BC1-9952-F33B49465FC3}"/>
              </a:ext>
            </a:extLst>
          </p:cNvPr>
          <p:cNvSpPr/>
          <p:nvPr/>
        </p:nvSpPr>
        <p:spPr>
          <a:xfrm rot="-2784000" flipH="1">
            <a:off x="4129907" y="435746"/>
            <a:ext cx="504367" cy="545124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00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73A54AFB-6534-DFEB-C7EF-27CED7963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/>
          <p:nvPr/>
        </p:nvSpPr>
        <p:spPr>
          <a:xfrm>
            <a:off x="1880321" y="1411665"/>
            <a:ext cx="1159411" cy="11648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70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178921" y="226346"/>
            <a:ext cx="4475789" cy="5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 b="1">
                <a:solidFill>
                  <a:srgbClr val="833C0B"/>
                </a:solidFill>
              </a:rPr>
              <a:t>Để kết nối cộng đồng giáo viên và nhận thêm nhiều tài liệu giảng dạy, </a:t>
            </a:r>
            <a:endParaRPr sz="217"/>
          </a:p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mời quý thầy cô tham gia Group Facebook</a:t>
            </a:r>
            <a:endParaRPr sz="217"/>
          </a:p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theo đường link:  </a:t>
            </a:r>
            <a:endParaRPr sz="217"/>
          </a:p>
        </p:txBody>
      </p:sp>
      <p:sp>
        <p:nvSpPr>
          <p:cNvPr id="352" name="Google Shape;352;p24"/>
          <p:cNvSpPr/>
          <p:nvPr/>
        </p:nvSpPr>
        <p:spPr>
          <a:xfrm>
            <a:off x="961502" y="787514"/>
            <a:ext cx="2916694" cy="181781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70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4">
            <a:hlinkClick r:id="rId4"/>
          </p:cNvPr>
          <p:cNvSpPr txBox="1"/>
          <p:nvPr/>
        </p:nvSpPr>
        <p:spPr>
          <a:xfrm>
            <a:off x="1041318" y="787514"/>
            <a:ext cx="2804387" cy="18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>
              <a:buClr>
                <a:srgbClr val="833C0B"/>
              </a:buClr>
              <a:buSzPts val="2400"/>
            </a:pPr>
            <a:r>
              <a:rPr lang="en-US" sz="945" b="1" u="sng">
                <a:solidFill>
                  <a:srgbClr val="833C0B"/>
                </a:solidFill>
              </a:rPr>
              <a:t>Hoc10 – Đồng hành cùng giáo viên tiểu học</a:t>
            </a:r>
            <a:endParaRPr sz="217"/>
          </a:p>
        </p:txBody>
      </p:sp>
      <p:sp>
        <p:nvSpPr>
          <p:cNvPr id="354" name="Google Shape;354;p24"/>
          <p:cNvSpPr txBox="1"/>
          <p:nvPr/>
        </p:nvSpPr>
        <p:spPr>
          <a:xfrm>
            <a:off x="1579460" y="937657"/>
            <a:ext cx="1701678" cy="21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17994" rIns="35999" bIns="17994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788">
                <a:solidFill>
                  <a:srgbClr val="833C0B"/>
                </a:solidFill>
              </a:rPr>
              <a:t>Hoặc truy cập qua QR code</a:t>
            </a:r>
            <a:endParaRPr sz="217"/>
          </a:p>
        </p:txBody>
      </p:sp>
      <p:pic>
        <p:nvPicPr>
          <p:cNvPr id="355" name="Google Shape;355;p24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2236140" y="1122967"/>
            <a:ext cx="414741" cy="29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1509" y="1465597"/>
            <a:ext cx="1057034" cy="1057034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g2aa5f5f0cdc_0_0">
            <a:extLst>
              <a:ext uri="{FF2B5EF4-FFF2-40B4-BE49-F238E27FC236}">
                <a16:creationId xmlns:a16="http://schemas.microsoft.com/office/drawing/2014/main" id="{FA2C8BC1-91CE-4341-81E6-97CDEBE50F99}"/>
              </a:ext>
            </a:extLst>
          </p:cNvPr>
          <p:cNvSpPr/>
          <p:nvPr/>
        </p:nvSpPr>
        <p:spPr>
          <a:xfrm>
            <a:off x="-158825" y="2347894"/>
            <a:ext cx="5118249" cy="352444"/>
          </a:xfrm>
          <a:custGeom>
            <a:avLst/>
            <a:gdLst/>
            <a:ahLst/>
            <a:cxnLst/>
            <a:rect l="l" t="t" r="r" b="b"/>
            <a:pathLst>
              <a:path w="5137837" h="353793" extrusionOk="0">
                <a:moveTo>
                  <a:pt x="0" y="0"/>
                </a:moveTo>
                <a:lnTo>
                  <a:pt x="5137837" y="0"/>
                </a:lnTo>
                <a:lnTo>
                  <a:pt x="5137837" y="353793"/>
                </a:lnTo>
                <a:lnTo>
                  <a:pt x="0" y="353793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;g2aa5f5f0cdc_0_0">
            <a:extLst>
              <a:ext uri="{FF2B5EF4-FFF2-40B4-BE49-F238E27FC236}">
                <a16:creationId xmlns:a16="http://schemas.microsoft.com/office/drawing/2014/main" id="{487BAFBA-2E32-45FB-8273-A7C5CE6EB3A0}"/>
              </a:ext>
            </a:extLst>
          </p:cNvPr>
          <p:cNvSpPr/>
          <p:nvPr/>
        </p:nvSpPr>
        <p:spPr>
          <a:xfrm flipH="1">
            <a:off x="0" y="846966"/>
            <a:ext cx="1630222" cy="1677150"/>
          </a:xfrm>
          <a:custGeom>
            <a:avLst/>
            <a:gdLst/>
            <a:ahLst/>
            <a:cxnLst/>
            <a:rect l="l" t="t" r="r" b="b"/>
            <a:pathLst>
              <a:path w="6948601" h="7090409" extrusionOk="0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8;g2aa5f5f0cdc_0_0">
            <a:extLst>
              <a:ext uri="{FF2B5EF4-FFF2-40B4-BE49-F238E27FC236}">
                <a16:creationId xmlns:a16="http://schemas.microsoft.com/office/drawing/2014/main" id="{3EF40B36-20A0-4205-BCC1-AA1C9F5FD0C6}"/>
              </a:ext>
            </a:extLst>
          </p:cNvPr>
          <p:cNvSpPr txBox="1"/>
          <p:nvPr/>
        </p:nvSpPr>
        <p:spPr>
          <a:xfrm>
            <a:off x="2536182" y="773171"/>
            <a:ext cx="1630222" cy="102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35999" rIns="35999" bIns="35999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 gì đuôi ngắn tai dài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Mắt hồng lông mượt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Có tài chạy nhanh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US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Là con gì?</a:t>
            </a:r>
            <a:r>
              <a:rPr lang="en-US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33B61-6E6B-44E1-BA19-0531A27A4025}"/>
              </a:ext>
            </a:extLst>
          </p:cNvPr>
          <p:cNvSpPr/>
          <p:nvPr/>
        </p:nvSpPr>
        <p:spPr>
          <a:xfrm>
            <a:off x="2307002" y="1877716"/>
            <a:ext cx="1726755" cy="2462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Đáp án câu đố: Con thỏ</a:t>
            </a:r>
          </a:p>
        </p:txBody>
      </p:sp>
    </p:spTree>
    <p:extLst>
      <p:ext uri="{BB962C8B-B14F-4D97-AF65-F5344CB8AC3E}">
        <p14:creationId xmlns:p14="http://schemas.microsoft.com/office/powerpoint/2010/main" val="18287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g2aa5f5f0cdc_0_0">
            <a:extLst>
              <a:ext uri="{FF2B5EF4-FFF2-40B4-BE49-F238E27FC236}">
                <a16:creationId xmlns:a16="http://schemas.microsoft.com/office/drawing/2014/main" id="{8A5F042C-02E9-4B23-8AA1-3F18623BCBB0}"/>
              </a:ext>
            </a:extLst>
          </p:cNvPr>
          <p:cNvSpPr/>
          <p:nvPr/>
        </p:nvSpPr>
        <p:spPr>
          <a:xfrm>
            <a:off x="-158825" y="2347894"/>
            <a:ext cx="5118249" cy="352444"/>
          </a:xfrm>
          <a:custGeom>
            <a:avLst/>
            <a:gdLst/>
            <a:ahLst/>
            <a:cxnLst/>
            <a:rect l="l" t="t" r="r" b="b"/>
            <a:pathLst>
              <a:path w="5137837" h="353793" extrusionOk="0">
                <a:moveTo>
                  <a:pt x="0" y="0"/>
                </a:moveTo>
                <a:lnTo>
                  <a:pt x="5137837" y="0"/>
                </a:lnTo>
                <a:lnTo>
                  <a:pt x="5137837" y="353793"/>
                </a:lnTo>
                <a:lnTo>
                  <a:pt x="0" y="353793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7;g2aa5f5f0cdc_0_0">
            <a:extLst>
              <a:ext uri="{FF2B5EF4-FFF2-40B4-BE49-F238E27FC236}">
                <a16:creationId xmlns:a16="http://schemas.microsoft.com/office/drawing/2014/main" id="{31456F3F-C1B1-403C-92E7-079D95234A88}"/>
              </a:ext>
            </a:extLst>
          </p:cNvPr>
          <p:cNvSpPr/>
          <p:nvPr/>
        </p:nvSpPr>
        <p:spPr>
          <a:xfrm flipH="1">
            <a:off x="0" y="846966"/>
            <a:ext cx="1630222" cy="1677150"/>
          </a:xfrm>
          <a:custGeom>
            <a:avLst/>
            <a:gdLst/>
            <a:ahLst/>
            <a:cxnLst/>
            <a:rect l="l" t="t" r="r" b="b"/>
            <a:pathLst>
              <a:path w="6948601" h="7090409" extrusionOk="0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6;g2aa5f5f0cdc_0_9">
            <a:extLst>
              <a:ext uri="{FF2B5EF4-FFF2-40B4-BE49-F238E27FC236}">
                <a16:creationId xmlns:a16="http://schemas.microsoft.com/office/drawing/2014/main" id="{D35EB181-92B6-4F9F-B69F-171C0DEBCE69}"/>
              </a:ext>
            </a:extLst>
          </p:cNvPr>
          <p:cNvSpPr txBox="1"/>
          <p:nvPr/>
        </p:nvSpPr>
        <p:spPr>
          <a:xfrm>
            <a:off x="2513419" y="750015"/>
            <a:ext cx="1313922" cy="9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35999" rIns="35999" bIns="35999" anchor="t" anchorCtr="0">
            <a:noAutofit/>
          </a:bodyPr>
          <a:lstStyle/>
          <a:p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 gì ăn cỏ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Đầu có 2 sừng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Lỗ mũi buộc thừng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Kéo cày rất giỏi</a:t>
            </a:r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7E843-1761-4EF5-99F5-5E28287867D0}"/>
              </a:ext>
            </a:extLst>
          </p:cNvPr>
          <p:cNvSpPr/>
          <p:nvPr/>
        </p:nvSpPr>
        <p:spPr>
          <a:xfrm>
            <a:off x="2285362" y="1893607"/>
            <a:ext cx="1770036" cy="2462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vi-VN" sz="100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Đáp án câu đố: Con trâu</a:t>
            </a:r>
          </a:p>
        </p:txBody>
      </p:sp>
    </p:spTree>
    <p:extLst>
      <p:ext uri="{BB962C8B-B14F-4D97-AF65-F5344CB8AC3E}">
        <p14:creationId xmlns:p14="http://schemas.microsoft.com/office/powerpoint/2010/main" val="17179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g2aa5f5f0cdc_0_0">
            <a:extLst>
              <a:ext uri="{FF2B5EF4-FFF2-40B4-BE49-F238E27FC236}">
                <a16:creationId xmlns:a16="http://schemas.microsoft.com/office/drawing/2014/main" id="{CA1BC78E-E7C1-4FA1-A333-AE0B9530A5C6}"/>
              </a:ext>
            </a:extLst>
          </p:cNvPr>
          <p:cNvSpPr/>
          <p:nvPr/>
        </p:nvSpPr>
        <p:spPr>
          <a:xfrm>
            <a:off x="-158825" y="2347894"/>
            <a:ext cx="5118249" cy="352444"/>
          </a:xfrm>
          <a:custGeom>
            <a:avLst/>
            <a:gdLst/>
            <a:ahLst/>
            <a:cxnLst/>
            <a:rect l="l" t="t" r="r" b="b"/>
            <a:pathLst>
              <a:path w="5137837" h="353793" extrusionOk="0">
                <a:moveTo>
                  <a:pt x="0" y="0"/>
                </a:moveTo>
                <a:lnTo>
                  <a:pt x="5137837" y="0"/>
                </a:lnTo>
                <a:lnTo>
                  <a:pt x="5137837" y="353793"/>
                </a:lnTo>
                <a:lnTo>
                  <a:pt x="0" y="353793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7;g2aa5f5f0cdc_0_0">
            <a:extLst>
              <a:ext uri="{FF2B5EF4-FFF2-40B4-BE49-F238E27FC236}">
                <a16:creationId xmlns:a16="http://schemas.microsoft.com/office/drawing/2014/main" id="{EAD16FF0-9774-440F-BEA5-0F51A6C48BD8}"/>
              </a:ext>
            </a:extLst>
          </p:cNvPr>
          <p:cNvSpPr/>
          <p:nvPr/>
        </p:nvSpPr>
        <p:spPr>
          <a:xfrm flipH="1">
            <a:off x="0" y="846966"/>
            <a:ext cx="1630222" cy="1677150"/>
          </a:xfrm>
          <a:custGeom>
            <a:avLst/>
            <a:gdLst/>
            <a:ahLst/>
            <a:cxnLst/>
            <a:rect l="l" t="t" r="r" b="b"/>
            <a:pathLst>
              <a:path w="6948601" h="7090409" extrusionOk="0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4;g2aa5f5f0cdc_0_19">
            <a:extLst>
              <a:ext uri="{FF2B5EF4-FFF2-40B4-BE49-F238E27FC236}">
                <a16:creationId xmlns:a16="http://schemas.microsoft.com/office/drawing/2014/main" id="{CF1BCDE0-F598-42E8-9BA7-20B6A00CB1DE}"/>
              </a:ext>
            </a:extLst>
          </p:cNvPr>
          <p:cNvSpPr txBox="1"/>
          <p:nvPr/>
        </p:nvSpPr>
        <p:spPr>
          <a:xfrm>
            <a:off x="2486724" y="688896"/>
            <a:ext cx="1367312" cy="105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35999" rIns="35999" bIns="35999" anchor="t" anchorCtr="0">
            <a:noAutofit/>
          </a:bodyPr>
          <a:lstStyle/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Con gì bốn vó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Ngực nở bụng thon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Rung rinh chiếc bờm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Phi nhanh như gió?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93F06-C307-4CE8-9DA1-6DD2FBAD6FD2}"/>
              </a:ext>
            </a:extLst>
          </p:cNvPr>
          <p:cNvSpPr/>
          <p:nvPr/>
        </p:nvSpPr>
        <p:spPr>
          <a:xfrm>
            <a:off x="2188901" y="1837411"/>
            <a:ext cx="1853392" cy="2462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Đáp án câu đố: Con ngựa</a:t>
            </a:r>
          </a:p>
        </p:txBody>
      </p:sp>
    </p:spTree>
    <p:extLst>
      <p:ext uri="{BB962C8B-B14F-4D97-AF65-F5344CB8AC3E}">
        <p14:creationId xmlns:p14="http://schemas.microsoft.com/office/powerpoint/2010/main" val="20565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g2aa5f5f0cdc_0_0">
            <a:extLst>
              <a:ext uri="{FF2B5EF4-FFF2-40B4-BE49-F238E27FC236}">
                <a16:creationId xmlns:a16="http://schemas.microsoft.com/office/drawing/2014/main" id="{F90037E4-21C6-4E70-A124-5D7F58594D8C}"/>
              </a:ext>
            </a:extLst>
          </p:cNvPr>
          <p:cNvSpPr/>
          <p:nvPr/>
        </p:nvSpPr>
        <p:spPr>
          <a:xfrm>
            <a:off x="-158825" y="2347894"/>
            <a:ext cx="5118249" cy="352444"/>
          </a:xfrm>
          <a:custGeom>
            <a:avLst/>
            <a:gdLst/>
            <a:ahLst/>
            <a:cxnLst/>
            <a:rect l="l" t="t" r="r" b="b"/>
            <a:pathLst>
              <a:path w="5137837" h="353793" extrusionOk="0">
                <a:moveTo>
                  <a:pt x="0" y="0"/>
                </a:moveTo>
                <a:lnTo>
                  <a:pt x="5137837" y="0"/>
                </a:lnTo>
                <a:lnTo>
                  <a:pt x="5137837" y="353793"/>
                </a:lnTo>
                <a:lnTo>
                  <a:pt x="0" y="353793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7;g2aa5f5f0cdc_0_0">
            <a:extLst>
              <a:ext uri="{FF2B5EF4-FFF2-40B4-BE49-F238E27FC236}">
                <a16:creationId xmlns:a16="http://schemas.microsoft.com/office/drawing/2014/main" id="{E45D47BA-3BCB-45AE-8CD1-1C37C2C8E10C}"/>
              </a:ext>
            </a:extLst>
          </p:cNvPr>
          <p:cNvSpPr/>
          <p:nvPr/>
        </p:nvSpPr>
        <p:spPr>
          <a:xfrm flipH="1">
            <a:off x="0" y="846966"/>
            <a:ext cx="1630222" cy="1677150"/>
          </a:xfrm>
          <a:custGeom>
            <a:avLst/>
            <a:gdLst/>
            <a:ahLst/>
            <a:cxnLst/>
            <a:rect l="l" t="t" r="r" b="b"/>
            <a:pathLst>
              <a:path w="6948601" h="7090409" extrusionOk="0">
                <a:moveTo>
                  <a:pt x="6948601" y="0"/>
                </a:moveTo>
                <a:lnTo>
                  <a:pt x="0" y="0"/>
                </a:lnTo>
                <a:lnTo>
                  <a:pt x="0" y="7090410"/>
                </a:lnTo>
                <a:lnTo>
                  <a:pt x="6948601" y="7090410"/>
                </a:lnTo>
                <a:lnTo>
                  <a:pt x="694860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473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2;g2aa5f5f0cdc_0_27">
            <a:extLst>
              <a:ext uri="{FF2B5EF4-FFF2-40B4-BE49-F238E27FC236}">
                <a16:creationId xmlns:a16="http://schemas.microsoft.com/office/drawing/2014/main" id="{6FC05AC0-AC41-45FB-BE6D-37BF9EC501E6}"/>
              </a:ext>
            </a:extLst>
          </p:cNvPr>
          <p:cNvSpPr txBox="1"/>
          <p:nvPr/>
        </p:nvSpPr>
        <p:spPr>
          <a:xfrm>
            <a:off x="1941102" y="605962"/>
            <a:ext cx="2675897" cy="13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99" tIns="35999" rIns="35999" bIns="35999" anchor="t" anchorCtr="0">
            <a:noAutofit/>
          </a:bodyPr>
          <a:lstStyle/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Cổ cao cao, cẳng cao cao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Chân thì đen, cánh lại trắng ra vào đồng xanh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Cảnh quê thêm đẹp bức tranh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Sao đành lòng chịu tiếng ma lanh nhử mồi?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r>
              <a:rPr lang="vi-VN" sz="900">
                <a:latin typeface="+mn-lt"/>
                <a:ea typeface="Calibri"/>
                <a:cs typeface="Calibri"/>
                <a:sym typeface="Calibri"/>
              </a:rPr>
              <a:t>Là con gì?</a:t>
            </a:r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  <a:p>
            <a:endParaRPr sz="9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C5DC2-2382-4F21-8B57-1E12F457E0C9}"/>
              </a:ext>
            </a:extLst>
          </p:cNvPr>
          <p:cNvSpPr/>
          <p:nvPr/>
        </p:nvSpPr>
        <p:spPr>
          <a:xfrm>
            <a:off x="2217777" y="1971265"/>
            <a:ext cx="1688283" cy="24622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vi-VN" sz="1000">
                <a:latin typeface="+mn-lt"/>
                <a:ea typeface="Calibri"/>
                <a:cs typeface="Calibri"/>
                <a:sym typeface="Calibri"/>
              </a:rPr>
              <a:t>Đáp án câu đố: Con cò</a:t>
            </a:r>
          </a:p>
        </p:txBody>
      </p:sp>
    </p:spTree>
    <p:extLst>
      <p:ext uri="{BB962C8B-B14F-4D97-AF65-F5344CB8AC3E}">
        <p14:creationId xmlns:p14="http://schemas.microsoft.com/office/powerpoint/2010/main" val="10752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4"/>
            <a:extLst>
              <a:ext uri="{FF2B5EF4-FFF2-40B4-BE49-F238E27FC236}">
                <a16:creationId xmlns:a16="http://schemas.microsoft.com/office/drawing/2014/main" id="{42910508-A1B1-CB0D-8449-76315D056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68" y="317460"/>
            <a:ext cx="611689" cy="371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3">
            <a:extLst>
              <a:ext uri="{FF2B5EF4-FFF2-40B4-BE49-F238E27FC236}">
                <a16:creationId xmlns:a16="http://schemas.microsoft.com/office/drawing/2014/main" id="{AA2255D0-6911-49E6-92B3-92CAEC5D2BA9}"/>
              </a:ext>
            </a:extLst>
          </p:cNvPr>
          <p:cNvSpPr/>
          <p:nvPr/>
        </p:nvSpPr>
        <p:spPr>
          <a:xfrm>
            <a:off x="1140142" y="994571"/>
            <a:ext cx="2520315" cy="1616670"/>
          </a:xfrm>
          <a:custGeom>
            <a:avLst/>
            <a:gdLst/>
            <a:ahLst/>
            <a:cxnLst/>
            <a:rect l="l" t="t" r="r" b="b"/>
            <a:pathLst>
              <a:path w="5137837" h="834467" extrusionOk="0">
                <a:moveTo>
                  <a:pt x="0" y="0"/>
                </a:moveTo>
                <a:lnTo>
                  <a:pt x="5137837" y="0"/>
                </a:lnTo>
                <a:lnTo>
                  <a:pt x="5137837" y="834467"/>
                </a:lnTo>
                <a:lnTo>
                  <a:pt x="0" y="834467"/>
                </a:lnTo>
                <a:close/>
              </a:path>
            </a:pathLst>
          </a:custGeom>
          <a:solidFill>
            <a:srgbClr val="F9B299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1;p3">
            <a:extLst>
              <a:ext uri="{FF2B5EF4-FFF2-40B4-BE49-F238E27FC236}">
                <a16:creationId xmlns:a16="http://schemas.microsoft.com/office/drawing/2014/main" id="{AEB9496B-D70D-44C5-A2E9-CA8213016021}"/>
              </a:ext>
            </a:extLst>
          </p:cNvPr>
          <p:cNvSpPr txBox="1"/>
          <p:nvPr/>
        </p:nvSpPr>
        <p:spPr>
          <a:xfrm>
            <a:off x="1379926" y="1403294"/>
            <a:ext cx="20407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Đánh giá kĩ năng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thành tiếng,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học thuộc lòng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42;p3">
            <a:extLst>
              <a:ext uri="{FF2B5EF4-FFF2-40B4-BE49-F238E27FC236}">
                <a16:creationId xmlns:a16="http://schemas.microsoft.com/office/drawing/2014/main" id="{3FF6CD33-33A0-4028-96E8-3E3240D51BA0}"/>
              </a:ext>
            </a:extLst>
          </p:cNvPr>
          <p:cNvSpPr/>
          <p:nvPr/>
        </p:nvSpPr>
        <p:spPr>
          <a:xfrm>
            <a:off x="2081978" y="676250"/>
            <a:ext cx="636642" cy="636642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43;p3">
            <a:extLst>
              <a:ext uri="{FF2B5EF4-FFF2-40B4-BE49-F238E27FC236}">
                <a16:creationId xmlns:a16="http://schemas.microsoft.com/office/drawing/2014/main" id="{08EFF710-C002-4915-BB6D-1EE264794079}"/>
              </a:ext>
            </a:extLst>
          </p:cNvPr>
          <p:cNvSpPr/>
          <p:nvPr/>
        </p:nvSpPr>
        <p:spPr>
          <a:xfrm rot="381571">
            <a:off x="498399" y="1376391"/>
            <a:ext cx="510859" cy="673459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0" y="0"/>
                </a:moveTo>
                <a:lnTo>
                  <a:pt x="2115813" y="0"/>
                </a:lnTo>
                <a:lnTo>
                  <a:pt x="2115813" y="2894768"/>
                </a:lnTo>
                <a:lnTo>
                  <a:pt x="0" y="2894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4;p3">
            <a:extLst>
              <a:ext uri="{FF2B5EF4-FFF2-40B4-BE49-F238E27FC236}">
                <a16:creationId xmlns:a16="http://schemas.microsoft.com/office/drawing/2014/main" id="{37289701-ACC3-4E25-BD4A-86EA0B07A5D9}"/>
              </a:ext>
            </a:extLst>
          </p:cNvPr>
          <p:cNvSpPr/>
          <p:nvPr/>
        </p:nvSpPr>
        <p:spPr>
          <a:xfrm rot="2783279">
            <a:off x="247164" y="944998"/>
            <a:ext cx="540913" cy="713082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0" y="0"/>
                </a:moveTo>
                <a:lnTo>
                  <a:pt x="2240294" y="0"/>
                </a:lnTo>
                <a:lnTo>
                  <a:pt x="2240294" y="3065079"/>
                </a:lnTo>
                <a:lnTo>
                  <a:pt x="0" y="3065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5;p3">
            <a:extLst>
              <a:ext uri="{FF2B5EF4-FFF2-40B4-BE49-F238E27FC236}">
                <a16:creationId xmlns:a16="http://schemas.microsoft.com/office/drawing/2014/main" id="{BA5FA6CD-DAC6-4FBB-B4D2-CBBE447665E5}"/>
              </a:ext>
            </a:extLst>
          </p:cNvPr>
          <p:cNvSpPr/>
          <p:nvPr/>
        </p:nvSpPr>
        <p:spPr>
          <a:xfrm rot="-384000" flipH="1">
            <a:off x="3883559" y="1009167"/>
            <a:ext cx="480810" cy="682002"/>
          </a:xfrm>
          <a:custGeom>
            <a:avLst/>
            <a:gdLst/>
            <a:ahLst/>
            <a:cxnLst/>
            <a:rect l="l" t="t" r="r" b="b"/>
            <a:pathLst>
              <a:path w="2115813" h="2894768" extrusionOk="0">
                <a:moveTo>
                  <a:pt x="2115813" y="0"/>
                </a:moveTo>
                <a:lnTo>
                  <a:pt x="0" y="0"/>
                </a:lnTo>
                <a:lnTo>
                  <a:pt x="0" y="2894768"/>
                </a:lnTo>
                <a:lnTo>
                  <a:pt x="2115813" y="2894768"/>
                </a:lnTo>
                <a:lnTo>
                  <a:pt x="21158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46;p3">
            <a:extLst>
              <a:ext uri="{FF2B5EF4-FFF2-40B4-BE49-F238E27FC236}">
                <a16:creationId xmlns:a16="http://schemas.microsoft.com/office/drawing/2014/main" id="{1370DD49-DB1E-40AB-97D3-8E42E2C4C8F3}"/>
              </a:ext>
            </a:extLst>
          </p:cNvPr>
          <p:cNvSpPr/>
          <p:nvPr/>
        </p:nvSpPr>
        <p:spPr>
          <a:xfrm rot="-2784000" flipH="1">
            <a:off x="4105971" y="497044"/>
            <a:ext cx="509098" cy="722127"/>
          </a:xfrm>
          <a:custGeom>
            <a:avLst/>
            <a:gdLst/>
            <a:ahLst/>
            <a:cxnLst/>
            <a:rect l="l" t="t" r="r" b="b"/>
            <a:pathLst>
              <a:path w="2240294" h="3065078" extrusionOk="0">
                <a:moveTo>
                  <a:pt x="2240294" y="0"/>
                </a:moveTo>
                <a:lnTo>
                  <a:pt x="0" y="0"/>
                </a:lnTo>
                <a:lnTo>
                  <a:pt x="0" y="3065078"/>
                </a:lnTo>
                <a:lnTo>
                  <a:pt x="2240294" y="3065078"/>
                </a:lnTo>
                <a:lnTo>
                  <a:pt x="22402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1400"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2;p4">
            <a:extLst>
              <a:ext uri="{FF2B5EF4-FFF2-40B4-BE49-F238E27FC236}">
                <a16:creationId xmlns:a16="http://schemas.microsoft.com/office/drawing/2014/main" id="{C4FDDEE1-49EA-4F5E-BA75-8D629176772B}"/>
              </a:ext>
            </a:extLst>
          </p:cNvPr>
          <p:cNvSpPr/>
          <p:nvPr/>
        </p:nvSpPr>
        <p:spPr>
          <a:xfrm>
            <a:off x="1647826" y="1445140"/>
            <a:ext cx="1358113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thuộc lòng ba khổ cuối (3, 4 và 5) trong bài 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Đoàn thuyền đánh cá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Google Shape;153;p4">
            <a:extLst>
              <a:ext uri="{FF2B5EF4-FFF2-40B4-BE49-F238E27FC236}">
                <a16:creationId xmlns:a16="http://schemas.microsoft.com/office/drawing/2014/main" id="{C0421CB8-28C2-4B2C-AB7C-3D04ED5F1738}"/>
              </a:ext>
            </a:extLst>
          </p:cNvPr>
          <p:cNvSpPr/>
          <p:nvPr/>
        </p:nvSpPr>
        <p:spPr>
          <a:xfrm>
            <a:off x="3263338" y="1445140"/>
            <a:ext cx="1240155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bài đọc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Sự thật là thước đo chân lí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Google Shape;154;p4">
            <a:extLst>
              <a:ext uri="{FF2B5EF4-FFF2-40B4-BE49-F238E27FC236}">
                <a16:creationId xmlns:a16="http://schemas.microsoft.com/office/drawing/2014/main" id="{B017D931-0F58-4008-9C19-801712A54D1F}"/>
              </a:ext>
            </a:extLst>
          </p:cNvPr>
          <p:cNvSpPr/>
          <p:nvPr/>
        </p:nvSpPr>
        <p:spPr>
          <a:xfrm>
            <a:off x="268230" y="1445140"/>
            <a:ext cx="1122197" cy="1163053"/>
          </a:xfrm>
          <a:custGeom>
            <a:avLst/>
            <a:gdLst/>
            <a:ahLst/>
            <a:cxnLst/>
            <a:rect l="l" t="t" r="r" b="b"/>
            <a:pathLst>
              <a:path w="5137837" h="294562" extrusionOk="0">
                <a:moveTo>
                  <a:pt x="0" y="0"/>
                </a:moveTo>
                <a:lnTo>
                  <a:pt x="5137837" y="0"/>
                </a:lnTo>
                <a:lnTo>
                  <a:pt x="5137837" y="294562"/>
                </a:lnTo>
                <a:lnTo>
                  <a:pt x="0" y="294562"/>
                </a:lnTo>
                <a:close/>
              </a:path>
            </a:pathLst>
          </a:custGeom>
          <a:solidFill>
            <a:srgbClr val="FFFFFF"/>
          </a:solidFill>
          <a:ln w="38100" cap="sq" cmpd="sng">
            <a:solidFill>
              <a:srgbClr val="320B0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Đọc bài đọc</a:t>
            </a:r>
            <a:endParaRPr kumimoji="0" sz="900" b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Xả thân cứu đoàn tàu</a:t>
            </a:r>
            <a:endParaRPr kumimoji="0" sz="9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Google Shape;155;p4">
            <a:extLst>
              <a:ext uri="{FF2B5EF4-FFF2-40B4-BE49-F238E27FC236}">
                <a16:creationId xmlns:a16="http://schemas.microsoft.com/office/drawing/2014/main" id="{C02E6654-862D-4E9B-B112-F4A5A6D66501}"/>
              </a:ext>
            </a:extLst>
          </p:cNvPr>
          <p:cNvSpPr txBox="1"/>
          <p:nvPr/>
        </p:nvSpPr>
        <p:spPr>
          <a:xfrm>
            <a:off x="412608" y="651515"/>
            <a:ext cx="27396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 học sinh đọc một đoạn văn, đoạn thơ khoảng 85 − 90 tiếng hoặc đọc</a:t>
            </a:r>
            <a:r>
              <a:rPr lang="vi-VN" sz="80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kumimoji="0" lang="vi-VN" sz="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thuộc lòng một đoạn thơ (bài thơ) đã học.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Google Shape;156;p4">
            <a:extLst>
              <a:ext uri="{FF2B5EF4-FFF2-40B4-BE49-F238E27FC236}">
                <a16:creationId xmlns:a16="http://schemas.microsoft.com/office/drawing/2014/main" id="{467B1895-10DB-473B-8D63-0EECF52ABA4E}"/>
              </a:ext>
            </a:extLst>
          </p:cNvPr>
          <p:cNvSpPr/>
          <p:nvPr/>
        </p:nvSpPr>
        <p:spPr>
          <a:xfrm>
            <a:off x="3702655" y="673671"/>
            <a:ext cx="1000381" cy="500467"/>
          </a:xfrm>
          <a:custGeom>
            <a:avLst/>
            <a:gdLst/>
            <a:ahLst/>
            <a:cxnLst/>
            <a:rect l="l" t="t" r="r" b="b"/>
            <a:pathLst>
              <a:path w="4641552" h="2649904" extrusionOk="0">
                <a:moveTo>
                  <a:pt x="0" y="0"/>
                </a:moveTo>
                <a:lnTo>
                  <a:pt x="4641552" y="0"/>
                </a:lnTo>
                <a:lnTo>
                  <a:pt x="4641552" y="2649904"/>
                </a:lnTo>
                <a:lnTo>
                  <a:pt x="0" y="264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999" tIns="17994" rIns="35999" bIns="17994" anchor="t" anchorCtr="0">
            <a:noAutofit/>
          </a:bodyPr>
          <a:lstStyle/>
          <a:p>
            <a:endParaRPr sz="80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7;p4">
            <a:extLst>
              <a:ext uri="{FF2B5EF4-FFF2-40B4-BE49-F238E27FC236}">
                <a16:creationId xmlns:a16="http://schemas.microsoft.com/office/drawing/2014/main" id="{663386B4-31B9-4215-B9E2-B794E6D61CE7}"/>
              </a:ext>
            </a:extLst>
          </p:cNvPr>
          <p:cNvSpPr/>
          <p:nvPr/>
        </p:nvSpPr>
        <p:spPr>
          <a:xfrm>
            <a:off x="666675" y="1270978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Google Shape;158;p4">
            <a:extLst>
              <a:ext uri="{FF2B5EF4-FFF2-40B4-BE49-F238E27FC236}">
                <a16:creationId xmlns:a16="http://schemas.microsoft.com/office/drawing/2014/main" id="{87404FD6-E880-421C-AAF9-A1B3A6A0434C}"/>
              </a:ext>
            </a:extLst>
          </p:cNvPr>
          <p:cNvSpPr/>
          <p:nvPr/>
        </p:nvSpPr>
        <p:spPr>
          <a:xfrm>
            <a:off x="2223209" y="1270978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Google Shape;159;p4">
            <a:extLst>
              <a:ext uri="{FF2B5EF4-FFF2-40B4-BE49-F238E27FC236}">
                <a16:creationId xmlns:a16="http://schemas.microsoft.com/office/drawing/2014/main" id="{B097C725-C45D-42AF-B5E9-3C7A1ECACD32}"/>
              </a:ext>
            </a:extLst>
          </p:cNvPr>
          <p:cNvSpPr/>
          <p:nvPr/>
        </p:nvSpPr>
        <p:spPr>
          <a:xfrm>
            <a:off x="3720763" y="1270978"/>
            <a:ext cx="325306" cy="3253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35999" tIns="17994" rIns="35999" bIns="17994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0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64</TotalTime>
  <Words>625</Words>
  <Application>Microsoft Office PowerPoint</Application>
  <PresentationFormat>Custom</PresentationFormat>
  <Paragraphs>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UTM Avo</vt:lpstr>
      <vt:lpstr>2_Office Theme</vt:lpstr>
      <vt:lpstr>Office Theme</vt:lpstr>
      <vt:lpstr>1_Office Theme</vt:lpstr>
      <vt:lpstr>TIẾNG VIỆT 4           Tập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4           Tập 1</dc:title>
  <dc:subject>9Slide.vn</dc:subject>
  <dc:creator>Monkey</dc:creator>
  <dc:description>9Slide.vn</dc:description>
  <cp:lastModifiedBy>OnePercent</cp:lastModifiedBy>
  <cp:revision>8</cp:revision>
  <dcterms:created xsi:type="dcterms:W3CDTF">2023-10-19T01:39:18Z</dcterms:created>
  <dcterms:modified xsi:type="dcterms:W3CDTF">2024-01-10T06:49:06Z</dcterms:modified>
  <cp:category>9Slide.vn</cp:category>
</cp:coreProperties>
</file>