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4" r:id="rId4"/>
    <p:sldId id="285" r:id="rId5"/>
    <p:sldId id="294" r:id="rId6"/>
    <p:sldId id="287" r:id="rId7"/>
    <p:sldId id="288" r:id="rId8"/>
    <p:sldId id="295" r:id="rId9"/>
    <p:sldId id="289" r:id="rId10"/>
    <p:sldId id="291" r:id="rId11"/>
    <p:sldId id="292" r:id="rId12"/>
    <p:sldId id="29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D34CD6"/>
    <a:srgbClr val="9CDCF8"/>
    <a:srgbClr val="FFFBCD"/>
    <a:srgbClr val="FDDEEB"/>
    <a:srgbClr val="FFF789"/>
    <a:srgbClr val="E07235"/>
    <a:srgbClr val="D8F3FC"/>
    <a:srgbClr val="EF5F5F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73" d="100"/>
          <a:sy n="73" d="100"/>
        </p:scale>
        <p:origin x="-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80402" y="314736"/>
            <a:ext cx="2504260" cy="131812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435063"/>
            </a:xfrm>
            <a:prstGeom prst="rect">
              <a:avLst/>
            </a:prstGeom>
            <a:solidFill>
              <a:srgbClr val="EB54E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618411" y="574022"/>
            <a:ext cx="614395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D34CD6"/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76994" y="2191642"/>
            <a:ext cx="8085909" cy="830164"/>
          </a:xfrm>
          <a:prstGeom prst="rect">
            <a:avLst/>
          </a:prstGeom>
          <a:solidFill>
            <a:srgbClr val="9CDCF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37</a:t>
            </a:r>
            <a:r>
              <a:rPr lang="en-US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 </a:t>
            </a:r>
            <a:r>
              <a:rPr lang="vi-VN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</a:t>
            </a: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65270" y="2239744"/>
            <a:ext cx="6113416" cy="12741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80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UTM Cooki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8960" y="2495006"/>
            <a:ext cx="50941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UTM Cookies"/>
              </a:rPr>
              <a:t>Chào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UTM Cookies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UTM Cookies"/>
              </a:rPr>
              <a:t>tạm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UTM Cookies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UTM Cookies"/>
              </a:rPr>
              <a:t>biệt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6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8593" y="2791806"/>
            <a:ext cx="5329647" cy="14338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UTM Cookies"/>
              </a:rPr>
              <a:t>Khám</a:t>
            </a:r>
            <a:r>
              <a:rPr lang="en-US" sz="80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UTM Cookies"/>
              </a:rPr>
              <a:t> </a:t>
            </a:r>
            <a:r>
              <a:rPr lang="en-US" sz="800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UTM Cookies"/>
              </a:rPr>
              <a:t>phá</a:t>
            </a:r>
            <a:endParaRPr lang="vi-VN" sz="80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8605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26081" y="2155372"/>
            <a:ext cx="6466115" cy="14407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B54E9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vi-VN" sz="80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B54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4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=""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=""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08960" y="2220686"/>
            <a:ext cx="6165669" cy="14338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latin typeface="UTM Cookies"/>
              </a:rPr>
              <a:t>LUYỆN TẬP</a:t>
            </a:r>
            <a:endParaRPr lang="vi-VN" sz="80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8897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=""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535</Words>
  <Application>Microsoft Office PowerPoint</Application>
  <PresentationFormat>Custom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144</cp:revision>
  <dcterms:created xsi:type="dcterms:W3CDTF">2021-06-02T01:34:28Z</dcterms:created>
  <dcterms:modified xsi:type="dcterms:W3CDTF">2021-12-12T14:45:32Z</dcterms:modified>
</cp:coreProperties>
</file>