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17"/>
  </p:notesMasterIdLst>
  <p:sldIdLst>
    <p:sldId id="311" r:id="rId3"/>
    <p:sldId id="261" r:id="rId4"/>
    <p:sldId id="263" r:id="rId5"/>
    <p:sldId id="353" r:id="rId6"/>
    <p:sldId id="264" r:id="rId7"/>
    <p:sldId id="266" r:id="rId8"/>
    <p:sldId id="299" r:id="rId9"/>
    <p:sldId id="354" r:id="rId10"/>
    <p:sldId id="303" r:id="rId11"/>
    <p:sldId id="301" r:id="rId12"/>
    <p:sldId id="349" r:id="rId13"/>
    <p:sldId id="360" r:id="rId14"/>
    <p:sldId id="361" r:id="rId15"/>
    <p:sldId id="33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3648" autoAdjust="0"/>
  </p:normalViewPr>
  <p:slideViewPr>
    <p:cSldViewPr>
      <p:cViewPr varScale="1">
        <p:scale>
          <a:sx n="73" d="100"/>
          <a:sy n="73" d="100"/>
        </p:scale>
        <p:origin x="1086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61BB-A79D-44DE-819F-CBF7BC3613DD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46C68-B22C-4187-9587-A7BD8342F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0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07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9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6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24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83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09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5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24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4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344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4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33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F146F-1E17-48E9-9A25-291CD1AE9653}" type="datetimeFigureOut">
              <a:rPr lang="en-US" smtClean="0"/>
              <a:t>29/05/2025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1378-15B7-4858-81C4-65578EE9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6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A289E25-2DCD-43D2-A6BB-F989895750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29/05/2025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113F16F-BBC8-4C71-BFD8-46632E7FE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3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466850" y="1447800"/>
            <a:ext cx="6229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5365" tIns="37682" rIns="75365" bIns="37682" rtlCol="0">
            <a:noAutofit/>
          </a:bodyPr>
          <a:lstStyle/>
          <a:p>
            <a:pPr marL="0" indent="0" algn="ctr"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708564"/>
            <a:ext cx="8762999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132: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uêch</a:t>
            </a:r>
            <a:endParaRPr lang="vi-VN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6215" y="5867400"/>
            <a:ext cx="3851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https://meet.google.com/pad-rhkp-xfn</a:t>
            </a:r>
          </a:p>
        </p:txBody>
      </p:sp>
    </p:spTree>
    <p:extLst>
      <p:ext uri="{BB962C8B-B14F-4D97-AF65-F5344CB8AC3E}">
        <p14:creationId xmlns:p14="http://schemas.microsoft.com/office/powerpoint/2010/main" val="177908714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76200"/>
            <a:ext cx="876299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9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uệch</a:t>
            </a:r>
            <a:r>
              <a:rPr lang="en-US" sz="9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ngoạc</a:t>
            </a:r>
            <a:endParaRPr kumimoji="0" lang="vi-VN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2133600"/>
            <a:ext cx="6486338" cy="21095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1" y="4243197"/>
            <a:ext cx="2082975" cy="191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542" y="4243197"/>
            <a:ext cx="2304396" cy="1913071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54576" y="4243197"/>
            <a:ext cx="2117362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0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152400"/>
            <a:ext cx="111252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472625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xuềnh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2209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tuệch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2806987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tuếch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3417449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huếch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4143648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chuếnh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62800" y="4754972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khuếch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76200"/>
            <a:ext cx="10210800" cy="89916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5334000" y="11049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590800" y="15240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4800600" y="15240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467600" y="15240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981200" y="19812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19685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3000" y="28194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295900" y="3276600"/>
            <a:ext cx="76200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419600"/>
            <a:ext cx="10287000" cy="10134600"/>
          </a:xfrm>
          <a:prstGeom prst="rect">
            <a:avLst/>
          </a:prstGeom>
        </p:spPr>
      </p:pic>
      <p:pic>
        <p:nvPicPr>
          <p:cNvPr id="3" name="Picture 2" descr="dấu tích - Google Tìm kiếm | Iphone, Hình, Nụ cười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90" y="4572000"/>
            <a:ext cx="675410" cy="79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0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305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Bài 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132</a:t>
            </a:r>
            <a:r>
              <a:rPr lang="vi-VN" sz="5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: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r>
              <a:rPr lang="vi-VN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uêch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0" y="2089758"/>
            <a:ext cx="4381499" cy="3429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2">
                    <a:lumMod val="10000"/>
                  </a:schemeClr>
                </a:solidFill>
              </a:rPr>
              <a:t>uêch</a:t>
            </a:r>
            <a:endParaRPr lang="en-US"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2089758"/>
            <a:ext cx="4305300" cy="3429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2">
                    <a:lumMod val="10000"/>
                  </a:schemeClr>
                </a:solidFill>
              </a:rPr>
              <a:t>uênh</a:t>
            </a:r>
            <a:endParaRPr lang="en-US" sz="9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17973" y="3141761"/>
            <a:ext cx="2462991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755" y="790863"/>
            <a:ext cx="7795444" cy="4263969"/>
            <a:chOff x="4148248" y="673847"/>
            <a:chExt cx="2216354" cy="1528553"/>
          </a:xfrm>
        </p:grpSpPr>
        <p:sp>
          <p:nvSpPr>
            <p:cNvPr id="20" name="Rectangle 19"/>
            <p:cNvSpPr/>
            <p:nvPr/>
          </p:nvSpPr>
          <p:spPr>
            <a:xfrm>
              <a:off x="4148248" y="673847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uênh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54800" y="1516600"/>
              <a:ext cx="776795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631858" y="1516600"/>
              <a:ext cx="73274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noProof="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152400"/>
            <a:ext cx="135636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029200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Ngoạm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3776" y="600164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057400"/>
            <a:ext cx="5467491" cy="179349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1" y="3850896"/>
            <a:ext cx="2899610" cy="1467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8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07949" y="3850896"/>
            <a:ext cx="2993142" cy="1467406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r>
              <a:rPr lang="en-US" sz="8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endParaRPr lang="en-US" sz="8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5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04800"/>
            <a:ext cx="83820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endParaRPr kumimoji="0" lang="vi-VN" sz="8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05000"/>
            <a:ext cx="7543799" cy="233819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1" y="4243197"/>
            <a:ext cx="2362199" cy="19130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259129"/>
            <a:ext cx="2514599" cy="1913071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243197"/>
            <a:ext cx="2667000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7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90873" y="838200"/>
            <a:ext cx="5800527" cy="4251268"/>
            <a:chOff x="4154800" y="678400"/>
            <a:chExt cx="2209802" cy="1524000"/>
          </a:xfrm>
        </p:grpSpPr>
        <p:sp>
          <p:nvSpPr>
            <p:cNvPr id="7" name="Rectangle 6"/>
            <p:cNvSpPr/>
            <p:nvPr/>
          </p:nvSpPr>
          <p:spPr>
            <a:xfrm>
              <a:off x="4154800" y="6784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uêch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54800" y="1516600"/>
              <a:ext cx="776795" cy="685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noProof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31858" y="1516600"/>
              <a:ext cx="73274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29889" y="3176398"/>
            <a:ext cx="1838126" cy="19269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381000"/>
            <a:ext cx="122682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953000"/>
            <a:ext cx="6019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Mỏ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khoằm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61899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8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uệch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14600" y="2285210"/>
            <a:ext cx="4724400" cy="3182153"/>
            <a:chOff x="3809999" y="1385042"/>
            <a:chExt cx="2209801" cy="1380199"/>
          </a:xfrm>
        </p:grpSpPr>
        <p:sp>
          <p:nvSpPr>
            <p:cNvPr id="10" name="Rectangle 9"/>
            <p:cNvSpPr/>
            <p:nvPr/>
          </p:nvSpPr>
          <p:spPr>
            <a:xfrm>
              <a:off x="3809999" y="1385042"/>
              <a:ext cx="2209800" cy="69439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r>
                <a:rPr lang="en-US" sz="72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uệch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10000" y="2079441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5709" y="2079441"/>
              <a:ext cx="1164091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200" b="1" noProof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uêch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0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62</Words>
  <Application>Microsoft Office PowerPoint</Application>
  <PresentationFormat>On-screen Show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HP001 4 hàng</vt:lpstr>
      <vt:lpstr>UTM Avo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Đào Thị Nhẫn</cp:lastModifiedBy>
  <cp:revision>198</cp:revision>
  <dcterms:created xsi:type="dcterms:W3CDTF">2021-11-14T08:56:22Z</dcterms:created>
  <dcterms:modified xsi:type="dcterms:W3CDTF">2025-05-28T22:45:43Z</dcterms:modified>
</cp:coreProperties>
</file>