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93" d="100"/>
          <a:sy n="93" d="100"/>
        </p:scale>
        <p:origin x="84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4B42-31EF-4D6E-BB17-81366EB38D0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B5C85-1B38-45CB-8A1B-595BEB113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4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72000" y="819150"/>
            <a:ext cx="9288000" cy="35052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6921" y="180437"/>
            <a:ext cx="1484381" cy="1089951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3094027"/>
            <a:ext cx="978249" cy="2289092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56" y="277114"/>
            <a:ext cx="1186708" cy="9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55D4-70F8-4426-BB55-91C501CB725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3.wdp"/><Relationship Id="rId5" Type="http://schemas.openxmlformats.org/officeDocument/2006/relationships/image" Target="../media/image26.svg"/><Relationship Id="rId10" Type="http://schemas.openxmlformats.org/officeDocument/2006/relationships/image" Target="../media/image30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5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56"/>
            <a:ext cx="9144000" cy="517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28003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80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43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06" y="0"/>
            <a:ext cx="9228206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-499" r="5981" b="499"/>
          <a:stretch/>
        </p:blipFill>
        <p:spPr>
          <a:xfrm>
            <a:off x="20782" y="0"/>
            <a:ext cx="8894618" cy="1809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5735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                             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Bài giải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  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Bán 40kg gạo tẻ thu được số tiền là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18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000 x 40 = 720 000 (đồng)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Bán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35kg gạo nếp thu được số tiền là: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25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000 x 35 = 875 000 (đồng)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Cửa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hàng đó thu được tất cả số tiền là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720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000 + 875 000 = 1 595 000 (đồng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)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                     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Đáp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số: 1 595 000 đồng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045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3" y="3552027"/>
            <a:ext cx="9147043" cy="17379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6258C2-F9D7-FD86-A019-16EBEAF66E47}"/>
              </a:ext>
            </a:extLst>
          </p:cNvPr>
          <p:cNvGrpSpPr/>
          <p:nvPr/>
        </p:nvGrpSpPr>
        <p:grpSpPr>
          <a:xfrm>
            <a:off x="0" y="3294456"/>
            <a:ext cx="9144000" cy="274190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17319" y="444345"/>
            <a:ext cx="6208779" cy="298720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29500" y="231093"/>
            <a:ext cx="1487715" cy="3401135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9144000" cy="225263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55032972-FAFF-AFAC-8A5E-A92F45147507}"/>
              </a:ext>
            </a:extLst>
          </p:cNvPr>
          <p:cNvGrpSpPr/>
          <p:nvPr/>
        </p:nvGrpSpPr>
        <p:grpSpPr>
          <a:xfrm rot="-5400000">
            <a:off x="-1528768" y="1540425"/>
            <a:ext cx="3282798" cy="225263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xmlns="" id="{9AD3A5C8-0061-9C0D-461B-1FD5EB5CCC6A}"/>
              </a:ext>
            </a:extLst>
          </p:cNvPr>
          <p:cNvGrpSpPr/>
          <p:nvPr/>
        </p:nvGrpSpPr>
        <p:grpSpPr>
          <a:xfrm rot="-5400000">
            <a:off x="7389970" y="1534597"/>
            <a:ext cx="3282798" cy="225263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xmlns="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65769" y="1692968"/>
            <a:ext cx="1067276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571739-6362-152A-73F5-C78C2DD95B76}"/>
              </a:ext>
            </a:extLst>
          </p:cNvPr>
          <p:cNvSpPr txBox="1"/>
          <p:nvPr/>
        </p:nvSpPr>
        <p:spPr>
          <a:xfrm>
            <a:off x="1219200" y="790578"/>
            <a:ext cx="6385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u="sng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Dặn</a:t>
            </a:r>
            <a:r>
              <a:rPr lang="en-US" sz="3000" b="1" u="sng" dirty="0" smtClean="0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dò</a:t>
            </a:r>
            <a:endParaRPr lang="en-US" sz="3000" b="1" u="sng" dirty="0" smtClean="0">
              <a:solidFill>
                <a:prstClr val="white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marL="457200" indent="-457200" algn="ctr" defTabSz="685800">
              <a:buFontTx/>
              <a:buChar char="-"/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Hoàn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</a:t>
            </a:r>
          </a:p>
          <a:p>
            <a:pPr marL="457200" indent="-457200" algn="ctr" defTabSz="685800">
              <a:buFontTx/>
              <a:buChar char="-"/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Chuẩn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trước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61401" y="1869583"/>
            <a:ext cx="2301614" cy="3661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050094" y="2082761"/>
            <a:ext cx="2301614" cy="32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93502" y="4183900"/>
            <a:ext cx="1956996" cy="647588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5"/>
                </a:lnTo>
                <a:lnTo>
                  <a:pt x="0" y="1295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301527">
            <a:off x="2416036" y="-1082427"/>
            <a:ext cx="4311928" cy="7308353"/>
          </a:xfrm>
          <a:custGeom>
            <a:avLst/>
            <a:gdLst/>
            <a:ahLst/>
            <a:cxnLst/>
            <a:rect l="l" t="t" r="r" b="b"/>
            <a:pathLst>
              <a:path w="8623856" h="14616706">
                <a:moveTo>
                  <a:pt x="0" y="0"/>
                </a:moveTo>
                <a:lnTo>
                  <a:pt x="8623856" y="0"/>
                </a:lnTo>
                <a:lnTo>
                  <a:pt x="8623856" y="14616706"/>
                </a:lnTo>
                <a:lnTo>
                  <a:pt x="0" y="14616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703317" y="3026566"/>
            <a:ext cx="2014528" cy="3174757"/>
          </a:xfrm>
          <a:custGeom>
            <a:avLst/>
            <a:gdLst/>
            <a:ahLst/>
            <a:cxnLst/>
            <a:rect l="l" t="t" r="r" b="b"/>
            <a:pathLst>
              <a:path w="4029055" h="6349514">
                <a:moveTo>
                  <a:pt x="4029055" y="0"/>
                </a:moveTo>
                <a:lnTo>
                  <a:pt x="0" y="0"/>
                </a:lnTo>
                <a:lnTo>
                  <a:pt x="0" y="6349514"/>
                </a:lnTo>
                <a:lnTo>
                  <a:pt x="4029055" y="6349514"/>
                </a:lnTo>
                <a:lnTo>
                  <a:pt x="40290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603949" y="2921248"/>
            <a:ext cx="2129694" cy="2662118"/>
          </a:xfrm>
          <a:custGeom>
            <a:avLst/>
            <a:gdLst/>
            <a:ahLst/>
            <a:cxnLst/>
            <a:rect l="l" t="t" r="r" b="b"/>
            <a:pathLst>
              <a:path w="4259388" h="5324235">
                <a:moveTo>
                  <a:pt x="0" y="0"/>
                </a:moveTo>
                <a:lnTo>
                  <a:pt x="4259388" y="0"/>
                </a:lnTo>
                <a:lnTo>
                  <a:pt x="4259388" y="5324235"/>
                </a:lnTo>
                <a:lnTo>
                  <a:pt x="0" y="5324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418508">
            <a:off x="7405362" y="607335"/>
            <a:ext cx="1338684" cy="941541"/>
          </a:xfrm>
          <a:custGeom>
            <a:avLst/>
            <a:gdLst/>
            <a:ahLst/>
            <a:cxnLst/>
            <a:rect l="l" t="t" r="r" b="b"/>
            <a:pathLst>
              <a:path w="2677368" h="1883082">
                <a:moveTo>
                  <a:pt x="0" y="0"/>
                </a:moveTo>
                <a:lnTo>
                  <a:pt x="2677369" y="0"/>
                </a:lnTo>
                <a:lnTo>
                  <a:pt x="2677369" y="1883082"/>
                </a:lnTo>
                <a:lnTo>
                  <a:pt x="0" y="1883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081415" y="476250"/>
            <a:ext cx="498117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Nunito Bold"/>
              </a:rPr>
              <a:t>Salford School</a:t>
            </a:r>
          </a:p>
        </p:txBody>
      </p:sp>
      <p:sp>
        <p:nvSpPr>
          <p:cNvPr id="10" name="Freeform 10"/>
          <p:cNvSpPr/>
          <p:nvPr/>
        </p:nvSpPr>
        <p:spPr>
          <a:xfrm rot="10412530">
            <a:off x="8091064" y="-617180"/>
            <a:ext cx="2305210" cy="20574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912969">
            <a:off x="-1291501" y="-760522"/>
            <a:ext cx="2305210" cy="20574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F2083B-C7E9-42AF-8264-9F73C126E81B}"/>
              </a:ext>
            </a:extLst>
          </p:cNvPr>
          <p:cNvSpPr txBox="1"/>
          <p:nvPr/>
        </p:nvSpPr>
        <p:spPr>
          <a:xfrm>
            <a:off x="1453853" y="1280446"/>
            <a:ext cx="651089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 ƠN QUÝ THẦY CÔ VÀ CÁC EM !</a:t>
            </a:r>
            <a:endParaRPr lang="en-US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6" y="3680059"/>
            <a:ext cx="1640979" cy="1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25559" y="194078"/>
            <a:ext cx="6444343" cy="60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Vượt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qua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thử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thách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371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7161"/>
            <a:ext cx="653218" cy="8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00019" y="3865894"/>
            <a:ext cx="60073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005" y="-58482"/>
            <a:ext cx="776790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189033" y="285750"/>
            <a:ext cx="8033083" cy="4449303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399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399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49" y="2152707"/>
            <a:ext cx="3211300" cy="2842394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009691" y="454013"/>
            <a:ext cx="3676452" cy="170830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85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4500" dirty="0">
                <a:solidFill>
                  <a:srgbClr val="FFFFF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96095" y="1074588"/>
            <a:ext cx="1809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227" y="2704360"/>
            <a:ext cx="2319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 x 3  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2958" y="2704360"/>
            <a:ext cx="22357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933" y="3883422"/>
            <a:ext cx="22357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1" y="3883421"/>
            <a:ext cx="2641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7493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095" y="954839"/>
            <a:ext cx="1766018" cy="2696506"/>
            <a:chOff x="111884" y="1341945"/>
            <a:chExt cx="2354690" cy="3595341"/>
          </a:xfrm>
        </p:grpSpPr>
        <p:pic>
          <p:nvPicPr>
            <p:cNvPr id="7" name="그림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975" y="4120041"/>
              <a:ext cx="2113737" cy="81724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 defTabSz="685800" latinLnBrk="1">
                <a:defRPr/>
              </a:pPr>
              <a:r>
                <a:rPr lang="en-US" altLang="ko-KR" sz="3000" b="1" dirty="0" smtClean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HĐ:</a:t>
              </a:r>
              <a:endParaRPr lang="ko-KR" altLang="en-US" sz="3000" b="1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75755" flipH="1">
            <a:off x="8056424" y="1262542"/>
            <a:ext cx="1279813" cy="1158666"/>
            <a:chOff x="4341484" y="4722902"/>
            <a:chExt cx="1549225" cy="1260544"/>
          </a:xfrm>
        </p:grpSpPr>
        <p:pic>
          <p:nvPicPr>
            <p:cNvPr id="12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3743" flipH="1">
              <a:off x="4483930" y="4580456"/>
              <a:ext cx="1260544" cy="15454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593743" flipH="1">
              <a:off x="4684245" y="5025416"/>
              <a:ext cx="1206464" cy="55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1">
                <a:defRPr/>
              </a:pPr>
              <a:r>
                <a:rPr lang="en-US" sz="2700" b="1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Tiết</a:t>
              </a:r>
              <a:r>
                <a:rPr lang="en-US" sz="2700" b="1" dirty="0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0695" y="553913"/>
            <a:ext cx="1159007" cy="8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5541308" y="3108424"/>
            <a:ext cx="1106960" cy="10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>
            <a:fillRect/>
          </a:stretch>
        </p:blipFill>
        <p:spPr>
          <a:xfrm flipH="1">
            <a:off x="2487170" y="3884542"/>
            <a:ext cx="2310329" cy="1258958"/>
          </a:xfrm>
          <a:prstGeom prst="rect">
            <a:avLst/>
          </a:prstGeom>
        </p:spPr>
      </p:pic>
      <p:sp>
        <p:nvSpPr>
          <p:cNvPr id="11" name="Hộp Văn bản 12"/>
          <p:cNvSpPr txBox="1"/>
          <p:nvPr/>
        </p:nvSpPr>
        <p:spPr>
          <a:xfrm>
            <a:off x="1504511" y="2104332"/>
            <a:ext cx="6806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500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Luyện</a:t>
            </a:r>
            <a:r>
              <a:rPr lang="en-US" sz="4500" b="1" kern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4500" b="1" kern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tập</a:t>
            </a:r>
            <a:endParaRPr lang="en-US" sz="4500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023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2896" r="10673"/>
          <a:stretch/>
        </p:blipFill>
        <p:spPr>
          <a:xfrm>
            <a:off x="22860" y="-34290"/>
            <a:ext cx="7010400" cy="3672840"/>
          </a:xfrm>
          <a:prstGeom prst="rect">
            <a:avLst/>
          </a:prstGeom>
        </p:spPr>
      </p:pic>
      <p:sp>
        <p:nvSpPr>
          <p:cNvPr id="6" name="Hộp Văn bản 12"/>
          <p:cNvSpPr txBox="1"/>
          <p:nvPr/>
        </p:nvSpPr>
        <p:spPr>
          <a:xfrm>
            <a:off x="1269406" y="209550"/>
            <a:ext cx="595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HS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làm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việc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cá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nhân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- PHT</a:t>
            </a:r>
            <a:endParaRPr lang="en-US" sz="3600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3824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596" cy="520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4" y="1123950"/>
            <a:ext cx="786160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7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17970" r="2791" b="-672"/>
          <a:stretch/>
        </p:blipFill>
        <p:spPr>
          <a:xfrm>
            <a:off x="-108187" y="0"/>
            <a:ext cx="9252187" cy="523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11444"/>
          <a:stretch/>
        </p:blipFill>
        <p:spPr>
          <a:xfrm>
            <a:off x="0" y="1352550"/>
            <a:ext cx="754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1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" y="-35414"/>
            <a:ext cx="9143999" cy="51789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1" y="837869"/>
            <a:ext cx="654729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06" y="0"/>
            <a:ext cx="9228206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550"/>
            <a:ext cx="655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160</Words>
  <Application>Microsoft Office PowerPoint</Application>
  <PresentationFormat>On-screen Show (16:9)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Calibri</vt:lpstr>
      <vt:lpstr>Nunito Bold</vt:lpstr>
      <vt:lpstr>Rammetto One</vt:lpstr>
      <vt:lpstr>SVN-Poky's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Cuong</dc:creator>
  <cp:lastModifiedBy>HP</cp:lastModifiedBy>
  <cp:revision>12</cp:revision>
  <dcterms:created xsi:type="dcterms:W3CDTF">2023-08-30T15:45:32Z</dcterms:created>
  <dcterms:modified xsi:type="dcterms:W3CDTF">2024-12-19T02:01:38Z</dcterms:modified>
</cp:coreProperties>
</file>