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107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điện giật</a:t>
            </a:r>
            <a:endParaRPr lang="vi-VN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“Ai nhanh hơn”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tranh và cho biết những tình huống có thể dẫn đến điện giật và hậu quả của nó.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8 (LAN) - ẢNH\dd28.1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7" b="17106"/>
          <a:stretch>
            <a:fillRect/>
          </a:stretch>
        </p:blipFill>
        <p:spPr bwMode="auto">
          <a:xfrm>
            <a:off x="2479964" y="2362200"/>
            <a:ext cx="5609811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còn những tình huống nào có thể dẫn đến bị điện giật?Em sẽ làm gì để phòng, tránh tai nạn điện giật?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258" y="2057400"/>
            <a:ext cx="8130358" cy="4343400"/>
            <a:chOff x="69487" y="1873247"/>
            <a:chExt cx="8130358" cy="4343400"/>
          </a:xfrm>
        </p:grpSpPr>
        <p:pic>
          <p:nvPicPr>
            <p:cNvPr id="3074" name="Picture 2" descr="E:\2020-2021\Giáo án điện tử các môn - 2020\Dao duc\tranh anh dao duc\Daoduc1 chu de 8 (LAN) - ẢNH\dd28.2.pn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0" b="54513"/>
            <a:stretch>
              <a:fillRect/>
            </a:stretch>
          </p:blipFill>
          <p:spPr bwMode="auto">
            <a:xfrm>
              <a:off x="69487" y="1873247"/>
              <a:ext cx="813035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00200" y="3886200"/>
              <a:ext cx="1676400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4953000"/>
              <a:ext cx="2057614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phòng, tránh bị điện giật như thế nào? Hãy chia sẻ với bạn nhé.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b="56545"/>
          <a:stretch>
            <a:fillRect/>
          </a:stretch>
        </p:blipFill>
        <p:spPr bwMode="auto">
          <a:xfrm>
            <a:off x="4978399" y="2209800"/>
            <a:ext cx="3896375" cy="2540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577" y="2967757"/>
            <a:ext cx="420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nóng, Minh và Quang cởi áo chơi đùa.Quang nghịch ngợm, ném áo của Minh lên cột điện. Minh định trèo lên lấy.</a:t>
            </a:r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noProof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thực hiện một số cách đơn giản và phù hợp để tránh bị điện giật.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2373" y="1642624"/>
            <a:ext cx="4949230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676400"/>
            <a:ext cx="48878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chơi gần đường điện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điện đứt tránh đi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tự dùng đồ điện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toàn em khắc ghi.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04" y="431266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WPS Slides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.VnAvant</vt:lpstr>
      <vt:lpstr>HP-087</vt:lpstr>
      <vt:lpstr>Segoe Print</vt:lpstr>
      <vt:lpstr>Times New Roman</vt:lpstr>
      <vt:lpstr>HP-089</vt:lpstr>
      <vt:lpstr>HP001 TD 4H</vt:lpstr>
      <vt:lpstr>Calibri</vt:lpstr>
      <vt:lpstr>Microsoft YaHei</vt:lpstr>
      <vt:lpstr>Arial Unicode MS</vt:lpstr>
      <vt:lpstr>Office Theme</vt:lpstr>
      <vt:lpstr>PowerPoint 演示文稿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Acer</cp:lastModifiedBy>
  <cp:revision>36</cp:revision>
  <dcterms:created xsi:type="dcterms:W3CDTF">2006-08-16T00:00:00Z</dcterms:created>
  <dcterms:modified xsi:type="dcterms:W3CDTF">2025-04-21T08:58:39Z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7728687ACF404C8DB71D072C941EF55C_12</vt:lpwstr>
  </property>
  <property fmtid="{D5CDD505-2E9C-101B-9397-08002B2CF9AE}" pid="3" name="KSOProductBuildVer">
    <vt:lpwstr>1033-12.2.0.20795</vt:lpwstr>
  </property>
</Properties>
</file>