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13"/>
  </p:notesMasterIdLst>
  <p:sldIdLst>
    <p:sldId id="256" r:id="rId2"/>
    <p:sldId id="487" r:id="rId3"/>
    <p:sldId id="320" r:id="rId4"/>
    <p:sldId id="258" r:id="rId5"/>
    <p:sldId id="311" r:id="rId6"/>
    <p:sldId id="260" r:id="rId7"/>
    <p:sldId id="280" r:id="rId8"/>
    <p:sldId id="259" r:id="rId9"/>
    <p:sldId id="257" r:id="rId10"/>
    <p:sldId id="269" r:id="rId11"/>
    <p:sldId id="272" r:id="rId12"/>
  </p:sldIdLst>
  <p:sldSz cx="9144000" cy="5143500" type="screen16x9"/>
  <p:notesSz cx="6858000" cy="9144000"/>
  <p:embeddedFontLst>
    <p:embeddedFont>
      <p:font typeface="Cambria" panose="02040503050406030204" pitchFamily="18" charset="0"/>
      <p:regular r:id="rId14"/>
      <p:bold r:id="rId15"/>
      <p:italic r:id="rId16"/>
      <p:boldItalic r:id="rId17"/>
    </p:embeddedFont>
    <p:embeddedFont>
      <p:font typeface="Nunito Black" panose="020B0604020202020204" charset="0"/>
      <p:bold r:id="rId18"/>
      <p:boldItalic r:id="rId19"/>
    </p:embeddedFont>
    <p:embeddedFont>
      <p:font typeface="Montserrat Medium" panose="020B0604020202020204" charset="0"/>
      <p:regular r:id="rId20"/>
      <p:bold r:id="rId21"/>
      <p:italic r:id="rId22"/>
      <p:boldItalic r:id="rId23"/>
    </p:embeddedFont>
    <p:embeddedFont>
      <p:font typeface="Pacifico" panose="020B0604020202020204" charset="0"/>
      <p:regular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1D9"/>
    <a:srgbClr val="000000"/>
    <a:srgbClr val="FFECC9"/>
    <a:srgbClr val="D7F2F9"/>
    <a:srgbClr val="FFE1AB"/>
    <a:srgbClr val="DCF9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766F2BA-C42A-4A6C-9B30-CA575DFACE5B}">
  <a:tblStyle styleId="{E766F2BA-C42A-4A6C-9B30-CA575DFACE5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54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a:extLst>
            <a:ext uri="{FF2B5EF4-FFF2-40B4-BE49-F238E27FC236}">
              <a16:creationId xmlns:a16="http://schemas.microsoft.com/office/drawing/2014/main" id="{D8FB38DB-29DD-1707-9932-031E664A70D3}"/>
            </a:ext>
          </a:extLst>
        </p:cNvPr>
        <p:cNvGrpSpPr/>
        <p:nvPr/>
      </p:nvGrpSpPr>
      <p:grpSpPr>
        <a:xfrm>
          <a:off x="0" y="0"/>
          <a:ext cx="0" cy="0"/>
          <a:chOff x="0" y="0"/>
          <a:chExt cx="0" cy="0"/>
        </a:xfrm>
      </p:grpSpPr>
      <p:sp>
        <p:nvSpPr>
          <p:cNvPr id="268" name="Google Shape;268;g1b18ba82002_0_0:notes">
            <a:extLst>
              <a:ext uri="{FF2B5EF4-FFF2-40B4-BE49-F238E27FC236}">
                <a16:creationId xmlns:a16="http://schemas.microsoft.com/office/drawing/2014/main" id="{8DEF7C6E-8BC6-24EB-3A54-DE19C0A2AB4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b18ba82002_0_0:notes">
            <a:extLst>
              <a:ext uri="{FF2B5EF4-FFF2-40B4-BE49-F238E27FC236}">
                <a16:creationId xmlns:a16="http://schemas.microsoft.com/office/drawing/2014/main" id="{D364783E-E1C8-F1A2-343D-DCBE0A537A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3632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b18ba82002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b18ba82002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a2764d995e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a2764d995e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b18ba82002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1b18ba82002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b18ba82002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b18ba82002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b18ba820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b18ba820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1b18ba82002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9" name="Google Shape;1109;g1b18ba82002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1b18ba82002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1b18ba82002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26819" y="1979350"/>
            <a:ext cx="5309400" cy="15699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SzPts val="60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926819" y="3549250"/>
            <a:ext cx="5309400" cy="461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800"/>
              <a:buFont typeface="Montserrat Medium"/>
              <a:buNone/>
              <a:defRPr sz="18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80"/>
        <p:cNvGrpSpPr/>
        <p:nvPr/>
      </p:nvGrpSpPr>
      <p:grpSpPr>
        <a:xfrm>
          <a:off x="0" y="0"/>
          <a:ext cx="0" cy="0"/>
          <a:chOff x="0" y="0"/>
          <a:chExt cx="0" cy="0"/>
        </a:xfrm>
      </p:grpSpPr>
      <p:sp>
        <p:nvSpPr>
          <p:cNvPr id="81" name="Google Shape;81;p5"/>
          <p:cNvSpPr txBox="1">
            <a:spLocks noGrp="1"/>
          </p:cNvSpPr>
          <p:nvPr>
            <p:ph type="subTitle" idx="1"/>
          </p:nvPr>
        </p:nvSpPr>
        <p:spPr>
          <a:xfrm>
            <a:off x="1354425" y="1608175"/>
            <a:ext cx="2518500" cy="882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1pPr>
            <a:lvl2pPr lvl="1"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2pPr>
            <a:lvl3pPr lvl="2"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3pPr>
            <a:lvl4pPr lvl="3"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4pPr>
            <a:lvl5pPr lvl="4"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5pPr>
            <a:lvl6pPr lvl="5"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6pPr>
            <a:lvl7pPr lvl="6"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7pPr>
            <a:lvl8pPr lvl="7"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8pPr>
            <a:lvl9pPr lvl="8"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9pPr>
          </a:lstStyle>
          <a:p>
            <a:endParaRPr/>
          </a:p>
        </p:txBody>
      </p:sp>
      <p:sp>
        <p:nvSpPr>
          <p:cNvPr id="82" name="Google Shape;82;p5"/>
          <p:cNvSpPr txBox="1">
            <a:spLocks noGrp="1"/>
          </p:cNvSpPr>
          <p:nvPr>
            <p:ph type="subTitle" idx="2"/>
          </p:nvPr>
        </p:nvSpPr>
        <p:spPr>
          <a:xfrm>
            <a:off x="1354413" y="2490150"/>
            <a:ext cx="2518500" cy="1045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3" name="Google Shape;83;p5"/>
          <p:cNvSpPr txBox="1">
            <a:spLocks noGrp="1"/>
          </p:cNvSpPr>
          <p:nvPr>
            <p:ph type="subTitle" idx="3"/>
          </p:nvPr>
        </p:nvSpPr>
        <p:spPr>
          <a:xfrm>
            <a:off x="5271100" y="1608175"/>
            <a:ext cx="2518500" cy="882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1pPr>
            <a:lvl2pPr lvl="1"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2pPr>
            <a:lvl3pPr lvl="2"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3pPr>
            <a:lvl4pPr lvl="3"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4pPr>
            <a:lvl5pPr lvl="4"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5pPr>
            <a:lvl6pPr lvl="5"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6pPr>
            <a:lvl7pPr lvl="6"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7pPr>
            <a:lvl8pPr lvl="7"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8pPr>
            <a:lvl9pPr lvl="8" algn="ctr" rtl="0">
              <a:lnSpc>
                <a:spcPct val="100000"/>
              </a:lnSpc>
              <a:spcBef>
                <a:spcPts val="0"/>
              </a:spcBef>
              <a:spcAft>
                <a:spcPts val="0"/>
              </a:spcAft>
              <a:buClr>
                <a:schemeClr val="dk1"/>
              </a:buClr>
              <a:buSzPts val="3600"/>
              <a:buFont typeface="Pacifico"/>
              <a:buNone/>
              <a:defRPr sz="3600">
                <a:solidFill>
                  <a:schemeClr val="dk1"/>
                </a:solidFill>
                <a:latin typeface="Pacifico"/>
                <a:ea typeface="Pacifico"/>
                <a:cs typeface="Pacifico"/>
                <a:sym typeface="Pacifico"/>
              </a:defRPr>
            </a:lvl9pPr>
          </a:lstStyle>
          <a:p>
            <a:endParaRPr/>
          </a:p>
        </p:txBody>
      </p:sp>
      <p:sp>
        <p:nvSpPr>
          <p:cNvPr id="84" name="Google Shape;84;p5"/>
          <p:cNvSpPr txBox="1">
            <a:spLocks noGrp="1"/>
          </p:cNvSpPr>
          <p:nvPr>
            <p:ph type="subTitle" idx="4"/>
          </p:nvPr>
        </p:nvSpPr>
        <p:spPr>
          <a:xfrm>
            <a:off x="5271088" y="2490150"/>
            <a:ext cx="2518500" cy="10452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85" name="Google Shape;85;p5"/>
          <p:cNvGrpSpPr/>
          <p:nvPr/>
        </p:nvGrpSpPr>
        <p:grpSpPr>
          <a:xfrm>
            <a:off x="-1753067" y="4012538"/>
            <a:ext cx="3424362" cy="2579218"/>
            <a:chOff x="-1753067" y="4012538"/>
            <a:chExt cx="3424362" cy="2579218"/>
          </a:xfrm>
        </p:grpSpPr>
        <p:sp>
          <p:nvSpPr>
            <p:cNvPr id="86" name="Google Shape;86;p5"/>
            <p:cNvSpPr/>
            <p:nvPr/>
          </p:nvSpPr>
          <p:spPr>
            <a:xfrm>
              <a:off x="-1753067" y="4012538"/>
              <a:ext cx="2543879" cy="2045436"/>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87;p5"/>
            <p:cNvGrpSpPr/>
            <p:nvPr/>
          </p:nvGrpSpPr>
          <p:grpSpPr>
            <a:xfrm>
              <a:off x="-917632" y="4620203"/>
              <a:ext cx="2588927" cy="1971554"/>
              <a:chOff x="-765482" y="4620203"/>
              <a:chExt cx="2588927" cy="1971554"/>
            </a:xfrm>
          </p:grpSpPr>
          <p:sp>
            <p:nvSpPr>
              <p:cNvPr id="88" name="Google Shape;88;p5"/>
              <p:cNvSpPr/>
              <p:nvPr/>
            </p:nvSpPr>
            <p:spPr>
              <a:xfrm>
                <a:off x="-765482" y="4620203"/>
                <a:ext cx="2588927" cy="1971554"/>
              </a:xfrm>
              <a:custGeom>
                <a:avLst/>
                <a:gdLst/>
                <a:ahLst/>
                <a:cxnLst/>
                <a:rect l="l" t="t" r="r" b="b"/>
                <a:pathLst>
                  <a:path w="77126" h="58734" extrusionOk="0">
                    <a:moveTo>
                      <a:pt x="48466" y="1"/>
                    </a:moveTo>
                    <a:cubicBezTo>
                      <a:pt x="42896" y="1"/>
                      <a:pt x="38070" y="1823"/>
                      <a:pt x="35320" y="5462"/>
                    </a:cubicBezTo>
                    <a:cubicBezTo>
                      <a:pt x="35059" y="5816"/>
                      <a:pt x="34798" y="6170"/>
                      <a:pt x="34593" y="6562"/>
                    </a:cubicBezTo>
                    <a:cubicBezTo>
                      <a:pt x="34014" y="7547"/>
                      <a:pt x="32837" y="8056"/>
                      <a:pt x="31449" y="8056"/>
                    </a:cubicBezTo>
                    <a:cubicBezTo>
                      <a:pt x="30289" y="8056"/>
                      <a:pt x="28982" y="7701"/>
                      <a:pt x="27752" y="6972"/>
                    </a:cubicBezTo>
                    <a:cubicBezTo>
                      <a:pt x="27678" y="6916"/>
                      <a:pt x="27603" y="6878"/>
                      <a:pt x="27566" y="6841"/>
                    </a:cubicBezTo>
                    <a:cubicBezTo>
                      <a:pt x="23433" y="4244"/>
                      <a:pt x="19647" y="3104"/>
                      <a:pt x="16282" y="3104"/>
                    </a:cubicBezTo>
                    <a:cubicBezTo>
                      <a:pt x="11727" y="3104"/>
                      <a:pt x="7945" y="5195"/>
                      <a:pt x="5126" y="8593"/>
                    </a:cubicBezTo>
                    <a:cubicBezTo>
                      <a:pt x="0" y="14762"/>
                      <a:pt x="3840" y="25200"/>
                      <a:pt x="13792" y="31649"/>
                    </a:cubicBezTo>
                    <a:lnTo>
                      <a:pt x="14035" y="31816"/>
                    </a:lnTo>
                    <a:cubicBezTo>
                      <a:pt x="15563" y="32767"/>
                      <a:pt x="16663" y="34109"/>
                      <a:pt x="17054" y="35469"/>
                    </a:cubicBezTo>
                    <a:cubicBezTo>
                      <a:pt x="19104" y="42664"/>
                      <a:pt x="25572" y="50175"/>
                      <a:pt x="35226" y="54984"/>
                    </a:cubicBezTo>
                    <a:cubicBezTo>
                      <a:pt x="40263" y="57487"/>
                      <a:pt x="46067" y="58733"/>
                      <a:pt x="51367" y="58733"/>
                    </a:cubicBezTo>
                    <a:cubicBezTo>
                      <a:pt x="52619" y="58733"/>
                      <a:pt x="53842" y="58664"/>
                      <a:pt x="55020" y="58525"/>
                    </a:cubicBezTo>
                    <a:lnTo>
                      <a:pt x="77125" y="17297"/>
                    </a:lnTo>
                    <a:cubicBezTo>
                      <a:pt x="75019" y="12954"/>
                      <a:pt x="71179" y="8686"/>
                      <a:pt x="65942" y="5387"/>
                    </a:cubicBezTo>
                    <a:cubicBezTo>
                      <a:pt x="60252" y="1795"/>
                      <a:pt x="53992" y="1"/>
                      <a:pt x="48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1288964" y="4808006"/>
                <a:ext cx="41298" cy="55177"/>
              </a:xfrm>
              <a:custGeom>
                <a:avLst/>
                <a:gdLst/>
                <a:ahLst/>
                <a:cxnLst/>
                <a:rect l="l" t="t" r="r" b="b"/>
                <a:pathLst>
                  <a:path w="970" h="1296" extrusionOk="0">
                    <a:moveTo>
                      <a:pt x="596" y="0"/>
                    </a:moveTo>
                    <a:cubicBezTo>
                      <a:pt x="536" y="0"/>
                      <a:pt x="482" y="37"/>
                      <a:pt x="467" y="98"/>
                    </a:cubicBezTo>
                    <a:lnTo>
                      <a:pt x="56" y="937"/>
                    </a:lnTo>
                    <a:cubicBezTo>
                      <a:pt x="1" y="1049"/>
                      <a:pt x="38" y="1179"/>
                      <a:pt x="150" y="1235"/>
                    </a:cubicBezTo>
                    <a:lnTo>
                      <a:pt x="280" y="1291"/>
                    </a:lnTo>
                    <a:cubicBezTo>
                      <a:pt x="293" y="1294"/>
                      <a:pt x="306" y="1296"/>
                      <a:pt x="318" y="1296"/>
                    </a:cubicBezTo>
                    <a:cubicBezTo>
                      <a:pt x="379" y="1296"/>
                      <a:pt x="436" y="1260"/>
                      <a:pt x="467" y="1198"/>
                    </a:cubicBezTo>
                    <a:lnTo>
                      <a:pt x="895" y="341"/>
                    </a:lnTo>
                    <a:cubicBezTo>
                      <a:pt x="970" y="229"/>
                      <a:pt x="914" y="98"/>
                      <a:pt x="802" y="42"/>
                    </a:cubicBezTo>
                    <a:lnTo>
                      <a:pt x="634" y="5"/>
                    </a:lnTo>
                    <a:cubicBezTo>
                      <a:pt x="621" y="2"/>
                      <a:pt x="609"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467708" y="4966720"/>
                <a:ext cx="41298" cy="55177"/>
              </a:xfrm>
              <a:custGeom>
                <a:avLst/>
                <a:gdLst/>
                <a:ahLst/>
                <a:cxnLst/>
                <a:rect l="l" t="t" r="r" b="b"/>
                <a:pathLst>
                  <a:path w="970" h="1296" extrusionOk="0">
                    <a:moveTo>
                      <a:pt x="614" y="0"/>
                    </a:moveTo>
                    <a:cubicBezTo>
                      <a:pt x="553" y="0"/>
                      <a:pt x="497" y="36"/>
                      <a:pt x="466" y="98"/>
                    </a:cubicBezTo>
                    <a:lnTo>
                      <a:pt x="56" y="937"/>
                    </a:lnTo>
                    <a:cubicBezTo>
                      <a:pt x="0" y="1049"/>
                      <a:pt x="56" y="1179"/>
                      <a:pt x="149" y="1235"/>
                    </a:cubicBezTo>
                    <a:lnTo>
                      <a:pt x="280" y="1291"/>
                    </a:lnTo>
                    <a:cubicBezTo>
                      <a:pt x="292" y="1294"/>
                      <a:pt x="305" y="1296"/>
                      <a:pt x="318" y="1296"/>
                    </a:cubicBezTo>
                    <a:cubicBezTo>
                      <a:pt x="379" y="1296"/>
                      <a:pt x="435" y="1259"/>
                      <a:pt x="466" y="1198"/>
                    </a:cubicBezTo>
                    <a:lnTo>
                      <a:pt x="895" y="340"/>
                    </a:lnTo>
                    <a:cubicBezTo>
                      <a:pt x="969" y="229"/>
                      <a:pt x="913" y="98"/>
                      <a:pt x="801" y="42"/>
                    </a:cubicBezTo>
                    <a:lnTo>
                      <a:pt x="652" y="5"/>
                    </a:lnTo>
                    <a:cubicBezTo>
                      <a:pt x="640" y="2"/>
                      <a:pt x="627" y="0"/>
                      <a:pt x="6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1072346" y="5044161"/>
                <a:ext cx="40489" cy="55518"/>
              </a:xfrm>
              <a:custGeom>
                <a:avLst/>
                <a:gdLst/>
                <a:ahLst/>
                <a:cxnLst/>
                <a:rect l="l" t="t" r="r" b="b"/>
                <a:pathLst>
                  <a:path w="951" h="1304" extrusionOk="0">
                    <a:moveTo>
                      <a:pt x="586" y="1"/>
                    </a:moveTo>
                    <a:cubicBezTo>
                      <a:pt x="529" y="1"/>
                      <a:pt x="481" y="47"/>
                      <a:pt x="466" y="106"/>
                    </a:cubicBezTo>
                    <a:lnTo>
                      <a:pt x="56" y="944"/>
                    </a:lnTo>
                    <a:cubicBezTo>
                      <a:pt x="0" y="1056"/>
                      <a:pt x="38" y="1187"/>
                      <a:pt x="149" y="1243"/>
                    </a:cubicBezTo>
                    <a:lnTo>
                      <a:pt x="280" y="1298"/>
                    </a:lnTo>
                    <a:cubicBezTo>
                      <a:pt x="293" y="1302"/>
                      <a:pt x="305" y="1303"/>
                      <a:pt x="318" y="1303"/>
                    </a:cubicBezTo>
                    <a:cubicBezTo>
                      <a:pt x="379" y="1303"/>
                      <a:pt x="435" y="1267"/>
                      <a:pt x="466" y="1205"/>
                    </a:cubicBezTo>
                    <a:lnTo>
                      <a:pt x="895" y="348"/>
                    </a:lnTo>
                    <a:cubicBezTo>
                      <a:pt x="951" y="236"/>
                      <a:pt x="914" y="106"/>
                      <a:pt x="802" y="50"/>
                    </a:cubicBezTo>
                    <a:lnTo>
                      <a:pt x="634" y="12"/>
                    </a:lnTo>
                    <a:cubicBezTo>
                      <a:pt x="618" y="4"/>
                      <a:pt x="601"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861263" y="4788167"/>
                <a:ext cx="40531" cy="55220"/>
              </a:xfrm>
              <a:custGeom>
                <a:avLst/>
                <a:gdLst/>
                <a:ahLst/>
                <a:cxnLst/>
                <a:rect l="l" t="t" r="r" b="b"/>
                <a:pathLst>
                  <a:path w="952" h="1297" extrusionOk="0">
                    <a:moveTo>
                      <a:pt x="607" y="0"/>
                    </a:moveTo>
                    <a:cubicBezTo>
                      <a:pt x="535" y="0"/>
                      <a:pt x="479" y="37"/>
                      <a:pt x="448" y="98"/>
                    </a:cubicBezTo>
                    <a:lnTo>
                      <a:pt x="56" y="956"/>
                    </a:lnTo>
                    <a:cubicBezTo>
                      <a:pt x="1" y="1049"/>
                      <a:pt x="38" y="1179"/>
                      <a:pt x="150" y="1235"/>
                    </a:cubicBezTo>
                    <a:lnTo>
                      <a:pt x="280" y="1291"/>
                    </a:lnTo>
                    <a:cubicBezTo>
                      <a:pt x="293" y="1295"/>
                      <a:pt x="307" y="1296"/>
                      <a:pt x="320" y="1296"/>
                    </a:cubicBezTo>
                    <a:cubicBezTo>
                      <a:pt x="380" y="1296"/>
                      <a:pt x="436" y="1263"/>
                      <a:pt x="467" y="1217"/>
                    </a:cubicBezTo>
                    <a:lnTo>
                      <a:pt x="895" y="359"/>
                    </a:lnTo>
                    <a:cubicBezTo>
                      <a:pt x="951" y="229"/>
                      <a:pt x="914" y="98"/>
                      <a:pt x="802" y="43"/>
                    </a:cubicBezTo>
                    <a:lnTo>
                      <a:pt x="653" y="5"/>
                    </a:lnTo>
                    <a:cubicBezTo>
                      <a:pt x="637" y="2"/>
                      <a:pt x="621"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1014403" y="4865182"/>
                <a:ext cx="51643" cy="70504"/>
              </a:xfrm>
              <a:custGeom>
                <a:avLst/>
                <a:gdLst/>
                <a:ahLst/>
                <a:cxnLst/>
                <a:rect l="l" t="t" r="r" b="b"/>
                <a:pathLst>
                  <a:path w="1213" h="1656" extrusionOk="0">
                    <a:moveTo>
                      <a:pt x="766" y="1"/>
                    </a:moveTo>
                    <a:cubicBezTo>
                      <a:pt x="686" y="1"/>
                      <a:pt x="611" y="53"/>
                      <a:pt x="579" y="135"/>
                    </a:cubicBezTo>
                    <a:lnTo>
                      <a:pt x="75" y="1216"/>
                    </a:lnTo>
                    <a:cubicBezTo>
                      <a:pt x="1" y="1346"/>
                      <a:pt x="57" y="1514"/>
                      <a:pt x="187" y="1588"/>
                    </a:cubicBezTo>
                    <a:lnTo>
                      <a:pt x="355" y="1644"/>
                    </a:lnTo>
                    <a:cubicBezTo>
                      <a:pt x="375" y="1652"/>
                      <a:pt x="395" y="1656"/>
                      <a:pt x="414" y="1656"/>
                    </a:cubicBezTo>
                    <a:cubicBezTo>
                      <a:pt x="485" y="1656"/>
                      <a:pt x="549" y="1606"/>
                      <a:pt x="579" y="1532"/>
                    </a:cubicBezTo>
                    <a:lnTo>
                      <a:pt x="1138" y="451"/>
                    </a:lnTo>
                    <a:cubicBezTo>
                      <a:pt x="1212" y="302"/>
                      <a:pt x="1156" y="135"/>
                      <a:pt x="1007" y="60"/>
                    </a:cubicBezTo>
                    <a:lnTo>
                      <a:pt x="802" y="4"/>
                    </a:lnTo>
                    <a:cubicBezTo>
                      <a:pt x="790" y="2"/>
                      <a:pt x="77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617654" y="4754832"/>
                <a:ext cx="52410" cy="69908"/>
              </a:xfrm>
              <a:custGeom>
                <a:avLst/>
                <a:gdLst/>
                <a:ahLst/>
                <a:cxnLst/>
                <a:rect l="l" t="t" r="r" b="b"/>
                <a:pathLst>
                  <a:path w="1231" h="1642" extrusionOk="0">
                    <a:moveTo>
                      <a:pt x="774" y="1"/>
                    </a:moveTo>
                    <a:cubicBezTo>
                      <a:pt x="698" y="1"/>
                      <a:pt x="628" y="40"/>
                      <a:pt x="597" y="117"/>
                    </a:cubicBezTo>
                    <a:lnTo>
                      <a:pt x="75" y="1198"/>
                    </a:lnTo>
                    <a:cubicBezTo>
                      <a:pt x="1" y="1329"/>
                      <a:pt x="57" y="1496"/>
                      <a:pt x="187" y="1571"/>
                    </a:cubicBezTo>
                    <a:lnTo>
                      <a:pt x="355" y="1627"/>
                    </a:lnTo>
                    <a:cubicBezTo>
                      <a:pt x="379" y="1637"/>
                      <a:pt x="404" y="1641"/>
                      <a:pt x="429" y="1641"/>
                    </a:cubicBezTo>
                    <a:cubicBezTo>
                      <a:pt x="501" y="1641"/>
                      <a:pt x="569" y="1603"/>
                      <a:pt x="597" y="1534"/>
                    </a:cubicBezTo>
                    <a:lnTo>
                      <a:pt x="1138" y="453"/>
                    </a:lnTo>
                    <a:cubicBezTo>
                      <a:pt x="1231" y="304"/>
                      <a:pt x="1156" y="117"/>
                      <a:pt x="1007" y="61"/>
                    </a:cubicBezTo>
                    <a:lnTo>
                      <a:pt x="821" y="5"/>
                    </a:lnTo>
                    <a:cubicBezTo>
                      <a:pt x="805" y="2"/>
                      <a:pt x="790" y="1"/>
                      <a:pt x="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1453215" y="4942155"/>
                <a:ext cx="51643" cy="70206"/>
              </a:xfrm>
              <a:custGeom>
                <a:avLst/>
                <a:gdLst/>
                <a:ahLst/>
                <a:cxnLst/>
                <a:rect l="l" t="t" r="r" b="b"/>
                <a:pathLst>
                  <a:path w="1213" h="1649" extrusionOk="0">
                    <a:moveTo>
                      <a:pt x="766" y="0"/>
                    </a:moveTo>
                    <a:cubicBezTo>
                      <a:pt x="686" y="0"/>
                      <a:pt x="611" y="53"/>
                      <a:pt x="578" y="135"/>
                    </a:cubicBezTo>
                    <a:lnTo>
                      <a:pt x="75" y="1216"/>
                    </a:lnTo>
                    <a:cubicBezTo>
                      <a:pt x="1" y="1346"/>
                      <a:pt x="38" y="1514"/>
                      <a:pt x="187" y="1588"/>
                    </a:cubicBezTo>
                    <a:lnTo>
                      <a:pt x="355" y="1644"/>
                    </a:lnTo>
                    <a:cubicBezTo>
                      <a:pt x="370" y="1647"/>
                      <a:pt x="386" y="1649"/>
                      <a:pt x="401" y="1649"/>
                    </a:cubicBezTo>
                    <a:cubicBezTo>
                      <a:pt x="477" y="1649"/>
                      <a:pt x="547" y="1610"/>
                      <a:pt x="578" y="1532"/>
                    </a:cubicBezTo>
                    <a:lnTo>
                      <a:pt x="1138" y="451"/>
                    </a:lnTo>
                    <a:cubicBezTo>
                      <a:pt x="1212" y="302"/>
                      <a:pt x="1156" y="135"/>
                      <a:pt x="1007" y="60"/>
                    </a:cubicBezTo>
                    <a:lnTo>
                      <a:pt x="802" y="4"/>
                    </a:lnTo>
                    <a:cubicBezTo>
                      <a:pt x="790" y="2"/>
                      <a:pt x="778"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704931" y="4998437"/>
                <a:ext cx="52410" cy="69780"/>
              </a:xfrm>
              <a:custGeom>
                <a:avLst/>
                <a:gdLst/>
                <a:ahLst/>
                <a:cxnLst/>
                <a:rect l="l" t="t" r="r" b="b"/>
                <a:pathLst>
                  <a:path w="1231" h="1639" extrusionOk="0">
                    <a:moveTo>
                      <a:pt x="775" y="1"/>
                    </a:moveTo>
                    <a:cubicBezTo>
                      <a:pt x="698" y="1"/>
                      <a:pt x="628" y="40"/>
                      <a:pt x="597" y="117"/>
                    </a:cubicBezTo>
                    <a:lnTo>
                      <a:pt x="75" y="1198"/>
                    </a:lnTo>
                    <a:cubicBezTo>
                      <a:pt x="1" y="1329"/>
                      <a:pt x="57" y="1496"/>
                      <a:pt x="206" y="1571"/>
                    </a:cubicBezTo>
                    <a:lnTo>
                      <a:pt x="355" y="1627"/>
                    </a:lnTo>
                    <a:cubicBezTo>
                      <a:pt x="375" y="1635"/>
                      <a:pt x="397" y="1639"/>
                      <a:pt x="418" y="1639"/>
                    </a:cubicBezTo>
                    <a:cubicBezTo>
                      <a:pt x="494" y="1639"/>
                      <a:pt x="568" y="1592"/>
                      <a:pt x="597" y="1534"/>
                    </a:cubicBezTo>
                    <a:lnTo>
                      <a:pt x="1138" y="434"/>
                    </a:lnTo>
                    <a:cubicBezTo>
                      <a:pt x="1231" y="304"/>
                      <a:pt x="1156" y="117"/>
                      <a:pt x="1007" y="61"/>
                    </a:cubicBezTo>
                    <a:lnTo>
                      <a:pt x="821" y="5"/>
                    </a:lnTo>
                    <a:cubicBezTo>
                      <a:pt x="805" y="2"/>
                      <a:pt x="790"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1291348" y="5063489"/>
                <a:ext cx="41298" cy="55220"/>
              </a:xfrm>
              <a:custGeom>
                <a:avLst/>
                <a:gdLst/>
                <a:ahLst/>
                <a:cxnLst/>
                <a:rect l="l" t="t" r="r" b="b"/>
                <a:pathLst>
                  <a:path w="970" h="1297" extrusionOk="0">
                    <a:moveTo>
                      <a:pt x="615" y="1"/>
                    </a:moveTo>
                    <a:cubicBezTo>
                      <a:pt x="554" y="1"/>
                      <a:pt x="497" y="37"/>
                      <a:pt x="466" y="99"/>
                    </a:cubicBezTo>
                    <a:lnTo>
                      <a:pt x="56" y="938"/>
                    </a:lnTo>
                    <a:cubicBezTo>
                      <a:pt x="0" y="1049"/>
                      <a:pt x="56" y="1180"/>
                      <a:pt x="150" y="1236"/>
                    </a:cubicBezTo>
                    <a:lnTo>
                      <a:pt x="280" y="1292"/>
                    </a:lnTo>
                    <a:cubicBezTo>
                      <a:pt x="293" y="1295"/>
                      <a:pt x="306" y="1297"/>
                      <a:pt x="320" y="1297"/>
                    </a:cubicBezTo>
                    <a:cubicBezTo>
                      <a:pt x="384" y="1297"/>
                      <a:pt x="451" y="1260"/>
                      <a:pt x="466" y="1199"/>
                    </a:cubicBezTo>
                    <a:lnTo>
                      <a:pt x="914" y="341"/>
                    </a:lnTo>
                    <a:cubicBezTo>
                      <a:pt x="970" y="229"/>
                      <a:pt x="932" y="99"/>
                      <a:pt x="802" y="43"/>
                    </a:cubicBezTo>
                    <a:lnTo>
                      <a:pt x="653" y="6"/>
                    </a:lnTo>
                    <a:cubicBezTo>
                      <a:pt x="640" y="3"/>
                      <a:pt x="627" y="1"/>
                      <a:pt x="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8" name="Google Shape;98;p5"/>
          <p:cNvGrpSpPr/>
          <p:nvPr/>
        </p:nvGrpSpPr>
        <p:grpSpPr>
          <a:xfrm>
            <a:off x="6772829" y="-1787795"/>
            <a:ext cx="3241411" cy="3184444"/>
            <a:chOff x="6772829" y="-1787795"/>
            <a:chExt cx="3241411" cy="3184444"/>
          </a:xfrm>
        </p:grpSpPr>
        <p:sp>
          <p:nvSpPr>
            <p:cNvPr id="99" name="Google Shape;99;p5"/>
            <p:cNvSpPr/>
            <p:nvPr/>
          </p:nvSpPr>
          <p:spPr>
            <a:xfrm rot="3833120" flipH="1">
              <a:off x="6979066" y="-1218265"/>
              <a:ext cx="2543815" cy="2045384"/>
            </a:xfrm>
            <a:custGeom>
              <a:avLst/>
              <a:gdLst/>
              <a:ahLst/>
              <a:cxnLst/>
              <a:rect l="l" t="t" r="r" b="b"/>
              <a:pathLst>
                <a:path w="75784" h="60935" extrusionOk="0">
                  <a:moveTo>
                    <a:pt x="15683" y="1"/>
                  </a:moveTo>
                  <a:cubicBezTo>
                    <a:pt x="12063" y="1"/>
                    <a:pt x="8783" y="1433"/>
                    <a:pt x="6021" y="3864"/>
                  </a:cubicBezTo>
                  <a:cubicBezTo>
                    <a:pt x="1" y="9176"/>
                    <a:pt x="2163" y="20061"/>
                    <a:pt x="11016" y="28001"/>
                  </a:cubicBezTo>
                  <a:lnTo>
                    <a:pt x="11221" y="28187"/>
                  </a:lnTo>
                  <a:cubicBezTo>
                    <a:pt x="12563" y="29361"/>
                    <a:pt x="13457" y="30852"/>
                    <a:pt x="13625" y="32250"/>
                  </a:cubicBezTo>
                  <a:cubicBezTo>
                    <a:pt x="14538" y="39687"/>
                    <a:pt x="19776" y="48111"/>
                    <a:pt x="28573" y="54355"/>
                  </a:cubicBezTo>
                  <a:cubicBezTo>
                    <a:pt x="34239" y="58381"/>
                    <a:pt x="41359" y="60692"/>
                    <a:pt x="47565" y="60935"/>
                  </a:cubicBezTo>
                  <a:lnTo>
                    <a:pt x="75783" y="23621"/>
                  </a:lnTo>
                  <a:cubicBezTo>
                    <a:pt x="74386" y="18998"/>
                    <a:pt x="71254" y="14190"/>
                    <a:pt x="66595" y="10127"/>
                  </a:cubicBezTo>
                  <a:cubicBezTo>
                    <a:pt x="60385" y="4702"/>
                    <a:pt x="52912" y="1803"/>
                    <a:pt x="46548" y="1803"/>
                  </a:cubicBezTo>
                  <a:cubicBezTo>
                    <a:pt x="42482" y="1803"/>
                    <a:pt x="38869" y="2986"/>
                    <a:pt x="36326" y="5448"/>
                  </a:cubicBezTo>
                  <a:cubicBezTo>
                    <a:pt x="36010" y="5747"/>
                    <a:pt x="35711" y="6082"/>
                    <a:pt x="35432" y="6418"/>
                  </a:cubicBezTo>
                  <a:cubicBezTo>
                    <a:pt x="34855" y="7124"/>
                    <a:pt x="33946" y="7470"/>
                    <a:pt x="32904" y="7470"/>
                  </a:cubicBezTo>
                  <a:cubicBezTo>
                    <a:pt x="31556" y="7470"/>
                    <a:pt x="29985" y="6891"/>
                    <a:pt x="28629" y="5765"/>
                  </a:cubicBezTo>
                  <a:lnTo>
                    <a:pt x="28442" y="5616"/>
                  </a:lnTo>
                  <a:cubicBezTo>
                    <a:pt x="23942" y="1688"/>
                    <a:pt x="19612" y="1"/>
                    <a:pt x="15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 name="Google Shape;100;p5"/>
            <p:cNvGrpSpPr/>
            <p:nvPr/>
          </p:nvGrpSpPr>
          <p:grpSpPr>
            <a:xfrm>
              <a:off x="7663676" y="-909828"/>
              <a:ext cx="2350564" cy="1955844"/>
              <a:chOff x="7130276" y="-986028"/>
              <a:chExt cx="2350564" cy="1955844"/>
            </a:xfrm>
          </p:grpSpPr>
          <p:sp>
            <p:nvSpPr>
              <p:cNvPr id="101" name="Google Shape;101;p5"/>
              <p:cNvSpPr/>
              <p:nvPr/>
            </p:nvSpPr>
            <p:spPr>
              <a:xfrm rot="10800000">
                <a:off x="7130276" y="-986028"/>
                <a:ext cx="2350564" cy="1955844"/>
              </a:xfrm>
              <a:custGeom>
                <a:avLst/>
                <a:gdLst/>
                <a:ahLst/>
                <a:cxnLst/>
                <a:rect l="l" t="t" r="r" b="b"/>
                <a:pathLst>
                  <a:path w="70025" h="58266" extrusionOk="0">
                    <a:moveTo>
                      <a:pt x="18874" y="0"/>
                    </a:moveTo>
                    <a:cubicBezTo>
                      <a:pt x="17710" y="0"/>
                      <a:pt x="16530" y="55"/>
                      <a:pt x="15340" y="169"/>
                    </a:cubicBezTo>
                    <a:cubicBezTo>
                      <a:pt x="9171" y="766"/>
                      <a:pt x="3822" y="2835"/>
                      <a:pt x="1" y="5779"/>
                    </a:cubicBezTo>
                    <a:lnTo>
                      <a:pt x="1212" y="52543"/>
                    </a:lnTo>
                    <a:cubicBezTo>
                      <a:pt x="6394" y="55972"/>
                      <a:pt x="13514" y="58246"/>
                      <a:pt x="20484" y="58265"/>
                    </a:cubicBezTo>
                    <a:cubicBezTo>
                      <a:pt x="20562" y="58265"/>
                      <a:pt x="20641" y="58265"/>
                      <a:pt x="20719" y="58265"/>
                    </a:cubicBezTo>
                    <a:cubicBezTo>
                      <a:pt x="31390" y="58265"/>
                      <a:pt x="40445" y="54478"/>
                      <a:pt x="45497" y="49002"/>
                    </a:cubicBezTo>
                    <a:cubicBezTo>
                      <a:pt x="46447" y="47976"/>
                      <a:pt x="48031" y="47287"/>
                      <a:pt x="49821" y="47100"/>
                    </a:cubicBezTo>
                    <a:lnTo>
                      <a:pt x="50100" y="47063"/>
                    </a:lnTo>
                    <a:cubicBezTo>
                      <a:pt x="61898" y="45777"/>
                      <a:pt x="70025" y="38191"/>
                      <a:pt x="68217" y="30363"/>
                    </a:cubicBezTo>
                    <a:cubicBezTo>
                      <a:pt x="66652" y="23546"/>
                      <a:pt x="61444" y="18573"/>
                      <a:pt x="51855" y="18573"/>
                    </a:cubicBezTo>
                    <a:cubicBezTo>
                      <a:pt x="50932" y="18573"/>
                      <a:pt x="49968" y="18619"/>
                      <a:pt x="48963" y="18714"/>
                    </a:cubicBezTo>
                    <a:lnTo>
                      <a:pt x="48740" y="18733"/>
                    </a:lnTo>
                    <a:cubicBezTo>
                      <a:pt x="48541" y="18747"/>
                      <a:pt x="48343" y="18754"/>
                      <a:pt x="48148" y="18754"/>
                    </a:cubicBezTo>
                    <a:cubicBezTo>
                      <a:pt x="45294" y="18754"/>
                      <a:pt x="42936" y="17259"/>
                      <a:pt x="42831" y="15322"/>
                    </a:cubicBezTo>
                    <a:cubicBezTo>
                      <a:pt x="42794" y="14875"/>
                      <a:pt x="42738" y="14446"/>
                      <a:pt x="42664" y="13999"/>
                    </a:cubicBezTo>
                    <a:cubicBezTo>
                      <a:pt x="41169" y="5861"/>
                      <a:pt x="30863" y="0"/>
                      <a:pt x="188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 name="Google Shape;102;p5"/>
              <p:cNvGrpSpPr/>
              <p:nvPr/>
            </p:nvGrpSpPr>
            <p:grpSpPr>
              <a:xfrm rot="10800000">
                <a:off x="7374368" y="-329618"/>
                <a:ext cx="1721841" cy="1113844"/>
                <a:chOff x="-3171530" y="2930427"/>
                <a:chExt cx="1885915" cy="1219982"/>
              </a:xfrm>
            </p:grpSpPr>
            <p:sp>
              <p:nvSpPr>
                <p:cNvPr id="103" name="Google Shape;103;p5"/>
                <p:cNvSpPr/>
                <p:nvPr/>
              </p:nvSpPr>
              <p:spPr>
                <a:xfrm>
                  <a:off x="-2996113" y="3590073"/>
                  <a:ext cx="130929" cy="177183"/>
                </a:xfrm>
                <a:custGeom>
                  <a:avLst/>
                  <a:gdLst/>
                  <a:ahLst/>
                  <a:cxnLst/>
                  <a:rect l="l" t="t" r="r" b="b"/>
                  <a:pathLst>
                    <a:path w="3561" h="4819" extrusionOk="0">
                      <a:moveTo>
                        <a:pt x="1338" y="1"/>
                      </a:moveTo>
                      <a:cubicBezTo>
                        <a:pt x="1290" y="1"/>
                        <a:pt x="1242" y="7"/>
                        <a:pt x="1194" y="20"/>
                      </a:cubicBezTo>
                      <a:lnTo>
                        <a:pt x="616" y="169"/>
                      </a:lnTo>
                      <a:cubicBezTo>
                        <a:pt x="206" y="299"/>
                        <a:pt x="1" y="858"/>
                        <a:pt x="243" y="1306"/>
                      </a:cubicBezTo>
                      <a:lnTo>
                        <a:pt x="1846" y="4474"/>
                      </a:lnTo>
                      <a:cubicBezTo>
                        <a:pt x="1935" y="4682"/>
                        <a:pt x="2154" y="4819"/>
                        <a:pt x="2381" y="4819"/>
                      </a:cubicBezTo>
                      <a:cubicBezTo>
                        <a:pt x="2439" y="4819"/>
                        <a:pt x="2497" y="4810"/>
                        <a:pt x="2554" y="4791"/>
                      </a:cubicBezTo>
                      <a:lnTo>
                        <a:pt x="3020" y="4605"/>
                      </a:lnTo>
                      <a:cubicBezTo>
                        <a:pt x="3393" y="4456"/>
                        <a:pt x="3561" y="3915"/>
                        <a:pt x="3356" y="3505"/>
                      </a:cubicBezTo>
                      <a:lnTo>
                        <a:pt x="1846" y="374"/>
                      </a:lnTo>
                      <a:cubicBezTo>
                        <a:pt x="1769" y="143"/>
                        <a:pt x="1564"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
                <p:cNvSpPr/>
                <p:nvPr/>
              </p:nvSpPr>
              <p:spPr>
                <a:xfrm>
                  <a:off x="-1416544" y="3756887"/>
                  <a:ext cx="130929" cy="177256"/>
                </a:xfrm>
                <a:custGeom>
                  <a:avLst/>
                  <a:gdLst/>
                  <a:ahLst/>
                  <a:cxnLst/>
                  <a:rect l="l" t="t" r="r" b="b"/>
                  <a:pathLst>
                    <a:path w="3561" h="4821" extrusionOk="0">
                      <a:moveTo>
                        <a:pt x="1294" y="0"/>
                      </a:moveTo>
                      <a:cubicBezTo>
                        <a:pt x="1254" y="0"/>
                        <a:pt x="1214" y="4"/>
                        <a:pt x="1175" y="12"/>
                      </a:cubicBezTo>
                      <a:lnTo>
                        <a:pt x="597" y="180"/>
                      </a:lnTo>
                      <a:cubicBezTo>
                        <a:pt x="206" y="291"/>
                        <a:pt x="1" y="869"/>
                        <a:pt x="224" y="1316"/>
                      </a:cubicBezTo>
                      <a:lnTo>
                        <a:pt x="1846" y="4466"/>
                      </a:lnTo>
                      <a:cubicBezTo>
                        <a:pt x="1932" y="4682"/>
                        <a:pt x="2130" y="4821"/>
                        <a:pt x="2344" y="4821"/>
                      </a:cubicBezTo>
                      <a:cubicBezTo>
                        <a:pt x="2408" y="4821"/>
                        <a:pt x="2472" y="4809"/>
                        <a:pt x="2536" y="4783"/>
                      </a:cubicBezTo>
                      <a:lnTo>
                        <a:pt x="3020" y="4615"/>
                      </a:lnTo>
                      <a:cubicBezTo>
                        <a:pt x="3393" y="4466"/>
                        <a:pt x="3561" y="3926"/>
                        <a:pt x="3356" y="3516"/>
                      </a:cubicBezTo>
                      <a:lnTo>
                        <a:pt x="1846" y="366"/>
                      </a:lnTo>
                      <a:cubicBezTo>
                        <a:pt x="1766" y="142"/>
                        <a:pt x="1534" y="0"/>
                        <a:pt x="1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
                <p:cNvSpPr/>
                <p:nvPr/>
              </p:nvSpPr>
              <p:spPr>
                <a:xfrm>
                  <a:off x="-2776831" y="2930427"/>
                  <a:ext cx="130929" cy="176999"/>
                </a:xfrm>
                <a:custGeom>
                  <a:avLst/>
                  <a:gdLst/>
                  <a:ahLst/>
                  <a:cxnLst/>
                  <a:rect l="l" t="t" r="r" b="b"/>
                  <a:pathLst>
                    <a:path w="3561" h="4814" extrusionOk="0">
                      <a:moveTo>
                        <a:pt x="1306" y="0"/>
                      </a:moveTo>
                      <a:cubicBezTo>
                        <a:pt x="1268" y="0"/>
                        <a:pt x="1231" y="4"/>
                        <a:pt x="1194" y="12"/>
                      </a:cubicBezTo>
                      <a:lnTo>
                        <a:pt x="597" y="180"/>
                      </a:lnTo>
                      <a:cubicBezTo>
                        <a:pt x="206" y="292"/>
                        <a:pt x="1" y="869"/>
                        <a:pt x="225" y="1298"/>
                      </a:cubicBezTo>
                      <a:lnTo>
                        <a:pt x="1846" y="4467"/>
                      </a:lnTo>
                      <a:cubicBezTo>
                        <a:pt x="1934" y="4686"/>
                        <a:pt x="2136" y="4813"/>
                        <a:pt x="2354" y="4813"/>
                      </a:cubicBezTo>
                      <a:cubicBezTo>
                        <a:pt x="2414" y="4813"/>
                        <a:pt x="2475" y="4804"/>
                        <a:pt x="2536" y="4783"/>
                      </a:cubicBezTo>
                      <a:lnTo>
                        <a:pt x="3020" y="4597"/>
                      </a:lnTo>
                      <a:cubicBezTo>
                        <a:pt x="3393" y="4467"/>
                        <a:pt x="3561" y="3926"/>
                        <a:pt x="3356" y="3516"/>
                      </a:cubicBezTo>
                      <a:lnTo>
                        <a:pt x="1846" y="366"/>
                      </a:lnTo>
                      <a:cubicBezTo>
                        <a:pt x="1766" y="142"/>
                        <a:pt x="1535" y="0"/>
                        <a:pt x="1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
                <p:cNvSpPr/>
                <p:nvPr/>
              </p:nvSpPr>
              <p:spPr>
                <a:xfrm>
                  <a:off x="-2428680" y="3752475"/>
                  <a:ext cx="131591" cy="177293"/>
                </a:xfrm>
                <a:custGeom>
                  <a:avLst/>
                  <a:gdLst/>
                  <a:ahLst/>
                  <a:cxnLst/>
                  <a:rect l="l" t="t" r="r" b="b"/>
                  <a:pathLst>
                    <a:path w="3579" h="4822" extrusionOk="0">
                      <a:moveTo>
                        <a:pt x="1337" y="1"/>
                      </a:moveTo>
                      <a:cubicBezTo>
                        <a:pt x="1290" y="1"/>
                        <a:pt x="1241" y="7"/>
                        <a:pt x="1193" y="20"/>
                      </a:cubicBezTo>
                      <a:lnTo>
                        <a:pt x="615" y="188"/>
                      </a:lnTo>
                      <a:cubicBezTo>
                        <a:pt x="205" y="300"/>
                        <a:pt x="0" y="877"/>
                        <a:pt x="242" y="1306"/>
                      </a:cubicBezTo>
                      <a:lnTo>
                        <a:pt x="1845" y="4475"/>
                      </a:lnTo>
                      <a:cubicBezTo>
                        <a:pt x="1933" y="4694"/>
                        <a:pt x="2147" y="4821"/>
                        <a:pt x="2369" y="4821"/>
                      </a:cubicBezTo>
                      <a:cubicBezTo>
                        <a:pt x="2431" y="4821"/>
                        <a:pt x="2493" y="4812"/>
                        <a:pt x="2554" y="4791"/>
                      </a:cubicBezTo>
                      <a:lnTo>
                        <a:pt x="3038" y="4605"/>
                      </a:lnTo>
                      <a:cubicBezTo>
                        <a:pt x="3411" y="4475"/>
                        <a:pt x="3579" y="3934"/>
                        <a:pt x="3374" y="3524"/>
                      </a:cubicBezTo>
                      <a:lnTo>
                        <a:pt x="1864" y="374"/>
                      </a:lnTo>
                      <a:cubicBezTo>
                        <a:pt x="1771" y="143"/>
                        <a:pt x="1564" y="1"/>
                        <a:pt x="1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2438276" y="3054187"/>
                  <a:ext cx="130230" cy="176852"/>
                </a:xfrm>
                <a:custGeom>
                  <a:avLst/>
                  <a:gdLst/>
                  <a:ahLst/>
                  <a:cxnLst/>
                  <a:rect l="l" t="t" r="r" b="b"/>
                  <a:pathLst>
                    <a:path w="3542" h="4810" extrusionOk="0">
                      <a:moveTo>
                        <a:pt x="1311" y="0"/>
                      </a:moveTo>
                      <a:cubicBezTo>
                        <a:pt x="1266" y="0"/>
                        <a:pt x="1220" y="7"/>
                        <a:pt x="1174" y="20"/>
                      </a:cubicBezTo>
                      <a:lnTo>
                        <a:pt x="597" y="187"/>
                      </a:lnTo>
                      <a:cubicBezTo>
                        <a:pt x="187" y="299"/>
                        <a:pt x="0" y="877"/>
                        <a:pt x="205" y="1306"/>
                      </a:cubicBezTo>
                      <a:lnTo>
                        <a:pt x="1808" y="4456"/>
                      </a:lnTo>
                      <a:cubicBezTo>
                        <a:pt x="1894" y="4672"/>
                        <a:pt x="2103" y="4810"/>
                        <a:pt x="2323" y="4810"/>
                      </a:cubicBezTo>
                      <a:cubicBezTo>
                        <a:pt x="2387" y="4810"/>
                        <a:pt x="2453" y="4798"/>
                        <a:pt x="2516" y="4772"/>
                      </a:cubicBezTo>
                      <a:lnTo>
                        <a:pt x="2982" y="4605"/>
                      </a:lnTo>
                      <a:cubicBezTo>
                        <a:pt x="3355" y="4456"/>
                        <a:pt x="3541" y="3915"/>
                        <a:pt x="3336" y="3505"/>
                      </a:cubicBezTo>
                      <a:lnTo>
                        <a:pt x="1827" y="355"/>
                      </a:lnTo>
                      <a:cubicBezTo>
                        <a:pt x="1734" y="140"/>
                        <a:pt x="1528"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1812640" y="3602684"/>
                  <a:ext cx="130267" cy="177256"/>
                </a:xfrm>
                <a:custGeom>
                  <a:avLst/>
                  <a:gdLst/>
                  <a:ahLst/>
                  <a:cxnLst/>
                  <a:rect l="l" t="t" r="r" b="b"/>
                  <a:pathLst>
                    <a:path w="3543" h="4821" extrusionOk="0">
                      <a:moveTo>
                        <a:pt x="1293" y="1"/>
                      </a:moveTo>
                      <a:cubicBezTo>
                        <a:pt x="1254" y="1"/>
                        <a:pt x="1214" y="4"/>
                        <a:pt x="1175" y="12"/>
                      </a:cubicBezTo>
                      <a:lnTo>
                        <a:pt x="597" y="180"/>
                      </a:lnTo>
                      <a:cubicBezTo>
                        <a:pt x="187" y="292"/>
                        <a:pt x="1" y="870"/>
                        <a:pt x="224" y="1317"/>
                      </a:cubicBezTo>
                      <a:lnTo>
                        <a:pt x="1846" y="4467"/>
                      </a:lnTo>
                      <a:cubicBezTo>
                        <a:pt x="1918" y="4683"/>
                        <a:pt x="2124" y="4821"/>
                        <a:pt x="2342" y="4821"/>
                      </a:cubicBezTo>
                      <a:cubicBezTo>
                        <a:pt x="2407" y="4821"/>
                        <a:pt x="2472" y="4809"/>
                        <a:pt x="2536" y="4784"/>
                      </a:cubicBezTo>
                      <a:lnTo>
                        <a:pt x="3002" y="4616"/>
                      </a:lnTo>
                      <a:cubicBezTo>
                        <a:pt x="3374" y="4467"/>
                        <a:pt x="3542" y="3926"/>
                        <a:pt x="3337" y="3516"/>
                      </a:cubicBezTo>
                      <a:lnTo>
                        <a:pt x="1827" y="366"/>
                      </a:lnTo>
                      <a:cubicBezTo>
                        <a:pt x="1747" y="142"/>
                        <a:pt x="1530" y="1"/>
                        <a:pt x="1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2095640" y="3547717"/>
                  <a:ext cx="87727" cy="117693"/>
                </a:xfrm>
                <a:custGeom>
                  <a:avLst/>
                  <a:gdLst/>
                  <a:ahLst/>
                  <a:cxnLst/>
                  <a:rect l="l" t="t" r="r" b="b"/>
                  <a:pathLst>
                    <a:path w="2386" h="3201" extrusionOk="0">
                      <a:moveTo>
                        <a:pt x="893" y="0"/>
                      </a:moveTo>
                      <a:cubicBezTo>
                        <a:pt x="856" y="0"/>
                        <a:pt x="819" y="5"/>
                        <a:pt x="783" y="16"/>
                      </a:cubicBezTo>
                      <a:lnTo>
                        <a:pt x="410" y="128"/>
                      </a:lnTo>
                      <a:cubicBezTo>
                        <a:pt x="112" y="258"/>
                        <a:pt x="0" y="594"/>
                        <a:pt x="149" y="874"/>
                      </a:cubicBezTo>
                      <a:lnTo>
                        <a:pt x="1230" y="2961"/>
                      </a:lnTo>
                      <a:cubicBezTo>
                        <a:pt x="1290" y="3111"/>
                        <a:pt x="1435" y="3201"/>
                        <a:pt x="1587" y="3201"/>
                      </a:cubicBezTo>
                      <a:cubicBezTo>
                        <a:pt x="1623" y="3201"/>
                        <a:pt x="1660" y="3196"/>
                        <a:pt x="1696" y="3185"/>
                      </a:cubicBezTo>
                      <a:lnTo>
                        <a:pt x="2013" y="3054"/>
                      </a:lnTo>
                      <a:cubicBezTo>
                        <a:pt x="2274" y="2924"/>
                        <a:pt x="2386" y="2588"/>
                        <a:pt x="2255" y="2327"/>
                      </a:cubicBezTo>
                      <a:lnTo>
                        <a:pt x="1249" y="240"/>
                      </a:lnTo>
                      <a:cubicBezTo>
                        <a:pt x="1189" y="90"/>
                        <a:pt x="1044"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a:off x="-1607036" y="4028084"/>
                  <a:ext cx="87727" cy="117730"/>
                </a:xfrm>
                <a:custGeom>
                  <a:avLst/>
                  <a:gdLst/>
                  <a:ahLst/>
                  <a:cxnLst/>
                  <a:rect l="l" t="t" r="r" b="b"/>
                  <a:pathLst>
                    <a:path w="2386" h="3202" extrusionOk="0">
                      <a:moveTo>
                        <a:pt x="911" y="0"/>
                      </a:moveTo>
                      <a:cubicBezTo>
                        <a:pt x="875" y="0"/>
                        <a:pt x="839" y="6"/>
                        <a:pt x="802" y="17"/>
                      </a:cubicBezTo>
                      <a:lnTo>
                        <a:pt x="410" y="110"/>
                      </a:lnTo>
                      <a:cubicBezTo>
                        <a:pt x="112" y="240"/>
                        <a:pt x="0" y="594"/>
                        <a:pt x="149" y="874"/>
                      </a:cubicBezTo>
                      <a:lnTo>
                        <a:pt x="1230" y="2961"/>
                      </a:lnTo>
                      <a:cubicBezTo>
                        <a:pt x="1290" y="3112"/>
                        <a:pt x="1435" y="3201"/>
                        <a:pt x="1587" y="3201"/>
                      </a:cubicBezTo>
                      <a:cubicBezTo>
                        <a:pt x="1623" y="3201"/>
                        <a:pt x="1660" y="3196"/>
                        <a:pt x="1696" y="3185"/>
                      </a:cubicBezTo>
                      <a:lnTo>
                        <a:pt x="2013" y="3055"/>
                      </a:lnTo>
                      <a:cubicBezTo>
                        <a:pt x="2274" y="2924"/>
                        <a:pt x="2386" y="2589"/>
                        <a:pt x="2256" y="2328"/>
                      </a:cubicBezTo>
                      <a:lnTo>
                        <a:pt x="1249" y="222"/>
                      </a:lnTo>
                      <a:cubicBezTo>
                        <a:pt x="1189" y="87"/>
                        <a:pt x="1057"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2105935" y="3925981"/>
                  <a:ext cx="87065" cy="118060"/>
                </a:xfrm>
                <a:custGeom>
                  <a:avLst/>
                  <a:gdLst/>
                  <a:ahLst/>
                  <a:cxnLst/>
                  <a:rect l="l" t="t" r="r" b="b"/>
                  <a:pathLst>
                    <a:path w="2368" h="3211" extrusionOk="0">
                      <a:moveTo>
                        <a:pt x="891" y="0"/>
                      </a:moveTo>
                      <a:cubicBezTo>
                        <a:pt x="856" y="0"/>
                        <a:pt x="820" y="6"/>
                        <a:pt x="783" y="16"/>
                      </a:cubicBezTo>
                      <a:lnTo>
                        <a:pt x="392" y="128"/>
                      </a:lnTo>
                      <a:cubicBezTo>
                        <a:pt x="113" y="240"/>
                        <a:pt x="1" y="594"/>
                        <a:pt x="150" y="874"/>
                      </a:cubicBezTo>
                      <a:lnTo>
                        <a:pt x="1231" y="2980"/>
                      </a:lnTo>
                      <a:cubicBezTo>
                        <a:pt x="1274" y="3123"/>
                        <a:pt x="1404" y="3211"/>
                        <a:pt x="1554" y="3211"/>
                      </a:cubicBezTo>
                      <a:cubicBezTo>
                        <a:pt x="1601" y="3211"/>
                        <a:pt x="1649" y="3202"/>
                        <a:pt x="1697" y="3185"/>
                      </a:cubicBezTo>
                      <a:lnTo>
                        <a:pt x="2014" y="3073"/>
                      </a:lnTo>
                      <a:cubicBezTo>
                        <a:pt x="2275" y="2924"/>
                        <a:pt x="2368" y="2607"/>
                        <a:pt x="2237" y="2346"/>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p:nvPr/>
              </p:nvSpPr>
              <p:spPr>
                <a:xfrm>
                  <a:off x="-2654837" y="4005472"/>
                  <a:ext cx="87065" cy="117730"/>
                </a:xfrm>
                <a:custGeom>
                  <a:avLst/>
                  <a:gdLst/>
                  <a:ahLst/>
                  <a:cxnLst/>
                  <a:rect l="l" t="t" r="r" b="b"/>
                  <a:pathLst>
                    <a:path w="2368" h="3202" extrusionOk="0">
                      <a:moveTo>
                        <a:pt x="891" y="0"/>
                      </a:moveTo>
                      <a:cubicBezTo>
                        <a:pt x="856" y="0"/>
                        <a:pt x="820" y="6"/>
                        <a:pt x="783" y="17"/>
                      </a:cubicBezTo>
                      <a:lnTo>
                        <a:pt x="392" y="128"/>
                      </a:lnTo>
                      <a:cubicBezTo>
                        <a:pt x="112" y="259"/>
                        <a:pt x="0" y="594"/>
                        <a:pt x="150" y="874"/>
                      </a:cubicBezTo>
                      <a:lnTo>
                        <a:pt x="1212" y="2980"/>
                      </a:lnTo>
                      <a:cubicBezTo>
                        <a:pt x="1272" y="3115"/>
                        <a:pt x="1416" y="3201"/>
                        <a:pt x="1567" y="3201"/>
                      </a:cubicBezTo>
                      <a:cubicBezTo>
                        <a:pt x="1604" y="3201"/>
                        <a:pt x="1641" y="3196"/>
                        <a:pt x="1678" y="3185"/>
                      </a:cubicBezTo>
                      <a:lnTo>
                        <a:pt x="2013" y="3055"/>
                      </a:lnTo>
                      <a:cubicBezTo>
                        <a:pt x="2274" y="2924"/>
                        <a:pt x="2368" y="2589"/>
                        <a:pt x="2237" y="2328"/>
                      </a:cubicBezTo>
                      <a:lnTo>
                        <a:pt x="1231" y="240"/>
                      </a:lnTo>
                      <a:cubicBezTo>
                        <a:pt x="1171" y="90"/>
                        <a:pt x="1038" y="0"/>
                        <a:pt x="8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p:nvPr/>
              </p:nvSpPr>
              <p:spPr>
                <a:xfrm>
                  <a:off x="-2985156" y="3236884"/>
                  <a:ext cx="87764" cy="117766"/>
                </a:xfrm>
                <a:custGeom>
                  <a:avLst/>
                  <a:gdLst/>
                  <a:ahLst/>
                  <a:cxnLst/>
                  <a:rect l="l" t="t" r="r" b="b"/>
                  <a:pathLst>
                    <a:path w="2387" h="3203" extrusionOk="0">
                      <a:moveTo>
                        <a:pt x="866" y="0"/>
                      </a:moveTo>
                      <a:cubicBezTo>
                        <a:pt x="839" y="0"/>
                        <a:pt x="811" y="3"/>
                        <a:pt x="784" y="8"/>
                      </a:cubicBezTo>
                      <a:lnTo>
                        <a:pt x="392" y="139"/>
                      </a:lnTo>
                      <a:cubicBezTo>
                        <a:pt x="113" y="251"/>
                        <a:pt x="1" y="605"/>
                        <a:pt x="150" y="884"/>
                      </a:cubicBezTo>
                      <a:lnTo>
                        <a:pt x="1231" y="2972"/>
                      </a:lnTo>
                      <a:cubicBezTo>
                        <a:pt x="1274" y="3115"/>
                        <a:pt x="1404" y="3203"/>
                        <a:pt x="1555" y="3203"/>
                      </a:cubicBezTo>
                      <a:cubicBezTo>
                        <a:pt x="1601" y="3203"/>
                        <a:pt x="1649" y="3194"/>
                        <a:pt x="1697" y="3177"/>
                      </a:cubicBezTo>
                      <a:lnTo>
                        <a:pt x="2014" y="3065"/>
                      </a:lnTo>
                      <a:cubicBezTo>
                        <a:pt x="2275" y="2935"/>
                        <a:pt x="2387" y="2599"/>
                        <a:pt x="2237" y="2338"/>
                      </a:cubicBezTo>
                      <a:lnTo>
                        <a:pt x="1231" y="232"/>
                      </a:lnTo>
                      <a:cubicBezTo>
                        <a:pt x="1167" y="89"/>
                        <a:pt x="1023" y="0"/>
                        <a:pt x="8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5"/>
                <p:cNvSpPr/>
                <p:nvPr/>
              </p:nvSpPr>
              <p:spPr>
                <a:xfrm>
                  <a:off x="-2649358" y="3447268"/>
                  <a:ext cx="86404" cy="118097"/>
                </a:xfrm>
                <a:custGeom>
                  <a:avLst/>
                  <a:gdLst/>
                  <a:ahLst/>
                  <a:cxnLst/>
                  <a:rect l="l" t="t" r="r" b="b"/>
                  <a:pathLst>
                    <a:path w="2350" h="3212" extrusionOk="0">
                      <a:moveTo>
                        <a:pt x="865" y="0"/>
                      </a:moveTo>
                      <a:cubicBezTo>
                        <a:pt x="838" y="0"/>
                        <a:pt x="811" y="3"/>
                        <a:pt x="783" y="8"/>
                      </a:cubicBezTo>
                      <a:lnTo>
                        <a:pt x="392" y="120"/>
                      </a:lnTo>
                      <a:cubicBezTo>
                        <a:pt x="112" y="251"/>
                        <a:pt x="1" y="586"/>
                        <a:pt x="150" y="866"/>
                      </a:cubicBezTo>
                      <a:lnTo>
                        <a:pt x="1193" y="2972"/>
                      </a:lnTo>
                      <a:cubicBezTo>
                        <a:pt x="1253" y="3122"/>
                        <a:pt x="1398" y="3212"/>
                        <a:pt x="1550" y="3212"/>
                      </a:cubicBezTo>
                      <a:cubicBezTo>
                        <a:pt x="1586" y="3212"/>
                        <a:pt x="1623" y="3206"/>
                        <a:pt x="1659" y="3195"/>
                      </a:cubicBezTo>
                      <a:lnTo>
                        <a:pt x="1995" y="3065"/>
                      </a:lnTo>
                      <a:cubicBezTo>
                        <a:pt x="2256" y="2935"/>
                        <a:pt x="2349" y="2599"/>
                        <a:pt x="2219" y="2338"/>
                      </a:cubicBezTo>
                      <a:lnTo>
                        <a:pt x="1212" y="251"/>
                      </a:lnTo>
                      <a:cubicBezTo>
                        <a:pt x="1164" y="91"/>
                        <a:pt x="1021"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a:off x="-3171530" y="3973411"/>
                  <a:ext cx="130230" cy="176999"/>
                </a:xfrm>
                <a:custGeom>
                  <a:avLst/>
                  <a:gdLst/>
                  <a:ahLst/>
                  <a:cxnLst/>
                  <a:rect l="l" t="t" r="r" b="b"/>
                  <a:pathLst>
                    <a:path w="3542" h="4814" extrusionOk="0">
                      <a:moveTo>
                        <a:pt x="1292" y="1"/>
                      </a:moveTo>
                      <a:cubicBezTo>
                        <a:pt x="1253" y="1"/>
                        <a:pt x="1214" y="5"/>
                        <a:pt x="1175" y="13"/>
                      </a:cubicBezTo>
                      <a:lnTo>
                        <a:pt x="597" y="180"/>
                      </a:lnTo>
                      <a:cubicBezTo>
                        <a:pt x="187" y="292"/>
                        <a:pt x="0" y="870"/>
                        <a:pt x="224" y="1299"/>
                      </a:cubicBezTo>
                      <a:lnTo>
                        <a:pt x="1845" y="4467"/>
                      </a:lnTo>
                      <a:cubicBezTo>
                        <a:pt x="1933" y="4686"/>
                        <a:pt x="2135" y="4814"/>
                        <a:pt x="2353" y="4814"/>
                      </a:cubicBezTo>
                      <a:cubicBezTo>
                        <a:pt x="2413" y="4814"/>
                        <a:pt x="2475" y="4804"/>
                        <a:pt x="2535" y="4784"/>
                      </a:cubicBezTo>
                      <a:lnTo>
                        <a:pt x="3001" y="4598"/>
                      </a:lnTo>
                      <a:cubicBezTo>
                        <a:pt x="3374" y="4467"/>
                        <a:pt x="3542" y="3927"/>
                        <a:pt x="3337" y="3517"/>
                      </a:cubicBezTo>
                      <a:lnTo>
                        <a:pt x="1827" y="367"/>
                      </a:lnTo>
                      <a:cubicBezTo>
                        <a:pt x="1747" y="142"/>
                        <a:pt x="1529"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extLst>
      <p:ext uri="{BB962C8B-B14F-4D97-AF65-F5344CB8AC3E}">
        <p14:creationId xmlns:p14="http://schemas.microsoft.com/office/powerpoint/2010/main" val="3869923459"/>
      </p:ext>
    </p:extLst>
  </p:cSld>
  <p:clrMapOvr>
    <a:masterClrMapping/>
  </p:clrMapOvr>
  <p:transition spd="med">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188185" y="2325606"/>
            <a:ext cx="4863300" cy="1046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5200"/>
              <a:buNone/>
              <a:defRPr sz="5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3124835" y="1472406"/>
            <a:ext cx="990000" cy="72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200" b="1">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 name="Google Shape;14;p3"/>
          <p:cNvSpPr txBox="1">
            <a:spLocks noGrp="1"/>
          </p:cNvSpPr>
          <p:nvPr>
            <p:ph type="subTitle" idx="1"/>
          </p:nvPr>
        </p:nvSpPr>
        <p:spPr>
          <a:xfrm>
            <a:off x="1188185" y="3373194"/>
            <a:ext cx="4863300" cy="431100"/>
          </a:xfrm>
          <a:prstGeom prst="rect">
            <a:avLst/>
          </a:prstGeom>
          <a:noFill/>
          <a:ln>
            <a:noFill/>
          </a:ln>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800"/>
              <a:buFont typeface="Montserrat Medium"/>
              <a:buNone/>
              <a:defRPr sz="1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transition spd="med">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20000" y="540000"/>
            <a:ext cx="7704000" cy="676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7"/>
        <p:cNvGrpSpPr/>
        <p:nvPr/>
      </p:nvGrpSpPr>
      <p:grpSpPr>
        <a:xfrm>
          <a:off x="0" y="0"/>
          <a:ext cx="0" cy="0"/>
          <a:chOff x="0" y="0"/>
          <a:chExt cx="0" cy="0"/>
        </a:xfrm>
      </p:grpSpPr>
      <p:sp>
        <p:nvSpPr>
          <p:cNvPr id="38" name="Google Shape;38;p11"/>
          <p:cNvSpPr txBox="1">
            <a:spLocks noGrp="1"/>
          </p:cNvSpPr>
          <p:nvPr>
            <p:ph type="title" hasCustomPrompt="1"/>
          </p:nvPr>
        </p:nvSpPr>
        <p:spPr>
          <a:xfrm>
            <a:off x="720000" y="1494300"/>
            <a:ext cx="5400000" cy="1723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0000"/>
              <a:buNone/>
              <a:defRPr sz="10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39" name="Google Shape;39;p11"/>
          <p:cNvSpPr txBox="1">
            <a:spLocks noGrp="1"/>
          </p:cNvSpPr>
          <p:nvPr>
            <p:ph type="subTitle" idx="1"/>
          </p:nvPr>
        </p:nvSpPr>
        <p:spPr>
          <a:xfrm>
            <a:off x="720000" y="3218100"/>
            <a:ext cx="5400000" cy="431100"/>
          </a:xfrm>
          <a:prstGeom prst="rect">
            <a:avLst/>
          </a:prstGeom>
          <a:noFill/>
          <a:ln>
            <a:noFill/>
          </a:ln>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600"/>
              <a:buFont typeface="Montserrat Medium"/>
              <a:buNone/>
              <a:defRPr sz="1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endParaRPr/>
          </a:p>
        </p:txBody>
      </p:sp>
    </p:spTree>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_11_1">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1882800" y="1274556"/>
            <a:ext cx="2411400" cy="5541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3" name="Google Shape;43;p13"/>
          <p:cNvSpPr txBox="1">
            <a:spLocks noGrp="1"/>
          </p:cNvSpPr>
          <p:nvPr>
            <p:ph type="title" idx="2" hasCustomPrompt="1"/>
          </p:nvPr>
        </p:nvSpPr>
        <p:spPr>
          <a:xfrm>
            <a:off x="1270800" y="1274556"/>
            <a:ext cx="612000" cy="5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b="1">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44" name="Google Shape;44;p13"/>
          <p:cNvSpPr txBox="1">
            <a:spLocks noGrp="1"/>
          </p:cNvSpPr>
          <p:nvPr>
            <p:ph type="subTitle" idx="1"/>
          </p:nvPr>
        </p:nvSpPr>
        <p:spPr>
          <a:xfrm>
            <a:off x="1882800" y="1752456"/>
            <a:ext cx="2411400" cy="5040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45" name="Google Shape;45;p13"/>
          <p:cNvSpPr txBox="1">
            <a:spLocks noGrp="1"/>
          </p:cNvSpPr>
          <p:nvPr>
            <p:ph type="title" idx="3"/>
          </p:nvPr>
        </p:nvSpPr>
        <p:spPr>
          <a:xfrm>
            <a:off x="5461200" y="1274556"/>
            <a:ext cx="2411400" cy="5541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6" name="Google Shape;46;p13"/>
          <p:cNvSpPr txBox="1">
            <a:spLocks noGrp="1"/>
          </p:cNvSpPr>
          <p:nvPr>
            <p:ph type="title" idx="4" hasCustomPrompt="1"/>
          </p:nvPr>
        </p:nvSpPr>
        <p:spPr>
          <a:xfrm>
            <a:off x="4849200" y="1274556"/>
            <a:ext cx="612000" cy="5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b="1">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47" name="Google Shape;47;p13"/>
          <p:cNvSpPr txBox="1">
            <a:spLocks noGrp="1"/>
          </p:cNvSpPr>
          <p:nvPr>
            <p:ph type="subTitle" idx="5"/>
          </p:nvPr>
        </p:nvSpPr>
        <p:spPr>
          <a:xfrm>
            <a:off x="5461200" y="1752456"/>
            <a:ext cx="2411400" cy="5040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48" name="Google Shape;48;p13"/>
          <p:cNvSpPr txBox="1">
            <a:spLocks noGrp="1"/>
          </p:cNvSpPr>
          <p:nvPr>
            <p:ph type="title" idx="6"/>
          </p:nvPr>
        </p:nvSpPr>
        <p:spPr>
          <a:xfrm>
            <a:off x="1882800" y="2444551"/>
            <a:ext cx="2411400" cy="5541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9" name="Google Shape;49;p13"/>
          <p:cNvSpPr txBox="1">
            <a:spLocks noGrp="1"/>
          </p:cNvSpPr>
          <p:nvPr>
            <p:ph type="title" idx="7" hasCustomPrompt="1"/>
          </p:nvPr>
        </p:nvSpPr>
        <p:spPr>
          <a:xfrm>
            <a:off x="1270800" y="2444551"/>
            <a:ext cx="612000" cy="5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b="1">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50" name="Google Shape;50;p13"/>
          <p:cNvSpPr txBox="1">
            <a:spLocks noGrp="1"/>
          </p:cNvSpPr>
          <p:nvPr>
            <p:ph type="subTitle" idx="8"/>
          </p:nvPr>
        </p:nvSpPr>
        <p:spPr>
          <a:xfrm>
            <a:off x="1882800" y="2922451"/>
            <a:ext cx="2411400" cy="5040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1" name="Google Shape;51;p13"/>
          <p:cNvSpPr txBox="1">
            <a:spLocks noGrp="1"/>
          </p:cNvSpPr>
          <p:nvPr>
            <p:ph type="title" idx="9"/>
          </p:nvPr>
        </p:nvSpPr>
        <p:spPr>
          <a:xfrm>
            <a:off x="5461200" y="2444550"/>
            <a:ext cx="2411400" cy="5541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2" name="Google Shape;52;p13"/>
          <p:cNvSpPr txBox="1">
            <a:spLocks noGrp="1"/>
          </p:cNvSpPr>
          <p:nvPr>
            <p:ph type="title" idx="13" hasCustomPrompt="1"/>
          </p:nvPr>
        </p:nvSpPr>
        <p:spPr>
          <a:xfrm>
            <a:off x="4849200" y="2444550"/>
            <a:ext cx="612000" cy="5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b="1">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53" name="Google Shape;53;p13"/>
          <p:cNvSpPr txBox="1">
            <a:spLocks noGrp="1"/>
          </p:cNvSpPr>
          <p:nvPr>
            <p:ph type="subTitle" idx="14"/>
          </p:nvPr>
        </p:nvSpPr>
        <p:spPr>
          <a:xfrm>
            <a:off x="5461200" y="2922451"/>
            <a:ext cx="2411400" cy="5040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4" name="Google Shape;54;p13"/>
          <p:cNvSpPr txBox="1">
            <a:spLocks noGrp="1"/>
          </p:cNvSpPr>
          <p:nvPr>
            <p:ph type="title" idx="15"/>
          </p:nvPr>
        </p:nvSpPr>
        <p:spPr>
          <a:xfrm>
            <a:off x="720000" y="540000"/>
            <a:ext cx="7704000" cy="676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 name="Google Shape;55;p13"/>
          <p:cNvSpPr txBox="1">
            <a:spLocks noGrp="1"/>
          </p:cNvSpPr>
          <p:nvPr>
            <p:ph type="title" idx="16"/>
          </p:nvPr>
        </p:nvSpPr>
        <p:spPr>
          <a:xfrm>
            <a:off x="1882800" y="3621606"/>
            <a:ext cx="2411400" cy="5541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6" name="Google Shape;56;p13"/>
          <p:cNvSpPr txBox="1">
            <a:spLocks noGrp="1"/>
          </p:cNvSpPr>
          <p:nvPr>
            <p:ph type="title" idx="17" hasCustomPrompt="1"/>
          </p:nvPr>
        </p:nvSpPr>
        <p:spPr>
          <a:xfrm>
            <a:off x="1270800" y="3621606"/>
            <a:ext cx="612000" cy="5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b="1">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57" name="Google Shape;57;p13"/>
          <p:cNvSpPr txBox="1">
            <a:spLocks noGrp="1"/>
          </p:cNvSpPr>
          <p:nvPr>
            <p:ph type="subTitle" idx="18"/>
          </p:nvPr>
        </p:nvSpPr>
        <p:spPr>
          <a:xfrm>
            <a:off x="1882800" y="4099506"/>
            <a:ext cx="2411400" cy="5040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58" name="Google Shape;58;p13"/>
          <p:cNvSpPr txBox="1">
            <a:spLocks noGrp="1"/>
          </p:cNvSpPr>
          <p:nvPr>
            <p:ph type="title" idx="19"/>
          </p:nvPr>
        </p:nvSpPr>
        <p:spPr>
          <a:xfrm>
            <a:off x="5461200" y="3621606"/>
            <a:ext cx="2411400" cy="5541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9" name="Google Shape;59;p13"/>
          <p:cNvSpPr txBox="1">
            <a:spLocks noGrp="1"/>
          </p:cNvSpPr>
          <p:nvPr>
            <p:ph type="title" idx="20" hasCustomPrompt="1"/>
          </p:nvPr>
        </p:nvSpPr>
        <p:spPr>
          <a:xfrm>
            <a:off x="4849200" y="3621606"/>
            <a:ext cx="612000" cy="5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b="1">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60" name="Google Shape;60;p13"/>
          <p:cNvSpPr txBox="1">
            <a:spLocks noGrp="1"/>
          </p:cNvSpPr>
          <p:nvPr>
            <p:ph type="subTitle" idx="21"/>
          </p:nvPr>
        </p:nvSpPr>
        <p:spPr>
          <a:xfrm>
            <a:off x="5461200" y="4099506"/>
            <a:ext cx="2411400" cy="5040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1400"/>
              <a:buFont typeface="Montserrat Medium"/>
              <a:buNone/>
              <a:defRPr sz="1400">
                <a:solidFill>
                  <a:schemeClr val="dk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Tree>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1636050" y="3458450"/>
            <a:ext cx="5871900" cy="554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3" name="Google Shape;63;p14"/>
          <p:cNvSpPr txBox="1">
            <a:spLocks noGrp="1"/>
          </p:cNvSpPr>
          <p:nvPr>
            <p:ph type="subTitle" idx="1"/>
          </p:nvPr>
        </p:nvSpPr>
        <p:spPr>
          <a:xfrm>
            <a:off x="1636050" y="1340400"/>
            <a:ext cx="5871900" cy="2036100"/>
          </a:xfrm>
          <a:prstGeom prst="rect">
            <a:avLst/>
          </a:prstGeom>
          <a:noFill/>
          <a:ln>
            <a:noFill/>
          </a:ln>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2500"/>
              <a:buFont typeface="Montserrat Medium"/>
              <a:buNone/>
              <a:defRPr sz="28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2500"/>
              <a:buNone/>
              <a:defRPr sz="2500">
                <a:solidFill>
                  <a:schemeClr val="dk1"/>
                </a:solidFill>
              </a:defRPr>
            </a:lvl2pPr>
            <a:lvl3pPr lvl="2" algn="ctr" rtl="0">
              <a:lnSpc>
                <a:spcPct val="100000"/>
              </a:lnSpc>
              <a:spcBef>
                <a:spcPts val="0"/>
              </a:spcBef>
              <a:spcAft>
                <a:spcPts val="0"/>
              </a:spcAft>
              <a:buClr>
                <a:schemeClr val="dk1"/>
              </a:buClr>
              <a:buSzPts val="2500"/>
              <a:buNone/>
              <a:defRPr sz="2500">
                <a:solidFill>
                  <a:schemeClr val="dk1"/>
                </a:solidFill>
              </a:defRPr>
            </a:lvl3pPr>
            <a:lvl4pPr lvl="3" algn="ctr" rtl="0">
              <a:lnSpc>
                <a:spcPct val="100000"/>
              </a:lnSpc>
              <a:spcBef>
                <a:spcPts val="0"/>
              </a:spcBef>
              <a:spcAft>
                <a:spcPts val="0"/>
              </a:spcAft>
              <a:buClr>
                <a:schemeClr val="dk1"/>
              </a:buClr>
              <a:buSzPts val="2500"/>
              <a:buNone/>
              <a:defRPr sz="2500">
                <a:solidFill>
                  <a:schemeClr val="dk1"/>
                </a:solidFill>
              </a:defRPr>
            </a:lvl4pPr>
            <a:lvl5pPr lvl="4" algn="ctr" rtl="0">
              <a:lnSpc>
                <a:spcPct val="100000"/>
              </a:lnSpc>
              <a:spcBef>
                <a:spcPts val="0"/>
              </a:spcBef>
              <a:spcAft>
                <a:spcPts val="0"/>
              </a:spcAft>
              <a:buClr>
                <a:schemeClr val="dk1"/>
              </a:buClr>
              <a:buSzPts val="2500"/>
              <a:buNone/>
              <a:defRPr sz="2500">
                <a:solidFill>
                  <a:schemeClr val="dk1"/>
                </a:solidFill>
              </a:defRPr>
            </a:lvl5pPr>
            <a:lvl6pPr lvl="5" algn="ctr" rtl="0">
              <a:lnSpc>
                <a:spcPct val="100000"/>
              </a:lnSpc>
              <a:spcBef>
                <a:spcPts val="0"/>
              </a:spcBef>
              <a:spcAft>
                <a:spcPts val="0"/>
              </a:spcAft>
              <a:buClr>
                <a:schemeClr val="dk1"/>
              </a:buClr>
              <a:buSzPts val="2500"/>
              <a:buNone/>
              <a:defRPr sz="2500">
                <a:solidFill>
                  <a:schemeClr val="dk1"/>
                </a:solidFill>
              </a:defRPr>
            </a:lvl6pPr>
            <a:lvl7pPr lvl="6" algn="ctr" rtl="0">
              <a:lnSpc>
                <a:spcPct val="100000"/>
              </a:lnSpc>
              <a:spcBef>
                <a:spcPts val="0"/>
              </a:spcBef>
              <a:spcAft>
                <a:spcPts val="0"/>
              </a:spcAft>
              <a:buClr>
                <a:schemeClr val="dk1"/>
              </a:buClr>
              <a:buSzPts val="2500"/>
              <a:buNone/>
              <a:defRPr sz="2500">
                <a:solidFill>
                  <a:schemeClr val="dk1"/>
                </a:solidFill>
              </a:defRPr>
            </a:lvl7pPr>
            <a:lvl8pPr lvl="7" algn="ctr" rtl="0">
              <a:lnSpc>
                <a:spcPct val="100000"/>
              </a:lnSpc>
              <a:spcBef>
                <a:spcPts val="0"/>
              </a:spcBef>
              <a:spcAft>
                <a:spcPts val="0"/>
              </a:spcAft>
              <a:buClr>
                <a:schemeClr val="dk1"/>
              </a:buClr>
              <a:buSzPts val="2500"/>
              <a:buNone/>
              <a:defRPr sz="2500">
                <a:solidFill>
                  <a:schemeClr val="dk1"/>
                </a:solidFill>
              </a:defRPr>
            </a:lvl8pPr>
            <a:lvl9pPr lvl="8" algn="ctr" rtl="0">
              <a:lnSpc>
                <a:spcPct val="100000"/>
              </a:lnSpc>
              <a:spcBef>
                <a:spcPts val="0"/>
              </a:spcBef>
              <a:spcAft>
                <a:spcPts val="0"/>
              </a:spcAft>
              <a:buClr>
                <a:schemeClr val="dk1"/>
              </a:buClr>
              <a:buSzPts val="2500"/>
              <a:buNone/>
              <a:defRPr sz="2500">
                <a:solidFill>
                  <a:schemeClr val="dk1"/>
                </a:solidFill>
              </a:defRPr>
            </a:lvl9pPr>
          </a:lstStyle>
          <a:p>
            <a:endParaRPr/>
          </a:p>
        </p:txBody>
      </p:sp>
    </p:spTree>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64"/>
        <p:cNvGrpSpPr/>
        <p:nvPr/>
      </p:nvGrpSpPr>
      <p:grpSpPr>
        <a:xfrm>
          <a:off x="0" y="0"/>
          <a:ext cx="0" cy="0"/>
          <a:chOff x="0" y="0"/>
          <a:chExt cx="0" cy="0"/>
        </a:xfrm>
      </p:grpSpPr>
      <p:sp>
        <p:nvSpPr>
          <p:cNvPr id="65" name="Google Shape;65;p15"/>
          <p:cNvSpPr txBox="1">
            <a:spLocks noGrp="1"/>
          </p:cNvSpPr>
          <p:nvPr>
            <p:ph type="subTitle" idx="1"/>
          </p:nvPr>
        </p:nvSpPr>
        <p:spPr>
          <a:xfrm>
            <a:off x="1872000" y="3095100"/>
            <a:ext cx="5400000" cy="677100"/>
          </a:xfrm>
          <a:prstGeom prst="rect">
            <a:avLst/>
          </a:prstGeom>
          <a:noFill/>
          <a:ln>
            <a:noFill/>
          </a:ln>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400"/>
              <a:buFont typeface="Montserrat Medium"/>
              <a:buNone/>
              <a:defRPr sz="1600">
                <a:solidFill>
                  <a:schemeClr val="dk1"/>
                </a:solidFill>
                <a:latin typeface="Montserrat Medium"/>
                <a:ea typeface="Montserrat Medium"/>
                <a:cs typeface="Montserrat Medium"/>
                <a:sym typeface="Montserrat Medium"/>
              </a:defRPr>
            </a:lvl1pPr>
            <a:lvl2pPr lvl="1"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2pPr>
            <a:lvl3pPr lvl="2"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3pPr>
            <a:lvl4pPr lvl="3"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4pPr>
            <a:lvl5pPr lvl="4"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5pPr>
            <a:lvl6pPr lvl="5"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6pPr>
            <a:lvl7pPr lvl="6"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7pPr>
            <a:lvl8pPr lvl="7"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8pPr>
            <a:lvl9pPr lvl="8" algn="ctr" rtl="0">
              <a:lnSpc>
                <a:spcPct val="100000"/>
              </a:lnSpc>
              <a:spcBef>
                <a:spcPts val="0"/>
              </a:spcBef>
              <a:spcAft>
                <a:spcPts val="0"/>
              </a:spcAft>
              <a:buClr>
                <a:schemeClr val="dk1"/>
              </a:buClr>
              <a:buSzPts val="1400"/>
              <a:buFont typeface="Montserrat Medium"/>
              <a:buNone/>
              <a:defRPr>
                <a:solidFill>
                  <a:schemeClr val="dk1"/>
                </a:solidFill>
                <a:latin typeface="Montserrat Medium"/>
                <a:ea typeface="Montserrat Medium"/>
                <a:cs typeface="Montserrat Medium"/>
                <a:sym typeface="Montserrat Medium"/>
              </a:defRPr>
            </a:lvl9pPr>
          </a:lstStyle>
          <a:p>
            <a:endParaRPr/>
          </a:p>
        </p:txBody>
      </p:sp>
      <p:sp>
        <p:nvSpPr>
          <p:cNvPr id="66" name="Google Shape;66;p15"/>
          <p:cNvSpPr txBox="1">
            <a:spLocks noGrp="1"/>
          </p:cNvSpPr>
          <p:nvPr>
            <p:ph type="title"/>
          </p:nvPr>
        </p:nvSpPr>
        <p:spPr>
          <a:xfrm>
            <a:off x="1872000" y="1371300"/>
            <a:ext cx="5400000" cy="1723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sz="10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143"/>
        <p:cNvGrpSpPr/>
        <p:nvPr/>
      </p:nvGrpSpPr>
      <p:grpSpPr>
        <a:xfrm>
          <a:off x="0" y="0"/>
          <a:ext cx="0" cy="0"/>
          <a:chOff x="0" y="0"/>
          <a:chExt cx="0" cy="0"/>
        </a:xfrm>
      </p:grpSpPr>
      <p:sp>
        <p:nvSpPr>
          <p:cNvPr id="144" name="Google Shape;144;p28"/>
          <p:cNvSpPr/>
          <p:nvPr/>
        </p:nvSpPr>
        <p:spPr>
          <a:xfrm>
            <a:off x="6611865" y="-3"/>
            <a:ext cx="2535629" cy="1401453"/>
          </a:xfrm>
          <a:custGeom>
            <a:avLst/>
            <a:gdLst/>
            <a:ahLst/>
            <a:cxnLst/>
            <a:rect l="l" t="t" r="r" b="b"/>
            <a:pathLst>
              <a:path w="19173" h="10597" extrusionOk="0">
                <a:moveTo>
                  <a:pt x="2009" y="0"/>
                </a:moveTo>
                <a:cubicBezTo>
                  <a:pt x="343" y="1535"/>
                  <a:pt x="1" y="5233"/>
                  <a:pt x="2853" y="5472"/>
                </a:cubicBezTo>
                <a:cubicBezTo>
                  <a:pt x="3793" y="5552"/>
                  <a:pt x="4413" y="4423"/>
                  <a:pt x="5254" y="4394"/>
                </a:cubicBezTo>
                <a:cubicBezTo>
                  <a:pt x="7092" y="4715"/>
                  <a:pt x="5771" y="6861"/>
                  <a:pt x="5809" y="8002"/>
                </a:cubicBezTo>
                <a:cubicBezTo>
                  <a:pt x="6108" y="10520"/>
                  <a:pt x="9789" y="10596"/>
                  <a:pt x="11176" y="8942"/>
                </a:cubicBezTo>
                <a:cubicBezTo>
                  <a:pt x="12275" y="7661"/>
                  <a:pt x="12716" y="4562"/>
                  <a:pt x="15014" y="5314"/>
                </a:cubicBezTo>
                <a:cubicBezTo>
                  <a:pt x="16080" y="5845"/>
                  <a:pt x="16026" y="7289"/>
                  <a:pt x="16663" y="8163"/>
                </a:cubicBezTo>
                <a:cubicBezTo>
                  <a:pt x="17215" y="8924"/>
                  <a:pt x="18314" y="9240"/>
                  <a:pt x="19172" y="8836"/>
                </a:cubicBezTo>
                <a:lnTo>
                  <a:pt x="19172" y="0"/>
                </a:lnTo>
                <a:lnTo>
                  <a:pt x="2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8"/>
          <p:cNvSpPr/>
          <p:nvPr/>
        </p:nvSpPr>
        <p:spPr>
          <a:xfrm>
            <a:off x="6955451" y="-3"/>
            <a:ext cx="2192044" cy="1056545"/>
          </a:xfrm>
          <a:custGeom>
            <a:avLst/>
            <a:gdLst/>
            <a:ahLst/>
            <a:cxnLst/>
            <a:rect l="l" t="t" r="r" b="b"/>
            <a:pathLst>
              <a:path w="16575" h="7989" extrusionOk="0">
                <a:moveTo>
                  <a:pt x="16573" y="0"/>
                </a:moveTo>
                <a:lnTo>
                  <a:pt x="2264" y="0"/>
                </a:lnTo>
                <a:cubicBezTo>
                  <a:pt x="1" y="1886"/>
                  <a:pt x="1314" y="5470"/>
                  <a:pt x="4225" y="5428"/>
                </a:cubicBezTo>
                <a:cubicBezTo>
                  <a:pt x="5932" y="5428"/>
                  <a:pt x="7386" y="4384"/>
                  <a:pt x="8908" y="3744"/>
                </a:cubicBezTo>
                <a:cubicBezTo>
                  <a:pt x="9837" y="3355"/>
                  <a:pt x="10862" y="3098"/>
                  <a:pt x="11856" y="3319"/>
                </a:cubicBezTo>
                <a:cubicBezTo>
                  <a:pt x="12841" y="3539"/>
                  <a:pt x="13746" y="4334"/>
                  <a:pt x="13835" y="5340"/>
                </a:cubicBezTo>
                <a:cubicBezTo>
                  <a:pt x="13882" y="5858"/>
                  <a:pt x="13719" y="6403"/>
                  <a:pt x="13903" y="6889"/>
                </a:cubicBezTo>
                <a:cubicBezTo>
                  <a:pt x="14351" y="7989"/>
                  <a:pt x="15913" y="7868"/>
                  <a:pt x="16574" y="7013"/>
                </a:cubicBezTo>
                <a:lnTo>
                  <a:pt x="165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8"/>
          <p:cNvSpPr/>
          <p:nvPr/>
        </p:nvSpPr>
        <p:spPr>
          <a:xfrm>
            <a:off x="7230927" y="-136337"/>
            <a:ext cx="2065481" cy="1395634"/>
          </a:xfrm>
          <a:custGeom>
            <a:avLst/>
            <a:gdLst/>
            <a:ahLst/>
            <a:cxnLst/>
            <a:rect l="l" t="t" r="r" b="b"/>
            <a:pathLst>
              <a:path w="15618" h="10553" fill="none" extrusionOk="0">
                <a:moveTo>
                  <a:pt x="1632" y="0"/>
                </a:moveTo>
                <a:cubicBezTo>
                  <a:pt x="741" y="686"/>
                  <a:pt x="129" y="1748"/>
                  <a:pt x="66" y="2869"/>
                </a:cubicBezTo>
                <a:cubicBezTo>
                  <a:pt x="1" y="3990"/>
                  <a:pt x="518" y="5148"/>
                  <a:pt x="1444" y="5785"/>
                </a:cubicBezTo>
                <a:cubicBezTo>
                  <a:pt x="2369" y="6422"/>
                  <a:pt x="3683" y="6477"/>
                  <a:pt x="4619" y="5852"/>
                </a:cubicBezTo>
                <a:cubicBezTo>
                  <a:pt x="4883" y="5676"/>
                  <a:pt x="5122" y="5439"/>
                  <a:pt x="5226" y="5138"/>
                </a:cubicBezTo>
                <a:cubicBezTo>
                  <a:pt x="5329" y="4838"/>
                  <a:pt x="5268" y="4467"/>
                  <a:pt x="5019" y="4267"/>
                </a:cubicBezTo>
                <a:cubicBezTo>
                  <a:pt x="4788" y="4081"/>
                  <a:pt x="4442" y="4084"/>
                  <a:pt x="4180" y="4221"/>
                </a:cubicBezTo>
                <a:cubicBezTo>
                  <a:pt x="3917" y="4360"/>
                  <a:pt x="3731" y="4614"/>
                  <a:pt x="3612" y="4884"/>
                </a:cubicBezTo>
                <a:cubicBezTo>
                  <a:pt x="3410" y="5343"/>
                  <a:pt x="3381" y="5882"/>
                  <a:pt x="3572" y="6344"/>
                </a:cubicBezTo>
                <a:cubicBezTo>
                  <a:pt x="3764" y="6806"/>
                  <a:pt x="4185" y="7176"/>
                  <a:pt x="4678" y="7265"/>
                </a:cubicBezTo>
                <a:cubicBezTo>
                  <a:pt x="5373" y="7389"/>
                  <a:pt x="6040" y="6974"/>
                  <a:pt x="6735" y="6845"/>
                </a:cubicBezTo>
                <a:cubicBezTo>
                  <a:pt x="8002" y="6609"/>
                  <a:pt x="9373" y="7488"/>
                  <a:pt x="9691" y="8736"/>
                </a:cubicBezTo>
                <a:cubicBezTo>
                  <a:pt x="9824" y="9256"/>
                  <a:pt x="9749" y="9890"/>
                  <a:pt x="9312" y="10200"/>
                </a:cubicBezTo>
                <a:cubicBezTo>
                  <a:pt x="8819" y="10553"/>
                  <a:pt x="8053" y="10283"/>
                  <a:pt x="7774" y="9746"/>
                </a:cubicBezTo>
                <a:cubicBezTo>
                  <a:pt x="7494" y="9208"/>
                  <a:pt x="7635" y="8522"/>
                  <a:pt x="7996" y="8037"/>
                </a:cubicBezTo>
                <a:cubicBezTo>
                  <a:pt x="8433" y="7448"/>
                  <a:pt x="9174" y="7103"/>
                  <a:pt x="9905" y="7148"/>
                </a:cubicBezTo>
                <a:cubicBezTo>
                  <a:pt x="10712" y="7197"/>
                  <a:pt x="11431" y="7682"/>
                  <a:pt x="12228" y="7832"/>
                </a:cubicBezTo>
                <a:cubicBezTo>
                  <a:pt x="13050" y="7988"/>
                  <a:pt x="13937" y="7759"/>
                  <a:pt x="14581" y="7225"/>
                </a:cubicBezTo>
                <a:cubicBezTo>
                  <a:pt x="15227" y="6692"/>
                  <a:pt x="15616" y="5863"/>
                  <a:pt x="15617" y="5026"/>
                </a:cubicBezTo>
              </a:path>
            </a:pathLst>
          </a:custGeom>
          <a:noFill/>
          <a:ln w="9525" cap="flat" cmpd="sng">
            <a:solidFill>
              <a:schemeClr val="accent1"/>
            </a:solidFill>
            <a:prstDash val="solid"/>
            <a:miter lim="10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8"/>
          <p:cNvSpPr/>
          <p:nvPr/>
        </p:nvSpPr>
        <p:spPr>
          <a:xfrm rot="10800000" flipH="1">
            <a:off x="0" y="3423600"/>
            <a:ext cx="2722102" cy="1719911"/>
          </a:xfrm>
          <a:custGeom>
            <a:avLst/>
            <a:gdLst/>
            <a:ahLst/>
            <a:cxnLst/>
            <a:rect l="l" t="t" r="r" b="b"/>
            <a:pathLst>
              <a:path w="20583" h="13005" extrusionOk="0">
                <a:moveTo>
                  <a:pt x="0" y="1"/>
                </a:moveTo>
                <a:lnTo>
                  <a:pt x="0" y="11458"/>
                </a:lnTo>
                <a:lnTo>
                  <a:pt x="0" y="11796"/>
                </a:lnTo>
                <a:cubicBezTo>
                  <a:pt x="416" y="12576"/>
                  <a:pt x="1452" y="13005"/>
                  <a:pt x="2305" y="12775"/>
                </a:cubicBezTo>
                <a:cubicBezTo>
                  <a:pt x="3159" y="12545"/>
                  <a:pt x="3795" y="11678"/>
                  <a:pt x="3758" y="10794"/>
                </a:cubicBezTo>
                <a:cubicBezTo>
                  <a:pt x="3734" y="10188"/>
                  <a:pt x="3430" y="9608"/>
                  <a:pt x="3481" y="9003"/>
                </a:cubicBezTo>
                <a:cubicBezTo>
                  <a:pt x="3684" y="7730"/>
                  <a:pt x="4725" y="7906"/>
                  <a:pt x="5361" y="8787"/>
                </a:cubicBezTo>
                <a:cubicBezTo>
                  <a:pt x="6315" y="9948"/>
                  <a:pt x="8577" y="9979"/>
                  <a:pt x="8733" y="8218"/>
                </a:cubicBezTo>
                <a:cubicBezTo>
                  <a:pt x="8733" y="7786"/>
                  <a:pt x="8510" y="7390"/>
                  <a:pt x="8369" y="6982"/>
                </a:cubicBezTo>
                <a:cubicBezTo>
                  <a:pt x="7827" y="5476"/>
                  <a:pt x="8529" y="3262"/>
                  <a:pt x="10227" y="2910"/>
                </a:cubicBezTo>
                <a:cubicBezTo>
                  <a:pt x="11658" y="2751"/>
                  <a:pt x="12498" y="4218"/>
                  <a:pt x="13493" y="4991"/>
                </a:cubicBezTo>
                <a:cubicBezTo>
                  <a:pt x="17060" y="7429"/>
                  <a:pt x="20583" y="3692"/>
                  <a:pt x="18732" y="1"/>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8"/>
          <p:cNvSpPr/>
          <p:nvPr/>
        </p:nvSpPr>
        <p:spPr>
          <a:xfrm rot="10800000" flipH="1">
            <a:off x="0" y="3817044"/>
            <a:ext cx="2248779" cy="1326468"/>
          </a:xfrm>
          <a:custGeom>
            <a:avLst/>
            <a:gdLst/>
            <a:ahLst/>
            <a:cxnLst/>
            <a:rect l="l" t="t" r="r" b="b"/>
            <a:pathLst>
              <a:path w="17004" h="10030" extrusionOk="0">
                <a:moveTo>
                  <a:pt x="0" y="9470"/>
                </a:moveTo>
                <a:cubicBezTo>
                  <a:pt x="1287" y="10030"/>
                  <a:pt x="3226" y="9262"/>
                  <a:pt x="3107" y="7713"/>
                </a:cubicBezTo>
                <a:cubicBezTo>
                  <a:pt x="2880" y="6216"/>
                  <a:pt x="235" y="4938"/>
                  <a:pt x="1856" y="3342"/>
                </a:cubicBezTo>
                <a:cubicBezTo>
                  <a:pt x="3588" y="1914"/>
                  <a:pt x="4583" y="4587"/>
                  <a:pt x="6024" y="5004"/>
                </a:cubicBezTo>
                <a:cubicBezTo>
                  <a:pt x="6880" y="5208"/>
                  <a:pt x="7828" y="4493"/>
                  <a:pt x="7872" y="3617"/>
                </a:cubicBezTo>
                <a:cubicBezTo>
                  <a:pt x="7908" y="2860"/>
                  <a:pt x="7377" y="2096"/>
                  <a:pt x="7634" y="1384"/>
                </a:cubicBezTo>
                <a:cubicBezTo>
                  <a:pt x="7907" y="629"/>
                  <a:pt x="8938" y="437"/>
                  <a:pt x="9621" y="731"/>
                </a:cubicBezTo>
                <a:cubicBezTo>
                  <a:pt x="10341" y="1034"/>
                  <a:pt x="10841" y="1689"/>
                  <a:pt x="11316" y="2308"/>
                </a:cubicBezTo>
                <a:cubicBezTo>
                  <a:pt x="13342" y="5551"/>
                  <a:pt x="17004" y="3386"/>
                  <a:pt x="16221" y="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8"/>
          <p:cNvSpPr/>
          <p:nvPr/>
        </p:nvSpPr>
        <p:spPr>
          <a:xfrm rot="10800000" flipH="1">
            <a:off x="508898" y="4480552"/>
            <a:ext cx="1790665" cy="681749"/>
          </a:xfrm>
          <a:custGeom>
            <a:avLst/>
            <a:gdLst/>
            <a:ahLst/>
            <a:cxnLst/>
            <a:rect l="l" t="t" r="r" b="b"/>
            <a:pathLst>
              <a:path w="13540" h="5155" fill="none" extrusionOk="0">
                <a:moveTo>
                  <a:pt x="12093" y="0"/>
                </a:moveTo>
                <a:cubicBezTo>
                  <a:pt x="11576" y="924"/>
                  <a:pt x="11649" y="2146"/>
                  <a:pt x="12273" y="3003"/>
                </a:cubicBezTo>
                <a:cubicBezTo>
                  <a:pt x="12410" y="3191"/>
                  <a:pt x="12581" y="3368"/>
                  <a:pt x="12803" y="3435"/>
                </a:cubicBezTo>
                <a:cubicBezTo>
                  <a:pt x="13025" y="3502"/>
                  <a:pt x="13304" y="3426"/>
                  <a:pt x="13401" y="3217"/>
                </a:cubicBezTo>
                <a:cubicBezTo>
                  <a:pt x="13539" y="2922"/>
                  <a:pt x="13270" y="2601"/>
                  <a:pt x="13001" y="2421"/>
                </a:cubicBezTo>
                <a:cubicBezTo>
                  <a:pt x="12288" y="1944"/>
                  <a:pt x="11404" y="1751"/>
                  <a:pt x="10551" y="1828"/>
                </a:cubicBezTo>
                <a:cubicBezTo>
                  <a:pt x="9697" y="1907"/>
                  <a:pt x="8878" y="2249"/>
                  <a:pt x="8188" y="2756"/>
                </a:cubicBezTo>
                <a:cubicBezTo>
                  <a:pt x="7719" y="3098"/>
                  <a:pt x="7308" y="3516"/>
                  <a:pt x="6876" y="3902"/>
                </a:cubicBezTo>
                <a:cubicBezTo>
                  <a:pt x="6444" y="4291"/>
                  <a:pt x="5978" y="4657"/>
                  <a:pt x="5440" y="4876"/>
                </a:cubicBezTo>
                <a:cubicBezTo>
                  <a:pt x="4901" y="5096"/>
                  <a:pt x="4278" y="5155"/>
                  <a:pt x="3741" y="4928"/>
                </a:cubicBezTo>
                <a:cubicBezTo>
                  <a:pt x="3207" y="4702"/>
                  <a:pt x="2792" y="4153"/>
                  <a:pt x="2827" y="3571"/>
                </a:cubicBezTo>
                <a:cubicBezTo>
                  <a:pt x="2843" y="3301"/>
                  <a:pt x="2962" y="3029"/>
                  <a:pt x="3186" y="2879"/>
                </a:cubicBezTo>
                <a:cubicBezTo>
                  <a:pt x="3409" y="2729"/>
                  <a:pt x="3741" y="2734"/>
                  <a:pt x="3926" y="2931"/>
                </a:cubicBezTo>
                <a:cubicBezTo>
                  <a:pt x="4113" y="3128"/>
                  <a:pt x="4097" y="3460"/>
                  <a:pt x="3947" y="3687"/>
                </a:cubicBezTo>
                <a:cubicBezTo>
                  <a:pt x="3797" y="3913"/>
                  <a:pt x="3541" y="4049"/>
                  <a:pt x="3280" y="4129"/>
                </a:cubicBezTo>
                <a:cubicBezTo>
                  <a:pt x="2494" y="4373"/>
                  <a:pt x="1582" y="4155"/>
                  <a:pt x="991" y="3584"/>
                </a:cubicBezTo>
                <a:cubicBezTo>
                  <a:pt x="1" y="2537"/>
                  <a:pt x="73" y="949"/>
                  <a:pt x="289" y="156"/>
                </a:cubicBezTo>
              </a:path>
            </a:pathLst>
          </a:custGeom>
          <a:noFill/>
          <a:ln w="9525" cap="flat" cmpd="sng">
            <a:solidFill>
              <a:schemeClr val="accent1"/>
            </a:solidFill>
            <a:prstDash val="solid"/>
            <a:miter lim="10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150"/>
        <p:cNvGrpSpPr/>
        <p:nvPr/>
      </p:nvGrpSpPr>
      <p:grpSpPr>
        <a:xfrm>
          <a:off x="0" y="0"/>
          <a:ext cx="0" cy="0"/>
          <a:chOff x="0" y="0"/>
          <a:chExt cx="0" cy="0"/>
        </a:xfrm>
      </p:grpSpPr>
      <p:sp>
        <p:nvSpPr>
          <p:cNvPr id="151" name="Google Shape;151;p29"/>
          <p:cNvSpPr/>
          <p:nvPr/>
        </p:nvSpPr>
        <p:spPr>
          <a:xfrm>
            <a:off x="0" y="1655"/>
            <a:ext cx="2627279" cy="1362836"/>
          </a:xfrm>
          <a:custGeom>
            <a:avLst/>
            <a:gdLst/>
            <a:ahLst/>
            <a:cxnLst/>
            <a:rect l="l" t="t" r="r" b="b"/>
            <a:pathLst>
              <a:path w="19866" h="10305" extrusionOk="0">
                <a:moveTo>
                  <a:pt x="0" y="3183"/>
                </a:moveTo>
                <a:cubicBezTo>
                  <a:pt x="1603" y="6514"/>
                  <a:pt x="5735" y="5935"/>
                  <a:pt x="6398" y="4930"/>
                </a:cubicBezTo>
                <a:cubicBezTo>
                  <a:pt x="7510" y="2859"/>
                  <a:pt x="8922" y="3514"/>
                  <a:pt x="9225" y="5598"/>
                </a:cubicBezTo>
                <a:cubicBezTo>
                  <a:pt x="10202" y="10305"/>
                  <a:pt x="16021" y="10088"/>
                  <a:pt x="15045" y="4860"/>
                </a:cubicBezTo>
                <a:cubicBezTo>
                  <a:pt x="14838" y="4097"/>
                  <a:pt x="14763" y="2764"/>
                  <a:pt x="15823" y="2701"/>
                </a:cubicBezTo>
                <a:cubicBezTo>
                  <a:pt x="16652" y="2708"/>
                  <a:pt x="17143" y="3691"/>
                  <a:pt x="17979" y="3672"/>
                </a:cubicBezTo>
                <a:cubicBezTo>
                  <a:pt x="19822" y="3573"/>
                  <a:pt x="19866" y="1187"/>
                  <a:pt x="18973" y="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0" y="-76887"/>
            <a:ext cx="2571734" cy="1264046"/>
          </a:xfrm>
          <a:custGeom>
            <a:avLst/>
            <a:gdLst/>
            <a:ahLst/>
            <a:cxnLst/>
            <a:rect l="l" t="t" r="r" b="b"/>
            <a:pathLst>
              <a:path w="19446" h="9558" extrusionOk="0">
                <a:moveTo>
                  <a:pt x="0" y="6831"/>
                </a:moveTo>
                <a:cubicBezTo>
                  <a:pt x="0" y="6831"/>
                  <a:pt x="1817" y="8096"/>
                  <a:pt x="3547" y="8798"/>
                </a:cubicBezTo>
                <a:cubicBezTo>
                  <a:pt x="5417" y="9557"/>
                  <a:pt x="6756" y="8582"/>
                  <a:pt x="6992" y="7717"/>
                </a:cubicBezTo>
                <a:cubicBezTo>
                  <a:pt x="7317" y="6527"/>
                  <a:pt x="6304" y="5848"/>
                  <a:pt x="6070" y="5313"/>
                </a:cubicBezTo>
                <a:cubicBezTo>
                  <a:pt x="5746" y="4567"/>
                  <a:pt x="5983" y="3616"/>
                  <a:pt x="6620" y="3109"/>
                </a:cubicBezTo>
                <a:cubicBezTo>
                  <a:pt x="7258" y="2604"/>
                  <a:pt x="8236" y="2586"/>
                  <a:pt x="8890" y="3071"/>
                </a:cubicBezTo>
                <a:cubicBezTo>
                  <a:pt x="9980" y="3871"/>
                  <a:pt x="10122" y="5972"/>
                  <a:pt x="11731" y="6022"/>
                </a:cubicBezTo>
                <a:cubicBezTo>
                  <a:pt x="12291" y="6022"/>
                  <a:pt x="12851" y="5698"/>
                  <a:pt x="13175" y="5230"/>
                </a:cubicBezTo>
                <a:cubicBezTo>
                  <a:pt x="14115" y="3935"/>
                  <a:pt x="13089" y="2705"/>
                  <a:pt x="13549" y="1587"/>
                </a:cubicBezTo>
                <a:cubicBezTo>
                  <a:pt x="14792" y="1"/>
                  <a:pt x="16433" y="2273"/>
                  <a:pt x="17855" y="2267"/>
                </a:cubicBezTo>
                <a:cubicBezTo>
                  <a:pt x="18707" y="2291"/>
                  <a:pt x="19445" y="1430"/>
                  <a:pt x="19248" y="592"/>
                </a:cubicBezTo>
                <a:lnTo>
                  <a:pt x="0" y="59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3042" y="-11820"/>
            <a:ext cx="2388038" cy="973228"/>
          </a:xfrm>
          <a:custGeom>
            <a:avLst/>
            <a:gdLst/>
            <a:ahLst/>
            <a:cxnLst/>
            <a:rect l="l" t="t" r="r" b="b"/>
            <a:pathLst>
              <a:path w="18057" h="7359" fill="none" extrusionOk="0">
                <a:moveTo>
                  <a:pt x="17198" y="1"/>
                </a:moveTo>
                <a:cubicBezTo>
                  <a:pt x="17578" y="154"/>
                  <a:pt x="17896" y="486"/>
                  <a:pt x="17975" y="887"/>
                </a:cubicBezTo>
                <a:cubicBezTo>
                  <a:pt x="18056" y="1289"/>
                  <a:pt x="17866" y="1745"/>
                  <a:pt x="17497" y="1925"/>
                </a:cubicBezTo>
                <a:cubicBezTo>
                  <a:pt x="17129" y="2105"/>
                  <a:pt x="16617" y="1944"/>
                  <a:pt x="16461" y="1565"/>
                </a:cubicBezTo>
                <a:cubicBezTo>
                  <a:pt x="16386" y="1386"/>
                  <a:pt x="16405" y="1152"/>
                  <a:pt x="16557" y="1031"/>
                </a:cubicBezTo>
                <a:cubicBezTo>
                  <a:pt x="16762" y="871"/>
                  <a:pt x="17104" y="1032"/>
                  <a:pt x="17158" y="1288"/>
                </a:cubicBezTo>
                <a:cubicBezTo>
                  <a:pt x="17213" y="1542"/>
                  <a:pt x="17029" y="1806"/>
                  <a:pt x="16786" y="1902"/>
                </a:cubicBezTo>
                <a:cubicBezTo>
                  <a:pt x="16546" y="1998"/>
                  <a:pt x="16267" y="1956"/>
                  <a:pt x="16028" y="1855"/>
                </a:cubicBezTo>
                <a:cubicBezTo>
                  <a:pt x="15789" y="1754"/>
                  <a:pt x="15576" y="1600"/>
                  <a:pt x="15356" y="1462"/>
                </a:cubicBezTo>
                <a:cubicBezTo>
                  <a:pt x="14512" y="941"/>
                  <a:pt x="13466" y="678"/>
                  <a:pt x="12515" y="953"/>
                </a:cubicBezTo>
                <a:cubicBezTo>
                  <a:pt x="11563" y="1227"/>
                  <a:pt x="10767" y="2123"/>
                  <a:pt x="10797" y="3113"/>
                </a:cubicBezTo>
                <a:cubicBezTo>
                  <a:pt x="10802" y="3280"/>
                  <a:pt x="10835" y="3459"/>
                  <a:pt x="10954" y="3578"/>
                </a:cubicBezTo>
                <a:cubicBezTo>
                  <a:pt x="11075" y="3694"/>
                  <a:pt x="11303" y="3707"/>
                  <a:pt x="11393" y="3567"/>
                </a:cubicBezTo>
                <a:cubicBezTo>
                  <a:pt x="11460" y="3464"/>
                  <a:pt x="11430" y="3326"/>
                  <a:pt x="11388" y="3211"/>
                </a:cubicBezTo>
                <a:cubicBezTo>
                  <a:pt x="11084" y="2346"/>
                  <a:pt x="10301" y="1668"/>
                  <a:pt x="9403" y="1492"/>
                </a:cubicBezTo>
                <a:cubicBezTo>
                  <a:pt x="8503" y="1316"/>
                  <a:pt x="7523" y="1649"/>
                  <a:pt x="6914" y="2335"/>
                </a:cubicBezTo>
                <a:cubicBezTo>
                  <a:pt x="6541" y="2756"/>
                  <a:pt x="6311" y="3290"/>
                  <a:pt x="5935" y="3710"/>
                </a:cubicBezTo>
                <a:cubicBezTo>
                  <a:pt x="5561" y="4133"/>
                  <a:pt x="4945" y="4435"/>
                  <a:pt x="4434" y="4195"/>
                </a:cubicBezTo>
                <a:cubicBezTo>
                  <a:pt x="4158" y="4065"/>
                  <a:pt x="3966" y="3672"/>
                  <a:pt x="4183" y="3455"/>
                </a:cubicBezTo>
                <a:cubicBezTo>
                  <a:pt x="4311" y="3327"/>
                  <a:pt x="4530" y="3330"/>
                  <a:pt x="4686" y="3419"/>
                </a:cubicBezTo>
                <a:cubicBezTo>
                  <a:pt x="4843" y="3510"/>
                  <a:pt x="4948" y="3668"/>
                  <a:pt x="5027" y="3831"/>
                </a:cubicBezTo>
                <a:cubicBezTo>
                  <a:pt x="5275" y="4345"/>
                  <a:pt x="5299" y="4984"/>
                  <a:pt x="5000" y="5470"/>
                </a:cubicBezTo>
                <a:cubicBezTo>
                  <a:pt x="4701" y="5956"/>
                  <a:pt x="3226" y="7358"/>
                  <a:pt x="0" y="5544"/>
                </a:cubicBezTo>
              </a:path>
            </a:pathLst>
          </a:custGeom>
          <a:noFill/>
          <a:ln w="9525" cap="flat" cmpd="sng">
            <a:solidFill>
              <a:schemeClr val="accent1"/>
            </a:solidFill>
            <a:prstDash val="solid"/>
            <a:miter lim="10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6860700" y="3376634"/>
            <a:ext cx="2283296" cy="1766860"/>
          </a:xfrm>
          <a:custGeom>
            <a:avLst/>
            <a:gdLst/>
            <a:ahLst/>
            <a:cxnLst/>
            <a:rect l="l" t="t" r="r" b="b"/>
            <a:pathLst>
              <a:path w="17265" h="13360" extrusionOk="0">
                <a:moveTo>
                  <a:pt x="17264" y="1429"/>
                </a:moveTo>
                <a:cubicBezTo>
                  <a:pt x="15059" y="1"/>
                  <a:pt x="10484" y="1326"/>
                  <a:pt x="12507" y="4483"/>
                </a:cubicBezTo>
                <a:cubicBezTo>
                  <a:pt x="13296" y="5707"/>
                  <a:pt x="14874" y="6821"/>
                  <a:pt x="14570" y="8447"/>
                </a:cubicBezTo>
                <a:cubicBezTo>
                  <a:pt x="14347" y="9508"/>
                  <a:pt x="13069" y="10169"/>
                  <a:pt x="12045" y="9830"/>
                </a:cubicBezTo>
                <a:cubicBezTo>
                  <a:pt x="10867" y="9435"/>
                  <a:pt x="10105" y="7981"/>
                  <a:pt x="8762" y="7984"/>
                </a:cubicBezTo>
                <a:cubicBezTo>
                  <a:pt x="7793" y="7955"/>
                  <a:pt x="7368" y="8974"/>
                  <a:pt x="7377" y="9838"/>
                </a:cubicBezTo>
                <a:cubicBezTo>
                  <a:pt x="7357" y="10465"/>
                  <a:pt x="7426" y="11118"/>
                  <a:pt x="7179" y="11693"/>
                </a:cubicBezTo>
                <a:cubicBezTo>
                  <a:pt x="6794" y="12586"/>
                  <a:pt x="5601" y="13024"/>
                  <a:pt x="4726" y="12586"/>
                </a:cubicBezTo>
                <a:cubicBezTo>
                  <a:pt x="3741" y="12092"/>
                  <a:pt x="3264" y="10736"/>
                  <a:pt x="2173" y="10576"/>
                </a:cubicBezTo>
                <a:cubicBezTo>
                  <a:pt x="773" y="10413"/>
                  <a:pt x="1" y="12143"/>
                  <a:pt x="309" y="13360"/>
                </a:cubicBezTo>
                <a:lnTo>
                  <a:pt x="17264" y="13360"/>
                </a:lnTo>
                <a:lnTo>
                  <a:pt x="17264" y="142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7808007" y="4160744"/>
            <a:ext cx="1335990" cy="982750"/>
          </a:xfrm>
          <a:custGeom>
            <a:avLst/>
            <a:gdLst/>
            <a:ahLst/>
            <a:cxnLst/>
            <a:rect l="l" t="t" r="r" b="b"/>
            <a:pathLst>
              <a:path w="10102" h="7431" extrusionOk="0">
                <a:moveTo>
                  <a:pt x="10101" y="1"/>
                </a:moveTo>
                <a:cubicBezTo>
                  <a:pt x="8344" y="180"/>
                  <a:pt x="8418" y="1955"/>
                  <a:pt x="7959" y="3222"/>
                </a:cubicBezTo>
                <a:cubicBezTo>
                  <a:pt x="6842" y="5248"/>
                  <a:pt x="4263" y="4023"/>
                  <a:pt x="2479" y="3940"/>
                </a:cubicBezTo>
                <a:cubicBezTo>
                  <a:pt x="602" y="3840"/>
                  <a:pt x="1" y="6022"/>
                  <a:pt x="832" y="7431"/>
                </a:cubicBezTo>
                <a:lnTo>
                  <a:pt x="10101" y="7431"/>
                </a:lnTo>
                <a:lnTo>
                  <a:pt x="10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7403195" y="4286039"/>
            <a:ext cx="1946191" cy="1128489"/>
          </a:xfrm>
          <a:custGeom>
            <a:avLst/>
            <a:gdLst/>
            <a:ahLst/>
            <a:cxnLst/>
            <a:rect l="l" t="t" r="r" b="b"/>
            <a:pathLst>
              <a:path w="14716" h="8533" fill="none" extrusionOk="0">
                <a:moveTo>
                  <a:pt x="14403" y="3850"/>
                </a:moveTo>
                <a:cubicBezTo>
                  <a:pt x="14716" y="2928"/>
                  <a:pt x="14508" y="1849"/>
                  <a:pt x="13875" y="1110"/>
                </a:cubicBezTo>
                <a:cubicBezTo>
                  <a:pt x="13242" y="370"/>
                  <a:pt x="12206" y="1"/>
                  <a:pt x="11248" y="171"/>
                </a:cubicBezTo>
                <a:cubicBezTo>
                  <a:pt x="10484" y="305"/>
                  <a:pt x="9758" y="806"/>
                  <a:pt x="9508" y="1539"/>
                </a:cubicBezTo>
                <a:cubicBezTo>
                  <a:pt x="9442" y="1732"/>
                  <a:pt x="9410" y="1947"/>
                  <a:pt x="9474" y="2140"/>
                </a:cubicBezTo>
                <a:cubicBezTo>
                  <a:pt x="9540" y="2333"/>
                  <a:pt x="9719" y="2498"/>
                  <a:pt x="9924" y="2494"/>
                </a:cubicBezTo>
                <a:cubicBezTo>
                  <a:pt x="10155" y="2491"/>
                  <a:pt x="10342" y="2274"/>
                  <a:pt x="10375" y="2044"/>
                </a:cubicBezTo>
                <a:cubicBezTo>
                  <a:pt x="10410" y="1817"/>
                  <a:pt x="10320" y="1587"/>
                  <a:pt x="10200" y="1389"/>
                </a:cubicBezTo>
                <a:cubicBezTo>
                  <a:pt x="9883" y="861"/>
                  <a:pt x="9329" y="482"/>
                  <a:pt x="8722" y="380"/>
                </a:cubicBezTo>
                <a:cubicBezTo>
                  <a:pt x="7686" y="205"/>
                  <a:pt x="6660" y="815"/>
                  <a:pt x="5968" y="1604"/>
                </a:cubicBezTo>
                <a:cubicBezTo>
                  <a:pt x="5277" y="2395"/>
                  <a:pt x="4823" y="3362"/>
                  <a:pt x="4229" y="4227"/>
                </a:cubicBezTo>
                <a:cubicBezTo>
                  <a:pt x="3633" y="5092"/>
                  <a:pt x="2822" y="5897"/>
                  <a:pt x="1788" y="6087"/>
                </a:cubicBezTo>
                <a:cubicBezTo>
                  <a:pt x="1135" y="6208"/>
                  <a:pt x="337" y="5979"/>
                  <a:pt x="107" y="5355"/>
                </a:cubicBezTo>
                <a:cubicBezTo>
                  <a:pt x="0" y="5067"/>
                  <a:pt x="52" y="4704"/>
                  <a:pt x="293" y="4514"/>
                </a:cubicBezTo>
                <a:cubicBezTo>
                  <a:pt x="522" y="4333"/>
                  <a:pt x="865" y="4352"/>
                  <a:pt x="1117" y="4498"/>
                </a:cubicBezTo>
                <a:cubicBezTo>
                  <a:pt x="1368" y="4646"/>
                  <a:pt x="1542" y="4898"/>
                  <a:pt x="1668" y="5162"/>
                </a:cubicBezTo>
                <a:cubicBezTo>
                  <a:pt x="2191" y="6249"/>
                  <a:pt x="1984" y="7645"/>
                  <a:pt x="1167" y="8533"/>
                </a:cubicBezTo>
              </a:path>
            </a:pathLst>
          </a:custGeom>
          <a:noFill/>
          <a:ln w="9525" cap="flat" cmpd="sng">
            <a:solidFill>
              <a:schemeClr val="accent1"/>
            </a:solidFill>
            <a:prstDash val="solid"/>
            <a:miter lim="10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76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500"/>
              <a:buFont typeface="Nunito Black"/>
              <a:buNone/>
              <a:defRPr sz="3500">
                <a:solidFill>
                  <a:schemeClr val="dk2"/>
                </a:solidFill>
                <a:latin typeface="Nunito Black"/>
                <a:ea typeface="Nunito Black"/>
                <a:cs typeface="Nunito Black"/>
                <a:sym typeface="Nunito Black"/>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216800"/>
            <a:ext cx="7704000" cy="33867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1pPr>
            <a:lvl2pPr marL="914400" lvl="1"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marL="1371600" lvl="2"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marL="1828800" lvl="3"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marL="2286000" lvl="4"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marL="2743200" lvl="5"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marL="3200400" lvl="6"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marL="3657600" lvl="7" indent="-317500" rtl="0">
              <a:lnSpc>
                <a:spcPct val="115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marL="4114800" lvl="8" indent="-317500" rtl="0">
              <a:lnSpc>
                <a:spcPct val="115000"/>
              </a:lnSpc>
              <a:spcBef>
                <a:spcPts val="1600"/>
              </a:spcBef>
              <a:spcAft>
                <a:spcPts val="160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7" r:id="rId4"/>
    <p:sldLayoutId id="2147483659" r:id="rId5"/>
    <p:sldLayoutId id="2147483660" r:id="rId6"/>
    <p:sldLayoutId id="2147483661" r:id="rId7"/>
    <p:sldLayoutId id="2147483674" r:id="rId8"/>
    <p:sldLayoutId id="2147483675" r:id="rId9"/>
    <p:sldLayoutId id="2147483680" r:id="rId10"/>
  </p:sldLayoutIdLst>
  <p:transition spd="med">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slide" Target="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slide" Target="slide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slide" Target="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6.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slide" Target="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66"/>
        <p:cNvGrpSpPr/>
        <p:nvPr/>
      </p:nvGrpSpPr>
      <p:grpSpPr>
        <a:xfrm>
          <a:off x="0" y="0"/>
          <a:ext cx="0" cy="0"/>
          <a:chOff x="0" y="0"/>
          <a:chExt cx="0" cy="0"/>
        </a:xfrm>
      </p:grpSpPr>
      <p:sp>
        <p:nvSpPr>
          <p:cNvPr id="168" name="Google Shape;168;p33"/>
          <p:cNvSpPr/>
          <p:nvPr/>
        </p:nvSpPr>
        <p:spPr>
          <a:xfrm>
            <a:off x="507150" y="4394709"/>
            <a:ext cx="2260020" cy="748800"/>
          </a:xfrm>
          <a:custGeom>
            <a:avLst/>
            <a:gdLst/>
            <a:ahLst/>
            <a:cxnLst/>
            <a:rect l="l" t="t" r="r" b="b"/>
            <a:pathLst>
              <a:path w="17089" h="5662" extrusionOk="0">
                <a:moveTo>
                  <a:pt x="16675" y="4669"/>
                </a:moveTo>
                <a:cubicBezTo>
                  <a:pt x="14937" y="2518"/>
                  <a:pt x="11972" y="4155"/>
                  <a:pt x="9780" y="4554"/>
                </a:cubicBezTo>
                <a:cubicBezTo>
                  <a:pt x="8164" y="4809"/>
                  <a:pt x="6306" y="4598"/>
                  <a:pt x="5069" y="3525"/>
                </a:cubicBezTo>
                <a:cubicBezTo>
                  <a:pt x="4519" y="3047"/>
                  <a:pt x="4172" y="2773"/>
                  <a:pt x="3627" y="2182"/>
                </a:cubicBezTo>
                <a:cubicBezTo>
                  <a:pt x="1617" y="0"/>
                  <a:pt x="0" y="3453"/>
                  <a:pt x="970" y="5662"/>
                </a:cubicBezTo>
                <a:lnTo>
                  <a:pt x="17089" y="5662"/>
                </a:lnTo>
                <a:cubicBezTo>
                  <a:pt x="17025" y="5305"/>
                  <a:pt x="16890" y="4966"/>
                  <a:pt x="16675" y="46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9" name="Google Shape;169;p33"/>
          <p:cNvSpPr/>
          <p:nvPr/>
        </p:nvSpPr>
        <p:spPr>
          <a:xfrm>
            <a:off x="753400" y="4444066"/>
            <a:ext cx="2374020" cy="1007348"/>
          </a:xfrm>
          <a:custGeom>
            <a:avLst/>
            <a:gdLst/>
            <a:ahLst/>
            <a:cxnLst/>
            <a:rect l="l" t="t" r="r" b="b"/>
            <a:pathLst>
              <a:path w="17951" h="7617" fill="none" extrusionOk="0">
                <a:moveTo>
                  <a:pt x="201" y="6423"/>
                </a:moveTo>
                <a:cubicBezTo>
                  <a:pt x="67" y="5293"/>
                  <a:pt x="1" y="4102"/>
                  <a:pt x="456" y="3059"/>
                </a:cubicBezTo>
                <a:cubicBezTo>
                  <a:pt x="910" y="2015"/>
                  <a:pt x="2035" y="1180"/>
                  <a:pt x="3149" y="1419"/>
                </a:cubicBezTo>
                <a:cubicBezTo>
                  <a:pt x="4055" y="1615"/>
                  <a:pt x="4682" y="2420"/>
                  <a:pt x="5459" y="2926"/>
                </a:cubicBezTo>
                <a:cubicBezTo>
                  <a:pt x="6201" y="3411"/>
                  <a:pt x="7138" y="3623"/>
                  <a:pt x="7998" y="3409"/>
                </a:cubicBezTo>
                <a:cubicBezTo>
                  <a:pt x="8857" y="3196"/>
                  <a:pt x="9614" y="2526"/>
                  <a:pt x="9841" y="1671"/>
                </a:cubicBezTo>
                <a:cubicBezTo>
                  <a:pt x="9997" y="1081"/>
                  <a:pt x="9798" y="311"/>
                  <a:pt x="9210" y="149"/>
                </a:cubicBezTo>
                <a:cubicBezTo>
                  <a:pt x="8675" y="1"/>
                  <a:pt x="8109" y="513"/>
                  <a:pt x="8096" y="1068"/>
                </a:cubicBezTo>
                <a:cubicBezTo>
                  <a:pt x="8085" y="1622"/>
                  <a:pt x="8524" y="2119"/>
                  <a:pt x="9049" y="2297"/>
                </a:cubicBezTo>
                <a:cubicBezTo>
                  <a:pt x="9575" y="2475"/>
                  <a:pt x="10161" y="2381"/>
                  <a:pt x="10673" y="2171"/>
                </a:cubicBezTo>
                <a:cubicBezTo>
                  <a:pt x="11187" y="1962"/>
                  <a:pt x="11647" y="1643"/>
                  <a:pt x="12120" y="1355"/>
                </a:cubicBezTo>
                <a:cubicBezTo>
                  <a:pt x="12706" y="997"/>
                  <a:pt x="13332" y="677"/>
                  <a:pt x="14011" y="578"/>
                </a:cubicBezTo>
                <a:cubicBezTo>
                  <a:pt x="14689" y="476"/>
                  <a:pt x="15434" y="626"/>
                  <a:pt x="15927" y="1102"/>
                </a:cubicBezTo>
                <a:cubicBezTo>
                  <a:pt x="16421" y="1579"/>
                  <a:pt x="16579" y="2417"/>
                  <a:pt x="16176" y="2972"/>
                </a:cubicBezTo>
                <a:cubicBezTo>
                  <a:pt x="16034" y="3169"/>
                  <a:pt x="15816" y="3326"/>
                  <a:pt x="15573" y="3335"/>
                </a:cubicBezTo>
                <a:cubicBezTo>
                  <a:pt x="15330" y="3345"/>
                  <a:pt x="15076" y="3168"/>
                  <a:pt x="15055" y="2925"/>
                </a:cubicBezTo>
                <a:cubicBezTo>
                  <a:pt x="15033" y="2670"/>
                  <a:pt x="15273" y="2450"/>
                  <a:pt x="15525" y="2412"/>
                </a:cubicBezTo>
                <a:cubicBezTo>
                  <a:pt x="15777" y="2375"/>
                  <a:pt x="16031" y="2476"/>
                  <a:pt x="16253" y="2601"/>
                </a:cubicBezTo>
                <a:cubicBezTo>
                  <a:pt x="17103" y="3083"/>
                  <a:pt x="17706" y="3981"/>
                  <a:pt x="17827" y="4950"/>
                </a:cubicBezTo>
                <a:cubicBezTo>
                  <a:pt x="17950" y="5920"/>
                  <a:pt x="17590" y="6938"/>
                  <a:pt x="16887" y="7617"/>
                </a:cubicBezTo>
              </a:path>
            </a:pathLst>
          </a:custGeom>
          <a:noFill/>
          <a:ln w="9525" cap="flat" cmpd="sng">
            <a:solidFill>
              <a:schemeClr val="accent1"/>
            </a:solidFill>
            <a:prstDash val="solid"/>
            <a:miter lim="10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0" name="Google Shape;170;p33"/>
          <p:cNvSpPr/>
          <p:nvPr/>
        </p:nvSpPr>
        <p:spPr>
          <a:xfrm>
            <a:off x="0" y="0"/>
            <a:ext cx="648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3">
            <a:hlinkClick r:id="rId3" action="ppaction://hlinksldjump"/>
          </p:cNvPr>
          <p:cNvSpPr/>
          <p:nvPr/>
        </p:nvSpPr>
        <p:spPr>
          <a:xfrm>
            <a:off x="144009" y="1774503"/>
            <a:ext cx="360000" cy="360000"/>
          </a:xfrm>
          <a:prstGeom prst="roundRect">
            <a:avLst>
              <a:gd name="adj" fmla="val 16667"/>
            </a:avLst>
          </a:prstGeom>
          <a:solidFill>
            <a:schemeClr val="dk2"/>
          </a:solidFill>
          <a:ln>
            <a:noFill/>
          </a:ln>
          <a:effectLst>
            <a:outerShdw blurRad="28575" dist="19050" dir="54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74" name="Google Shape;174;p33"/>
          <p:cNvGrpSpPr/>
          <p:nvPr/>
        </p:nvGrpSpPr>
        <p:grpSpPr>
          <a:xfrm>
            <a:off x="208800" y="1889500"/>
            <a:ext cx="218100" cy="129996"/>
            <a:chOff x="208800" y="1889500"/>
            <a:chExt cx="218100" cy="129996"/>
          </a:xfrm>
        </p:grpSpPr>
        <p:cxnSp>
          <p:nvCxnSpPr>
            <p:cNvPr id="175" name="Google Shape;175;p33"/>
            <p:cNvCxnSpPr/>
            <p:nvPr/>
          </p:nvCxnSpPr>
          <p:spPr>
            <a:xfrm>
              <a:off x="208800" y="2019496"/>
              <a:ext cx="218100" cy="0"/>
            </a:xfrm>
            <a:prstGeom prst="straightConnector1">
              <a:avLst/>
            </a:prstGeom>
            <a:noFill/>
            <a:ln w="19050" cap="flat" cmpd="sng">
              <a:solidFill>
                <a:schemeClr val="accent6"/>
              </a:solidFill>
              <a:prstDash val="solid"/>
              <a:round/>
              <a:headEnd type="none" w="med" len="med"/>
              <a:tailEnd type="none" w="med" len="med"/>
            </a:ln>
          </p:spPr>
        </p:cxnSp>
        <p:cxnSp>
          <p:nvCxnSpPr>
            <p:cNvPr id="176" name="Google Shape;176;p33"/>
            <p:cNvCxnSpPr/>
            <p:nvPr/>
          </p:nvCxnSpPr>
          <p:spPr>
            <a:xfrm>
              <a:off x="208800" y="1954498"/>
              <a:ext cx="218100" cy="0"/>
            </a:xfrm>
            <a:prstGeom prst="straightConnector1">
              <a:avLst/>
            </a:prstGeom>
            <a:noFill/>
            <a:ln w="19050" cap="flat" cmpd="sng">
              <a:solidFill>
                <a:schemeClr val="accent6"/>
              </a:solidFill>
              <a:prstDash val="solid"/>
              <a:round/>
              <a:headEnd type="none" w="med" len="med"/>
              <a:tailEnd type="none" w="med" len="med"/>
            </a:ln>
          </p:spPr>
        </p:cxnSp>
        <p:cxnSp>
          <p:nvCxnSpPr>
            <p:cNvPr id="177" name="Google Shape;177;p33"/>
            <p:cNvCxnSpPr/>
            <p:nvPr/>
          </p:nvCxnSpPr>
          <p:spPr>
            <a:xfrm>
              <a:off x="208800" y="1889500"/>
              <a:ext cx="218100" cy="0"/>
            </a:xfrm>
            <a:prstGeom prst="straightConnector1">
              <a:avLst/>
            </a:prstGeom>
            <a:noFill/>
            <a:ln w="19050" cap="flat" cmpd="sng">
              <a:solidFill>
                <a:schemeClr val="accent6"/>
              </a:solidFill>
              <a:prstDash val="solid"/>
              <a:round/>
              <a:headEnd type="none" w="med" len="med"/>
              <a:tailEnd type="none" w="med" len="med"/>
            </a:ln>
          </p:spPr>
        </p:cxnSp>
      </p:grpSp>
      <p:sp>
        <p:nvSpPr>
          <p:cNvPr id="178" name="Google Shape;178;p33"/>
          <p:cNvSpPr/>
          <p:nvPr/>
        </p:nvSpPr>
        <p:spPr>
          <a:xfrm>
            <a:off x="144009" y="3009011"/>
            <a:ext cx="360000" cy="360000"/>
          </a:xfrm>
          <a:prstGeom prst="roundRect">
            <a:avLst>
              <a:gd name="adj" fmla="val 16667"/>
            </a:avLst>
          </a:prstGeom>
          <a:solidFill>
            <a:schemeClr val="dk2"/>
          </a:solidFill>
          <a:ln>
            <a:noFill/>
          </a:ln>
          <a:effectLst>
            <a:outerShdw blurRad="28575" dist="19050" dir="5400000" algn="bl" rotWithShape="0">
              <a:schemeClr val="dk1">
                <a:alpha val="10000"/>
              </a:schemeClr>
            </a:outerShdw>
          </a:effectLst>
        </p:spPr>
        <p:txBody>
          <a:bodyPr spcFirstLastPara="1" wrap="square" lIns="82800" tIns="91425" rIns="91425" bIns="91425" anchor="ctr" anchorCtr="0">
            <a:noAutofit/>
          </a:bodyPr>
          <a:lstStyle/>
          <a:p>
            <a:pPr marL="0" lvl="0" indent="0" algn="ctr" rtl="0">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79" name="Google Shape;179;p33">
            <a:hlinkClick r:id="rId4" action="ppaction://hlinksldjump"/>
          </p:cNvPr>
          <p:cNvSpPr/>
          <p:nvPr/>
        </p:nvSpPr>
        <p:spPr>
          <a:xfrm>
            <a:off x="219302" y="3099300"/>
            <a:ext cx="209400" cy="179400"/>
          </a:xfrm>
          <a:prstGeom prst="upArrow">
            <a:avLst>
              <a:gd name="adj1" fmla="val 81568"/>
              <a:gd name="adj2"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2" name="Google Shape;262;p33"/>
          <p:cNvSpPr/>
          <p:nvPr/>
        </p:nvSpPr>
        <p:spPr>
          <a:xfrm>
            <a:off x="144000" y="2185995"/>
            <a:ext cx="360000" cy="360000"/>
          </a:xfrm>
          <a:prstGeom prst="roundRect">
            <a:avLst>
              <a:gd name="adj" fmla="val 16667"/>
            </a:avLst>
          </a:prstGeom>
          <a:solidFill>
            <a:schemeClr val="lt2"/>
          </a:solidFill>
          <a:ln>
            <a:noFill/>
          </a:ln>
          <a:effectLst>
            <a:outerShdw blurRad="28575" dist="19050" dir="5400000" algn="bl" rotWithShape="0">
              <a:schemeClr val="dk1">
                <a:alpha val="10000"/>
              </a:schemeClr>
            </a:outerShdw>
          </a:effectLst>
        </p:spPr>
        <p:txBody>
          <a:bodyPr spcFirstLastPara="1" wrap="square" lIns="90000" tIns="91425" rIns="91425" bIns="91425" anchor="ctr" anchorCtr="0">
            <a:noAutofit/>
          </a:bodyPr>
          <a:lstStyle/>
          <a:p>
            <a:pPr marL="0" lvl="0" indent="0" algn="l" rtl="0">
              <a:spcBef>
                <a:spcPts val="0"/>
              </a:spcBef>
              <a:spcAft>
                <a:spcPts val="0"/>
              </a:spcAft>
              <a:buNone/>
            </a:pPr>
            <a:endParaRPr sz="1600">
              <a:solidFill>
                <a:schemeClr val="accent6"/>
              </a:solidFill>
              <a:latin typeface="Cambria" panose="02040503050406030204" pitchFamily="18" charset="0"/>
              <a:ea typeface="Cambria" panose="02040503050406030204" pitchFamily="18" charset="0"/>
            </a:endParaRPr>
          </a:p>
        </p:txBody>
      </p:sp>
      <p:sp>
        <p:nvSpPr>
          <p:cNvPr id="263" name="Google Shape;263;p33">
            <a:hlinkClick r:id="" action="ppaction://hlinkshowjump?jump=nextslide"/>
          </p:cNvPr>
          <p:cNvSpPr/>
          <p:nvPr/>
        </p:nvSpPr>
        <p:spPr>
          <a:xfrm rot="5400000">
            <a:off x="228300" y="2283195"/>
            <a:ext cx="191400" cy="1656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4" name="Google Shape;264;p33"/>
          <p:cNvSpPr/>
          <p:nvPr/>
        </p:nvSpPr>
        <p:spPr>
          <a:xfrm>
            <a:off x="144000" y="2597509"/>
            <a:ext cx="360000" cy="360000"/>
          </a:xfrm>
          <a:prstGeom prst="roundRect">
            <a:avLst>
              <a:gd name="adj" fmla="val 16667"/>
            </a:avLst>
          </a:prstGeom>
          <a:solidFill>
            <a:schemeClr val="lt2"/>
          </a:solidFill>
          <a:ln>
            <a:noFill/>
          </a:ln>
          <a:effectLst>
            <a:outerShdw blurRad="28575" dist="19050" dir="5400000" algn="bl" rotWithShape="0">
              <a:schemeClr val="dk1">
                <a:alpha val="10000"/>
              </a:schemeClr>
            </a:outerShdw>
          </a:effectLst>
        </p:spPr>
        <p:txBody>
          <a:bodyPr spcFirstLastPara="1" wrap="square" lIns="90000" tIns="91425" rIns="91425" bIns="91425" anchor="ctr" anchorCtr="0">
            <a:noAutofit/>
          </a:bodyPr>
          <a:lstStyle/>
          <a:p>
            <a:pPr marL="0" lvl="0" indent="0" algn="l" rtl="0">
              <a:spcBef>
                <a:spcPts val="0"/>
              </a:spcBef>
              <a:spcAft>
                <a:spcPts val="0"/>
              </a:spcAft>
              <a:buNone/>
            </a:pPr>
            <a:endParaRPr sz="1600">
              <a:solidFill>
                <a:schemeClr val="accent6"/>
              </a:solidFill>
              <a:latin typeface="Cambria" panose="02040503050406030204" pitchFamily="18" charset="0"/>
              <a:ea typeface="Cambria" panose="02040503050406030204" pitchFamily="18" charset="0"/>
            </a:endParaRPr>
          </a:p>
        </p:txBody>
      </p:sp>
      <p:sp>
        <p:nvSpPr>
          <p:cNvPr id="265" name="Google Shape;265;p33"/>
          <p:cNvSpPr/>
          <p:nvPr/>
        </p:nvSpPr>
        <p:spPr>
          <a:xfrm rot="-5400000" flipH="1">
            <a:off x="228300" y="2694709"/>
            <a:ext cx="191400" cy="1656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6" name="Google Shape;266;p33">
            <a:hlinkClick r:id="rId3" action="ppaction://hlinksldjump"/>
          </p:cNvPr>
          <p:cNvSpPr/>
          <p:nvPr/>
        </p:nvSpPr>
        <p:spPr>
          <a:xfrm>
            <a:off x="144009" y="1774503"/>
            <a:ext cx="360000" cy="360000"/>
          </a:xfrm>
          <a:prstGeom prst="roundRect">
            <a:avLst>
              <a:gd name="adj" fmla="val 16667"/>
            </a:avLst>
          </a:prstGeom>
          <a:noFill/>
          <a:ln>
            <a:noFill/>
          </a:ln>
          <a:effectLst>
            <a:outerShdw blurRad="28575" dist="19050" dir="54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TextBox 105">
            <a:extLst>
              <a:ext uri="{FF2B5EF4-FFF2-40B4-BE49-F238E27FC236}">
                <a16:creationId xmlns:a16="http://schemas.microsoft.com/office/drawing/2014/main" id="{28712BA7-CF17-4461-B5A8-D2956C3E560A}"/>
              </a:ext>
            </a:extLst>
          </p:cNvPr>
          <p:cNvSpPr txBox="1"/>
          <p:nvPr/>
        </p:nvSpPr>
        <p:spPr>
          <a:xfrm>
            <a:off x="792000" y="1095019"/>
            <a:ext cx="7943725" cy="2078967"/>
          </a:xfrm>
          <a:prstGeom prst="rect">
            <a:avLst/>
          </a:prstGeom>
        </p:spPr>
        <p:txBody>
          <a:bodyPr wrap="square" lIns="0" tIns="0" rIns="0" bIns="0" rtlCol="0" anchor="t">
            <a:spAutoFit/>
          </a:bodyPr>
          <a:lstStyle/>
          <a:p>
            <a:pPr algn="ctr" defTabSz="457200">
              <a:lnSpc>
                <a:spcPct val="150000"/>
              </a:lnSpc>
              <a:buClrTx/>
            </a:pPr>
            <a:r>
              <a:rPr lang="en-US" sz="4800" b="1" kern="1200" dirty="0">
                <a:solidFill>
                  <a:srgbClr val="FF0000"/>
                </a:solidFill>
                <a:latin typeface="Cambria" panose="02040503050406030204" pitchFamily="18" charset="0"/>
                <a:ea typeface="Cambria" panose="02040503050406030204" pitchFamily="18" charset="0"/>
                <a:cs typeface="Arial" panose="020B0604020202020204" pitchFamily="34" charset="0"/>
              </a:rPr>
              <a:t>ÔN TẬP CUỐI NĂM </a:t>
            </a:r>
          </a:p>
          <a:p>
            <a:pPr algn="ctr" defTabSz="457200">
              <a:lnSpc>
                <a:spcPct val="150000"/>
              </a:lnSpc>
              <a:buClrTx/>
            </a:pPr>
            <a:r>
              <a:rPr lang="en-US" sz="4800" b="1" kern="1200" dirty="0">
                <a:solidFill>
                  <a:srgbClr val="FF0000"/>
                </a:solidFill>
                <a:latin typeface="Cambria" panose="02040503050406030204" pitchFamily="18" charset="0"/>
                <a:ea typeface="Cambria" panose="02040503050406030204" pitchFamily="18" charset="0"/>
                <a:cs typeface="Arial" panose="020B0604020202020204" pitchFamily="34" charset="0"/>
              </a:rPr>
              <a:t>TIẾT 7</a:t>
            </a:r>
            <a:endParaRPr lang="vi-VN" sz="4800" b="1" kern="1200"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2" name="Text Box 32">
            <a:extLst>
              <a:ext uri="{FF2B5EF4-FFF2-40B4-BE49-F238E27FC236}">
                <a16:creationId xmlns:a16="http://schemas.microsoft.com/office/drawing/2014/main" id="{D6418C05-1391-F25D-FD28-A3F4DE782DE4}"/>
              </a:ext>
            </a:extLst>
          </p:cNvPr>
          <p:cNvSpPr txBox="1">
            <a:spLocks noChangeArrowheads="1"/>
          </p:cNvSpPr>
          <p:nvPr/>
        </p:nvSpPr>
        <p:spPr bwMode="auto">
          <a:xfrm>
            <a:off x="648000" y="61046"/>
            <a:ext cx="83528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rPr>
              <a:t>TRƯỜNG TIỂU HỌC </a:t>
            </a:r>
            <a:r>
              <a:rPr lang="en-US" altLang="en-US" sz="2400" b="1" noProof="0" dirty="0" smtClean="0">
                <a:solidFill>
                  <a:srgbClr val="0000FF"/>
                </a:solidFill>
                <a:latin typeface="Cambria" panose="02040503050406030204" pitchFamily="18" charset="0"/>
                <a:ea typeface="Cambria" panose="02040503050406030204" pitchFamily="18" charset="0"/>
              </a:rPr>
              <a:t>TÂN</a:t>
            </a:r>
            <a:r>
              <a:rPr lang="en-US" altLang="en-US" sz="2400" b="1" dirty="0" smtClean="0">
                <a:solidFill>
                  <a:srgbClr val="0000FF"/>
                </a:solidFill>
                <a:latin typeface="Cambria" panose="02040503050406030204" pitchFamily="18" charset="0"/>
                <a:ea typeface="Cambria" panose="02040503050406030204" pitchFamily="18" charset="0"/>
              </a:rPr>
              <a:t> </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sym typeface="Arial"/>
              </a:rPr>
              <a:t>THÀNH</a:t>
            </a:r>
          </a:p>
        </p:txBody>
      </p:sp>
      <p:sp>
        <p:nvSpPr>
          <p:cNvPr id="3" name="Text Box 32">
            <a:extLst>
              <a:ext uri="{FF2B5EF4-FFF2-40B4-BE49-F238E27FC236}">
                <a16:creationId xmlns:a16="http://schemas.microsoft.com/office/drawing/2014/main" id="{1A3AA8CD-BDBD-EDB9-4AF4-7E942DF545F2}"/>
              </a:ext>
            </a:extLst>
          </p:cNvPr>
          <p:cNvSpPr txBox="1">
            <a:spLocks noChangeArrowheads="1"/>
          </p:cNvSpPr>
          <p:nvPr/>
        </p:nvSpPr>
        <p:spPr bwMode="auto">
          <a:xfrm>
            <a:off x="1413534" y="4166229"/>
            <a:ext cx="68558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a:spcBef>
                <a:spcPct val="50000"/>
              </a:spcBef>
              <a:buClrTx/>
              <a:buNone/>
              <a:defRPr/>
            </a:pPr>
            <a:r>
              <a:rPr lang="en-US" altLang="en-US" sz="2400" b="1" kern="1200" dirty="0">
                <a:solidFill>
                  <a:srgbClr val="0000FF"/>
                </a:solidFill>
                <a:latin typeface="Cambria" panose="02040503050406030204" pitchFamily="18" charset="0"/>
                <a:ea typeface="Cambria" panose="02040503050406030204" pitchFamily="18" charset="0"/>
              </a:rPr>
              <a:t>GIÁO VIÊN</a:t>
            </a:r>
            <a:r>
              <a:rPr lang="en-US" altLang="en-US" sz="2400" b="1" kern="1200">
                <a:solidFill>
                  <a:srgbClr val="0000FF"/>
                </a:solidFill>
                <a:latin typeface="Cambria" panose="02040503050406030204" pitchFamily="18" charset="0"/>
                <a:ea typeface="Cambria" panose="02040503050406030204" pitchFamily="18" charset="0"/>
              </a:rPr>
              <a:t>: </a:t>
            </a:r>
            <a:r>
              <a:rPr lang="en-US" altLang="en-US" sz="2400" b="1" smtClean="0">
                <a:solidFill>
                  <a:srgbClr val="0000FF"/>
                </a:solidFill>
                <a:latin typeface="Cambria" panose="02040503050406030204" pitchFamily="18" charset="0"/>
                <a:ea typeface="Cambria" panose="02040503050406030204" pitchFamily="18" charset="0"/>
              </a:rPr>
              <a:t>NGUYỄN VĂN KỶ</a:t>
            </a:r>
            <a:r>
              <a:rPr lang="en-US" altLang="en-US" sz="2400" b="1" smtClean="0">
                <a:solidFill>
                  <a:srgbClr val="0000FF"/>
                </a:solidFill>
                <a:latin typeface="Cambria" panose="02040503050406030204" pitchFamily="18" charset="0"/>
                <a:ea typeface="Cambria" panose="02040503050406030204" pitchFamily="18" charset="0"/>
              </a:rPr>
              <a:t> </a:t>
            </a:r>
            <a:r>
              <a:rPr lang="en-US" altLang="en-US" sz="2400" b="1" dirty="0">
                <a:solidFill>
                  <a:srgbClr val="0000FF"/>
                </a:solidFill>
                <a:latin typeface="Cambria" panose="02040503050406030204" pitchFamily="18" charset="0"/>
                <a:ea typeface="Cambria" panose="02040503050406030204" pitchFamily="18" charset="0"/>
              </a:rPr>
              <a:t>– </a:t>
            </a:r>
            <a:r>
              <a:rPr lang="en-US" altLang="en-US" sz="2400" b="1">
                <a:solidFill>
                  <a:srgbClr val="0000FF"/>
                </a:solidFill>
                <a:latin typeface="Cambria" panose="02040503050406030204" pitchFamily="18" charset="0"/>
                <a:ea typeface="Cambria" panose="02040503050406030204" pitchFamily="18" charset="0"/>
              </a:rPr>
              <a:t>LỚP </a:t>
            </a:r>
            <a:r>
              <a:rPr lang="en-US" altLang="en-US" sz="2400" b="1" smtClean="0">
                <a:solidFill>
                  <a:srgbClr val="0000FF"/>
                </a:solidFill>
                <a:latin typeface="Cambria" panose="02040503050406030204" pitchFamily="18" charset="0"/>
                <a:ea typeface="Cambria" panose="02040503050406030204" pitchFamily="18" charset="0"/>
              </a:rPr>
              <a:t>5A</a:t>
            </a:r>
            <a:endParaRPr lang="en-US" altLang="en-US" sz="2400" b="1" kern="1200" dirty="0">
              <a:solidFill>
                <a:srgbClr val="0000FF"/>
              </a:solidFill>
              <a:latin typeface="Cambria" panose="02040503050406030204" pitchFamily="18" charset="0"/>
              <a:ea typeface="Cambria" panose="02040503050406030204" pitchFamily="18"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46"/>
          <p:cNvSpPr/>
          <p:nvPr/>
        </p:nvSpPr>
        <p:spPr>
          <a:xfrm>
            <a:off x="0" y="0"/>
            <a:ext cx="2615508" cy="1795955"/>
          </a:xfrm>
          <a:custGeom>
            <a:avLst/>
            <a:gdLst/>
            <a:ahLst/>
            <a:cxnLst/>
            <a:rect l="l" t="t" r="r" b="b"/>
            <a:pathLst>
              <a:path w="19777" h="13580" extrusionOk="0">
                <a:moveTo>
                  <a:pt x="1" y="11571"/>
                </a:moveTo>
                <a:cubicBezTo>
                  <a:pt x="2178" y="12882"/>
                  <a:pt x="3491" y="13578"/>
                  <a:pt x="5413" y="13580"/>
                </a:cubicBezTo>
                <a:cubicBezTo>
                  <a:pt x="7636" y="13498"/>
                  <a:pt x="9329" y="11859"/>
                  <a:pt x="7791" y="9775"/>
                </a:cubicBezTo>
                <a:cubicBezTo>
                  <a:pt x="6922" y="8596"/>
                  <a:pt x="5276" y="7581"/>
                  <a:pt x="5472" y="5930"/>
                </a:cubicBezTo>
                <a:cubicBezTo>
                  <a:pt x="5627" y="4851"/>
                  <a:pt x="6855" y="4103"/>
                  <a:pt x="7901" y="4376"/>
                </a:cubicBezTo>
                <a:cubicBezTo>
                  <a:pt x="8637" y="4568"/>
                  <a:pt x="9203" y="5140"/>
                  <a:pt x="9838" y="5558"/>
                </a:cubicBezTo>
                <a:cubicBezTo>
                  <a:pt x="11287" y="6547"/>
                  <a:pt x="12696" y="5885"/>
                  <a:pt x="12560" y="4063"/>
                </a:cubicBezTo>
                <a:cubicBezTo>
                  <a:pt x="12537" y="3433"/>
                  <a:pt x="12426" y="2781"/>
                  <a:pt x="12635" y="2187"/>
                </a:cubicBezTo>
                <a:cubicBezTo>
                  <a:pt x="12962" y="1265"/>
                  <a:pt x="14122" y="746"/>
                  <a:pt x="15023" y="1129"/>
                </a:cubicBezTo>
                <a:cubicBezTo>
                  <a:pt x="16038" y="1561"/>
                  <a:pt x="16605" y="2891"/>
                  <a:pt x="17703" y="2980"/>
                </a:cubicBezTo>
                <a:cubicBezTo>
                  <a:pt x="19144" y="3049"/>
                  <a:pt x="19776" y="1211"/>
                  <a:pt x="19366" y="1"/>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6"/>
          <p:cNvSpPr/>
          <p:nvPr/>
        </p:nvSpPr>
        <p:spPr>
          <a:xfrm>
            <a:off x="168487" y="0"/>
            <a:ext cx="1573907" cy="1020177"/>
          </a:xfrm>
          <a:custGeom>
            <a:avLst/>
            <a:gdLst/>
            <a:ahLst/>
            <a:cxnLst/>
            <a:rect l="l" t="t" r="r" b="b"/>
            <a:pathLst>
              <a:path w="11901" h="7714" extrusionOk="0">
                <a:moveTo>
                  <a:pt x="1332" y="919"/>
                </a:moveTo>
                <a:cubicBezTo>
                  <a:pt x="544" y="2478"/>
                  <a:pt x="0" y="7511"/>
                  <a:pt x="2452" y="7714"/>
                </a:cubicBezTo>
                <a:cubicBezTo>
                  <a:pt x="4226" y="7439"/>
                  <a:pt x="4031" y="5642"/>
                  <a:pt x="4409" y="4336"/>
                </a:cubicBezTo>
                <a:cubicBezTo>
                  <a:pt x="4730" y="3499"/>
                  <a:pt x="5683" y="3060"/>
                  <a:pt x="6565" y="3007"/>
                </a:cubicBezTo>
                <a:cubicBezTo>
                  <a:pt x="7984" y="2867"/>
                  <a:pt x="9562" y="3710"/>
                  <a:pt x="10885" y="2934"/>
                </a:cubicBezTo>
                <a:cubicBezTo>
                  <a:pt x="11825" y="2308"/>
                  <a:pt x="11901" y="954"/>
                  <a:pt x="11429" y="1"/>
                </a:cubicBezTo>
                <a:lnTo>
                  <a:pt x="1829" y="1"/>
                </a:lnTo>
                <a:cubicBezTo>
                  <a:pt x="1640" y="293"/>
                  <a:pt x="1472" y="601"/>
                  <a:pt x="1332" y="9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6"/>
          <p:cNvSpPr/>
          <p:nvPr/>
        </p:nvSpPr>
        <p:spPr>
          <a:xfrm>
            <a:off x="109767" y="-123837"/>
            <a:ext cx="2164536" cy="1254788"/>
          </a:xfrm>
          <a:custGeom>
            <a:avLst/>
            <a:gdLst/>
            <a:ahLst/>
            <a:cxnLst/>
            <a:rect l="l" t="t" r="r" b="b"/>
            <a:pathLst>
              <a:path w="16367" h="9488" fill="none" extrusionOk="0">
                <a:moveTo>
                  <a:pt x="2366" y="0"/>
                </a:moveTo>
                <a:cubicBezTo>
                  <a:pt x="1" y="4829"/>
                  <a:pt x="2103" y="7784"/>
                  <a:pt x="2783" y="8484"/>
                </a:cubicBezTo>
                <a:cubicBezTo>
                  <a:pt x="3465" y="9184"/>
                  <a:pt x="4521" y="9488"/>
                  <a:pt x="5466" y="9255"/>
                </a:cubicBezTo>
                <a:cubicBezTo>
                  <a:pt x="6219" y="9069"/>
                  <a:pt x="6910" y="8517"/>
                  <a:pt x="7112" y="7766"/>
                </a:cubicBezTo>
                <a:cubicBezTo>
                  <a:pt x="7165" y="7568"/>
                  <a:pt x="7183" y="7351"/>
                  <a:pt x="7106" y="7160"/>
                </a:cubicBezTo>
                <a:cubicBezTo>
                  <a:pt x="7028" y="6970"/>
                  <a:pt x="6837" y="6816"/>
                  <a:pt x="6634" y="6833"/>
                </a:cubicBezTo>
                <a:cubicBezTo>
                  <a:pt x="6403" y="6852"/>
                  <a:pt x="6231" y="7081"/>
                  <a:pt x="6214" y="7313"/>
                </a:cubicBezTo>
                <a:cubicBezTo>
                  <a:pt x="6195" y="7544"/>
                  <a:pt x="6299" y="7770"/>
                  <a:pt x="6429" y="7961"/>
                </a:cubicBezTo>
                <a:cubicBezTo>
                  <a:pt x="6780" y="8469"/>
                  <a:pt x="7359" y="8812"/>
                  <a:pt x="7971" y="8875"/>
                </a:cubicBezTo>
                <a:cubicBezTo>
                  <a:pt x="9015" y="8983"/>
                  <a:pt x="9999" y="8304"/>
                  <a:pt x="10638" y="7465"/>
                </a:cubicBezTo>
                <a:cubicBezTo>
                  <a:pt x="11276" y="6626"/>
                  <a:pt x="11664" y="5625"/>
                  <a:pt x="12202" y="4716"/>
                </a:cubicBezTo>
                <a:cubicBezTo>
                  <a:pt x="12740" y="3809"/>
                  <a:pt x="13497" y="2948"/>
                  <a:pt x="14515" y="2689"/>
                </a:cubicBezTo>
                <a:cubicBezTo>
                  <a:pt x="15160" y="2525"/>
                  <a:pt x="15970" y="2704"/>
                  <a:pt x="16242" y="3315"/>
                </a:cubicBezTo>
                <a:cubicBezTo>
                  <a:pt x="16366" y="3597"/>
                  <a:pt x="16339" y="3963"/>
                  <a:pt x="16111" y="4171"/>
                </a:cubicBezTo>
                <a:cubicBezTo>
                  <a:pt x="15895" y="4367"/>
                  <a:pt x="15550" y="4372"/>
                  <a:pt x="15290" y="4239"/>
                </a:cubicBezTo>
                <a:cubicBezTo>
                  <a:pt x="15030" y="4107"/>
                  <a:pt x="14839" y="3865"/>
                  <a:pt x="14696" y="3609"/>
                </a:cubicBezTo>
                <a:cubicBezTo>
                  <a:pt x="14104" y="2553"/>
                  <a:pt x="14220" y="1137"/>
                  <a:pt x="14976" y="192"/>
                </a:cubicBezTo>
              </a:path>
            </a:pathLst>
          </a:custGeom>
          <a:noFill/>
          <a:ln w="9525" cap="flat" cmpd="sng">
            <a:solidFill>
              <a:schemeClr val="accent1"/>
            </a:solidFill>
            <a:prstDash val="solid"/>
            <a:miter lim="10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6"/>
          <p:cNvSpPr/>
          <p:nvPr/>
        </p:nvSpPr>
        <p:spPr>
          <a:xfrm>
            <a:off x="6860700" y="3376634"/>
            <a:ext cx="2283296" cy="1766860"/>
          </a:xfrm>
          <a:custGeom>
            <a:avLst/>
            <a:gdLst/>
            <a:ahLst/>
            <a:cxnLst/>
            <a:rect l="l" t="t" r="r" b="b"/>
            <a:pathLst>
              <a:path w="17265" h="13360" extrusionOk="0">
                <a:moveTo>
                  <a:pt x="17264" y="1429"/>
                </a:moveTo>
                <a:cubicBezTo>
                  <a:pt x="15059" y="1"/>
                  <a:pt x="10484" y="1326"/>
                  <a:pt x="12507" y="4483"/>
                </a:cubicBezTo>
                <a:cubicBezTo>
                  <a:pt x="13296" y="5707"/>
                  <a:pt x="14874" y="6821"/>
                  <a:pt x="14570" y="8447"/>
                </a:cubicBezTo>
                <a:cubicBezTo>
                  <a:pt x="14347" y="9508"/>
                  <a:pt x="13069" y="10169"/>
                  <a:pt x="12045" y="9830"/>
                </a:cubicBezTo>
                <a:cubicBezTo>
                  <a:pt x="10867" y="9435"/>
                  <a:pt x="10105" y="7981"/>
                  <a:pt x="8762" y="7984"/>
                </a:cubicBezTo>
                <a:cubicBezTo>
                  <a:pt x="7793" y="7955"/>
                  <a:pt x="7368" y="8974"/>
                  <a:pt x="7377" y="9838"/>
                </a:cubicBezTo>
                <a:cubicBezTo>
                  <a:pt x="7357" y="10465"/>
                  <a:pt x="7426" y="11118"/>
                  <a:pt x="7179" y="11693"/>
                </a:cubicBezTo>
                <a:cubicBezTo>
                  <a:pt x="6794" y="12586"/>
                  <a:pt x="5601" y="13024"/>
                  <a:pt x="4726" y="12586"/>
                </a:cubicBezTo>
                <a:cubicBezTo>
                  <a:pt x="3741" y="12092"/>
                  <a:pt x="3264" y="10736"/>
                  <a:pt x="2173" y="10576"/>
                </a:cubicBezTo>
                <a:cubicBezTo>
                  <a:pt x="773" y="10413"/>
                  <a:pt x="1" y="12143"/>
                  <a:pt x="309" y="13360"/>
                </a:cubicBezTo>
                <a:lnTo>
                  <a:pt x="17264" y="13360"/>
                </a:lnTo>
                <a:lnTo>
                  <a:pt x="17264" y="142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7" name="Google Shape;1117;p46"/>
          <p:cNvSpPr/>
          <p:nvPr/>
        </p:nvSpPr>
        <p:spPr>
          <a:xfrm>
            <a:off x="7808007" y="4160744"/>
            <a:ext cx="1335990" cy="982750"/>
          </a:xfrm>
          <a:custGeom>
            <a:avLst/>
            <a:gdLst/>
            <a:ahLst/>
            <a:cxnLst/>
            <a:rect l="l" t="t" r="r" b="b"/>
            <a:pathLst>
              <a:path w="10102" h="7431" extrusionOk="0">
                <a:moveTo>
                  <a:pt x="10101" y="1"/>
                </a:moveTo>
                <a:cubicBezTo>
                  <a:pt x="8344" y="180"/>
                  <a:pt x="8418" y="1955"/>
                  <a:pt x="7959" y="3222"/>
                </a:cubicBezTo>
                <a:cubicBezTo>
                  <a:pt x="6842" y="5248"/>
                  <a:pt x="4263" y="4023"/>
                  <a:pt x="2479" y="3940"/>
                </a:cubicBezTo>
                <a:cubicBezTo>
                  <a:pt x="602" y="3840"/>
                  <a:pt x="1" y="6022"/>
                  <a:pt x="832" y="7431"/>
                </a:cubicBezTo>
                <a:lnTo>
                  <a:pt x="10101" y="7431"/>
                </a:lnTo>
                <a:lnTo>
                  <a:pt x="101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8" name="Google Shape;1118;p46"/>
          <p:cNvSpPr/>
          <p:nvPr/>
        </p:nvSpPr>
        <p:spPr>
          <a:xfrm>
            <a:off x="7403195" y="4286039"/>
            <a:ext cx="1946191" cy="1128489"/>
          </a:xfrm>
          <a:custGeom>
            <a:avLst/>
            <a:gdLst/>
            <a:ahLst/>
            <a:cxnLst/>
            <a:rect l="l" t="t" r="r" b="b"/>
            <a:pathLst>
              <a:path w="14716" h="8533" fill="none" extrusionOk="0">
                <a:moveTo>
                  <a:pt x="14403" y="3850"/>
                </a:moveTo>
                <a:cubicBezTo>
                  <a:pt x="14716" y="2928"/>
                  <a:pt x="14508" y="1849"/>
                  <a:pt x="13875" y="1110"/>
                </a:cubicBezTo>
                <a:cubicBezTo>
                  <a:pt x="13242" y="370"/>
                  <a:pt x="12206" y="1"/>
                  <a:pt x="11248" y="171"/>
                </a:cubicBezTo>
                <a:cubicBezTo>
                  <a:pt x="10484" y="305"/>
                  <a:pt x="9758" y="806"/>
                  <a:pt x="9508" y="1539"/>
                </a:cubicBezTo>
                <a:cubicBezTo>
                  <a:pt x="9442" y="1732"/>
                  <a:pt x="9410" y="1947"/>
                  <a:pt x="9474" y="2140"/>
                </a:cubicBezTo>
                <a:cubicBezTo>
                  <a:pt x="9540" y="2333"/>
                  <a:pt x="9719" y="2498"/>
                  <a:pt x="9924" y="2494"/>
                </a:cubicBezTo>
                <a:cubicBezTo>
                  <a:pt x="10155" y="2491"/>
                  <a:pt x="10342" y="2274"/>
                  <a:pt x="10375" y="2044"/>
                </a:cubicBezTo>
                <a:cubicBezTo>
                  <a:pt x="10410" y="1817"/>
                  <a:pt x="10320" y="1587"/>
                  <a:pt x="10200" y="1389"/>
                </a:cubicBezTo>
                <a:cubicBezTo>
                  <a:pt x="9883" y="861"/>
                  <a:pt x="9329" y="482"/>
                  <a:pt x="8722" y="380"/>
                </a:cubicBezTo>
                <a:cubicBezTo>
                  <a:pt x="7686" y="205"/>
                  <a:pt x="6660" y="815"/>
                  <a:pt x="5968" y="1604"/>
                </a:cubicBezTo>
                <a:cubicBezTo>
                  <a:pt x="5277" y="2395"/>
                  <a:pt x="4823" y="3362"/>
                  <a:pt x="4229" y="4227"/>
                </a:cubicBezTo>
                <a:cubicBezTo>
                  <a:pt x="3633" y="5092"/>
                  <a:pt x="2822" y="5897"/>
                  <a:pt x="1788" y="6087"/>
                </a:cubicBezTo>
                <a:cubicBezTo>
                  <a:pt x="1135" y="6208"/>
                  <a:pt x="337" y="5979"/>
                  <a:pt x="107" y="5355"/>
                </a:cubicBezTo>
                <a:cubicBezTo>
                  <a:pt x="0" y="5067"/>
                  <a:pt x="52" y="4704"/>
                  <a:pt x="293" y="4514"/>
                </a:cubicBezTo>
                <a:cubicBezTo>
                  <a:pt x="522" y="4333"/>
                  <a:pt x="865" y="4352"/>
                  <a:pt x="1117" y="4498"/>
                </a:cubicBezTo>
                <a:cubicBezTo>
                  <a:pt x="1368" y="4646"/>
                  <a:pt x="1542" y="4898"/>
                  <a:pt x="1668" y="5162"/>
                </a:cubicBezTo>
                <a:cubicBezTo>
                  <a:pt x="2191" y="6249"/>
                  <a:pt x="1984" y="7645"/>
                  <a:pt x="1167" y="8533"/>
                </a:cubicBezTo>
              </a:path>
            </a:pathLst>
          </a:custGeom>
          <a:noFill/>
          <a:ln w="9525" cap="flat" cmpd="sng">
            <a:solidFill>
              <a:schemeClr val="accent1"/>
            </a:solidFill>
            <a:prstDash val="solid"/>
            <a:miter lim="10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Pentagon 3">
            <a:extLst>
              <a:ext uri="{FF2B5EF4-FFF2-40B4-BE49-F238E27FC236}">
                <a16:creationId xmlns:a16="http://schemas.microsoft.com/office/drawing/2014/main" id="{EE42E947-17D8-447A-80C9-2F03D72958D9}"/>
              </a:ext>
            </a:extLst>
          </p:cNvPr>
          <p:cNvSpPr/>
          <p:nvPr/>
        </p:nvSpPr>
        <p:spPr>
          <a:xfrm>
            <a:off x="0" y="426796"/>
            <a:ext cx="5478087" cy="832756"/>
          </a:xfrm>
          <a:prstGeom prst="homePlate">
            <a:avLst>
              <a:gd name="adj" fmla="val 4025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FF"/>
                </a:solidFill>
                <a:latin typeface="Cambria" panose="02040503050406030204" pitchFamily="18" charset="0"/>
                <a:ea typeface="Cambria" panose="02040503050406030204" pitchFamily="18" charset="0"/>
              </a:rPr>
              <a:t>CỦNG CỐ - DẶN DÒ</a:t>
            </a:r>
          </a:p>
        </p:txBody>
      </p:sp>
      <p:grpSp>
        <p:nvGrpSpPr>
          <p:cNvPr id="60" name="Group 59">
            <a:extLst>
              <a:ext uri="{FF2B5EF4-FFF2-40B4-BE49-F238E27FC236}">
                <a16:creationId xmlns:a16="http://schemas.microsoft.com/office/drawing/2014/main" id="{CC90F15E-6E1F-4D88-8A2F-7CC5B81EA63D}"/>
              </a:ext>
            </a:extLst>
          </p:cNvPr>
          <p:cNvGrpSpPr/>
          <p:nvPr/>
        </p:nvGrpSpPr>
        <p:grpSpPr>
          <a:xfrm>
            <a:off x="770930" y="1273492"/>
            <a:ext cx="7200400" cy="1750090"/>
            <a:chOff x="-2705039" y="716014"/>
            <a:chExt cx="15110215" cy="3672608"/>
          </a:xfrm>
        </p:grpSpPr>
        <p:grpSp>
          <p:nvGrpSpPr>
            <p:cNvPr id="61" name="Group 60">
              <a:extLst>
                <a:ext uri="{FF2B5EF4-FFF2-40B4-BE49-F238E27FC236}">
                  <a16:creationId xmlns:a16="http://schemas.microsoft.com/office/drawing/2014/main" id="{B654742F-55AA-464B-8B76-3E76109729E7}"/>
                </a:ext>
              </a:extLst>
            </p:cNvPr>
            <p:cNvGrpSpPr/>
            <p:nvPr/>
          </p:nvGrpSpPr>
          <p:grpSpPr>
            <a:xfrm>
              <a:off x="-2705039" y="716014"/>
              <a:ext cx="15110215" cy="3672608"/>
              <a:chOff x="-2674988" y="837815"/>
              <a:chExt cx="15110215" cy="3428195"/>
            </a:xfrm>
          </p:grpSpPr>
          <p:sp>
            <p:nvSpPr>
              <p:cNvPr id="63" name="Rectangle: Rounded Corners 21">
                <a:extLst>
                  <a:ext uri="{FF2B5EF4-FFF2-40B4-BE49-F238E27FC236}">
                    <a16:creationId xmlns:a16="http://schemas.microsoft.com/office/drawing/2014/main" id="{49A8FB3A-4840-4A38-B87F-77CCC95E0D6A}"/>
                  </a:ext>
                </a:extLst>
              </p:cNvPr>
              <p:cNvSpPr/>
              <p:nvPr/>
            </p:nvSpPr>
            <p:spPr>
              <a:xfrm>
                <a:off x="-2674988" y="1447511"/>
                <a:ext cx="14834215" cy="2818499"/>
              </a:xfrm>
              <a:prstGeom prst="roundRect">
                <a:avLst>
                  <a:gd name="adj" fmla="val 11684"/>
                </a:avLst>
              </a:prstGeom>
              <a:solidFill>
                <a:srgbClr val="F2F4F8"/>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64" name="Freeform 5">
                <a:extLst>
                  <a:ext uri="{FF2B5EF4-FFF2-40B4-BE49-F238E27FC236}">
                    <a16:creationId xmlns:a16="http://schemas.microsoft.com/office/drawing/2014/main" id="{CCFAB2AC-6070-4EF0-86AA-4AEF834F1E18}"/>
                  </a:ext>
                </a:extLst>
              </p:cNvPr>
              <p:cNvSpPr/>
              <p:nvPr/>
            </p:nvSpPr>
            <p:spPr>
              <a:xfrm rot="20774356">
                <a:off x="11480661" y="837815"/>
                <a:ext cx="954566" cy="927679"/>
              </a:xfrm>
              <a:custGeom>
                <a:avLst/>
                <a:gdLst/>
                <a:ahLst/>
                <a:cxnLst/>
                <a:rect l="l" t="t" r="r" b="b"/>
                <a:pathLst>
                  <a:path w="4680341" h="4114800">
                    <a:moveTo>
                      <a:pt x="0" y="0"/>
                    </a:moveTo>
                    <a:lnTo>
                      <a:pt x="4680341" y="0"/>
                    </a:lnTo>
                    <a:lnTo>
                      <a:pt x="4680341" y="4114800"/>
                    </a:lnTo>
                    <a:lnTo>
                      <a:pt x="0" y="4114800"/>
                    </a:lnTo>
                    <a:lnTo>
                      <a:pt x="0" y="0"/>
                    </a:lnTo>
                    <a:close/>
                  </a:path>
                </a:pathLst>
              </a:custGeom>
              <a: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endParaRPr>
              </a:p>
            </p:txBody>
          </p:sp>
        </p:grpSp>
        <p:sp>
          <p:nvSpPr>
            <p:cNvPr id="62" name="TextBox 61">
              <a:extLst>
                <a:ext uri="{FF2B5EF4-FFF2-40B4-BE49-F238E27FC236}">
                  <a16:creationId xmlns:a16="http://schemas.microsoft.com/office/drawing/2014/main" id="{54562337-F63A-4A9A-9412-5F4A16B974F3}"/>
                </a:ext>
              </a:extLst>
            </p:cNvPr>
            <p:cNvSpPr txBox="1"/>
            <p:nvPr/>
          </p:nvSpPr>
          <p:spPr>
            <a:xfrm>
              <a:off x="-2704689" y="1848825"/>
              <a:ext cx="14632580" cy="2011772"/>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Xem lại kiến thức bài</a:t>
              </a:r>
              <a:r>
                <a:rPr kumimoji="0" lang="en-US" sz="2000" b="0" i="0" u="none" strike="noStrike" kern="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ôn tập tiết 7</a:t>
              </a:r>
              <a:r>
                <a:rPr kumimoji="0" lang="vi-VN" sz="2000" b="0" i="0" u="none" strike="noStrike" kern="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hiểu và vận dụng </a:t>
              </a:r>
              <a:endParaRPr kumimoji="0" lang="en-US" sz="2000" b="0" i="0" u="none" strike="noStrike" kern="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 kiến thức.</a:t>
              </a:r>
            </a:p>
          </p:txBody>
        </p:sp>
      </p:grpSp>
      <p:grpSp>
        <p:nvGrpSpPr>
          <p:cNvPr id="70" name="Group 69">
            <a:extLst>
              <a:ext uri="{FF2B5EF4-FFF2-40B4-BE49-F238E27FC236}">
                <a16:creationId xmlns:a16="http://schemas.microsoft.com/office/drawing/2014/main" id="{44F91D6C-ABC2-421C-96E3-1A57137D205D}"/>
              </a:ext>
            </a:extLst>
          </p:cNvPr>
          <p:cNvGrpSpPr/>
          <p:nvPr/>
        </p:nvGrpSpPr>
        <p:grpSpPr>
          <a:xfrm>
            <a:off x="1860620" y="3073172"/>
            <a:ext cx="6615382" cy="1628503"/>
            <a:chOff x="-2705039" y="530716"/>
            <a:chExt cx="13882541" cy="3417454"/>
          </a:xfrm>
        </p:grpSpPr>
        <p:grpSp>
          <p:nvGrpSpPr>
            <p:cNvPr id="71" name="Group 70">
              <a:extLst>
                <a:ext uri="{FF2B5EF4-FFF2-40B4-BE49-F238E27FC236}">
                  <a16:creationId xmlns:a16="http://schemas.microsoft.com/office/drawing/2014/main" id="{76E95B85-935F-4281-BCDC-93FF7B91B9C4}"/>
                </a:ext>
              </a:extLst>
            </p:cNvPr>
            <p:cNvGrpSpPr/>
            <p:nvPr/>
          </p:nvGrpSpPr>
          <p:grpSpPr>
            <a:xfrm>
              <a:off x="-2705039" y="530716"/>
              <a:ext cx="13882541" cy="3417454"/>
              <a:chOff x="-2674988" y="664849"/>
              <a:chExt cx="13882541" cy="3190022"/>
            </a:xfrm>
          </p:grpSpPr>
          <p:sp>
            <p:nvSpPr>
              <p:cNvPr id="73" name="Rectangle: Rounded Corners 21">
                <a:extLst>
                  <a:ext uri="{FF2B5EF4-FFF2-40B4-BE49-F238E27FC236}">
                    <a16:creationId xmlns:a16="http://schemas.microsoft.com/office/drawing/2014/main" id="{59ECFDA0-72C1-46D5-AC7E-86FA4E61F65B}"/>
                  </a:ext>
                </a:extLst>
              </p:cNvPr>
              <p:cNvSpPr/>
              <p:nvPr/>
            </p:nvSpPr>
            <p:spPr>
              <a:xfrm>
                <a:off x="-2674988" y="1128687"/>
                <a:ext cx="13847485" cy="2726184"/>
              </a:xfrm>
              <a:prstGeom prst="roundRect">
                <a:avLst>
                  <a:gd name="adj" fmla="val 11684"/>
                </a:avLst>
              </a:prstGeom>
              <a:solidFill>
                <a:srgbClr val="F2F4F8"/>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74" name="Freeform 5">
                <a:extLst>
                  <a:ext uri="{FF2B5EF4-FFF2-40B4-BE49-F238E27FC236}">
                    <a16:creationId xmlns:a16="http://schemas.microsoft.com/office/drawing/2014/main" id="{675EA89C-3EDB-4818-AF66-9B3EA5EA8D33}"/>
                  </a:ext>
                </a:extLst>
              </p:cNvPr>
              <p:cNvSpPr/>
              <p:nvPr/>
            </p:nvSpPr>
            <p:spPr>
              <a:xfrm rot="20774356">
                <a:off x="10252987" y="664849"/>
                <a:ext cx="954566" cy="927679"/>
              </a:xfrm>
              <a:custGeom>
                <a:avLst/>
                <a:gdLst/>
                <a:ahLst/>
                <a:cxnLst/>
                <a:rect l="l" t="t" r="r" b="b"/>
                <a:pathLst>
                  <a:path w="4680341" h="4114800">
                    <a:moveTo>
                      <a:pt x="0" y="0"/>
                    </a:moveTo>
                    <a:lnTo>
                      <a:pt x="4680341" y="0"/>
                    </a:lnTo>
                    <a:lnTo>
                      <a:pt x="4680341" y="4114800"/>
                    </a:lnTo>
                    <a:lnTo>
                      <a:pt x="0" y="4114800"/>
                    </a:lnTo>
                    <a:lnTo>
                      <a:pt x="0" y="0"/>
                    </a:lnTo>
                    <a:close/>
                  </a:path>
                </a:pathLst>
              </a:custGeom>
              <a: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endParaRPr>
              </a:p>
            </p:txBody>
          </p:sp>
        </p:grpSp>
        <p:sp>
          <p:nvSpPr>
            <p:cNvPr id="72" name="TextBox 71">
              <a:extLst>
                <a:ext uri="{FF2B5EF4-FFF2-40B4-BE49-F238E27FC236}">
                  <a16:creationId xmlns:a16="http://schemas.microsoft.com/office/drawing/2014/main" id="{089B92CB-B54A-4F1A-90C0-15998E2D5691}"/>
                </a:ext>
              </a:extLst>
            </p:cNvPr>
            <p:cNvSpPr txBox="1"/>
            <p:nvPr/>
          </p:nvSpPr>
          <p:spPr>
            <a:xfrm>
              <a:off x="-1735292" y="1870028"/>
              <a:ext cx="11907987" cy="1042958"/>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2000">
                  <a:solidFill>
                    <a:sysClr val="windowText" lastClr="000000"/>
                  </a:solidFill>
                  <a:latin typeface="Cambria" panose="02040503050406030204" pitchFamily="18" charset="0"/>
                  <a:ea typeface="Cambria" panose="02040503050406030204" pitchFamily="18" charset="0"/>
                  <a:cs typeface="Arial" panose="020B0604020202020204" pitchFamily="34" charset="0"/>
                </a:rPr>
                <a:t>C</a:t>
              </a:r>
              <a:r>
                <a:rPr kumimoji="0" lang="vi-VN" sz="2000" b="0" i="0" u="none" strike="noStrike" kern="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huẩn bị làm bài kiểm tra kĩ năng đọc hiểu.</a:t>
              </a:r>
              <a:endParaRPr kumimoji="0" lang="en-US" sz="2000" b="1" i="0" u="none" strike="noStrike" kern="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9" name="Google Shape;219;p3">
            <a:extLst>
              <a:ext uri="{FF2B5EF4-FFF2-40B4-BE49-F238E27FC236}">
                <a16:creationId xmlns:a16="http://schemas.microsoft.com/office/drawing/2014/main" id="{912ED75A-76FB-42C7-B54B-63142495F744}"/>
              </a:ext>
            </a:extLst>
          </p:cNvPr>
          <p:cNvPicPr preferRelativeResize="0"/>
          <p:nvPr/>
        </p:nvPicPr>
        <p:blipFill rotWithShape="1">
          <a:blip r:embed="rId5">
            <a:alphaModFix/>
          </a:blip>
          <a:srcRect/>
          <a:stretch/>
        </p:blipFill>
        <p:spPr>
          <a:xfrm>
            <a:off x="1" y="5012267"/>
            <a:ext cx="657590" cy="131233"/>
          </a:xfrm>
          <a:prstGeom prst="rect">
            <a:avLst/>
          </a:prstGeom>
          <a:noFill/>
          <a:ln>
            <a:noFill/>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0"/>
                                        </p:tgtEl>
                                        <p:attrNameLst>
                                          <p:attrName>style.visibility</p:attrName>
                                        </p:attrNameLst>
                                      </p:cBhvr>
                                      <p:to>
                                        <p:strVal val="visible"/>
                                      </p:to>
                                    </p:set>
                                    <p:anim calcmode="lin" valueType="num">
                                      <p:cBhvr additive="base">
                                        <p:cTn id="13" dur="500" fill="hold"/>
                                        <p:tgtEl>
                                          <p:spTgt spid="70"/>
                                        </p:tgtEl>
                                        <p:attrNameLst>
                                          <p:attrName>ppt_x</p:attrName>
                                        </p:attrNameLst>
                                      </p:cBhvr>
                                      <p:tavLst>
                                        <p:tav tm="0">
                                          <p:val>
                                            <p:strVal val="#ppt_x"/>
                                          </p:val>
                                        </p:tav>
                                        <p:tav tm="100000">
                                          <p:val>
                                            <p:strVal val="#ppt_x"/>
                                          </p:val>
                                        </p:tav>
                                      </p:tavLst>
                                    </p:anim>
                                    <p:anim calcmode="lin" valueType="num">
                                      <p:cBhvr additive="base">
                                        <p:cTn id="14"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p49"/>
          <p:cNvSpPr/>
          <p:nvPr/>
        </p:nvSpPr>
        <p:spPr>
          <a:xfrm>
            <a:off x="427800" y="4007347"/>
            <a:ext cx="3011332" cy="1142111"/>
          </a:xfrm>
          <a:custGeom>
            <a:avLst/>
            <a:gdLst/>
            <a:ahLst/>
            <a:cxnLst/>
            <a:rect l="l" t="t" r="r" b="b"/>
            <a:pathLst>
              <a:path w="22770" h="8636" extrusionOk="0">
                <a:moveTo>
                  <a:pt x="21989" y="6491"/>
                </a:moveTo>
                <a:cubicBezTo>
                  <a:pt x="19880" y="4977"/>
                  <a:pt x="19317" y="8070"/>
                  <a:pt x="18057" y="6525"/>
                </a:cubicBezTo>
                <a:cubicBezTo>
                  <a:pt x="17436" y="5422"/>
                  <a:pt x="18067" y="3968"/>
                  <a:pt x="17353" y="2860"/>
                </a:cubicBezTo>
                <a:cubicBezTo>
                  <a:pt x="16398" y="1021"/>
                  <a:pt x="14218" y="1523"/>
                  <a:pt x="13363" y="3214"/>
                </a:cubicBezTo>
                <a:cubicBezTo>
                  <a:pt x="12867" y="4108"/>
                  <a:pt x="12670" y="5135"/>
                  <a:pt x="12245" y="6066"/>
                </a:cubicBezTo>
                <a:cubicBezTo>
                  <a:pt x="11441" y="7978"/>
                  <a:pt x="9514" y="8635"/>
                  <a:pt x="7960" y="7132"/>
                </a:cubicBezTo>
                <a:cubicBezTo>
                  <a:pt x="7315" y="6562"/>
                  <a:pt x="6776" y="5781"/>
                  <a:pt x="6712" y="4905"/>
                </a:cubicBezTo>
                <a:cubicBezTo>
                  <a:pt x="6651" y="3923"/>
                  <a:pt x="7149" y="2824"/>
                  <a:pt x="6487" y="1968"/>
                </a:cubicBezTo>
                <a:cubicBezTo>
                  <a:pt x="4880" y="1"/>
                  <a:pt x="2453" y="1411"/>
                  <a:pt x="1455" y="3306"/>
                </a:cubicBezTo>
                <a:cubicBezTo>
                  <a:pt x="1" y="5541"/>
                  <a:pt x="1194" y="8590"/>
                  <a:pt x="1194" y="8590"/>
                </a:cubicBezTo>
                <a:lnTo>
                  <a:pt x="22450" y="8590"/>
                </a:lnTo>
                <a:cubicBezTo>
                  <a:pt x="22770" y="7893"/>
                  <a:pt x="22577" y="6990"/>
                  <a:pt x="21989" y="64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9"/>
          <p:cNvSpPr/>
          <p:nvPr/>
        </p:nvSpPr>
        <p:spPr>
          <a:xfrm>
            <a:off x="507150" y="4394709"/>
            <a:ext cx="2260020" cy="748800"/>
          </a:xfrm>
          <a:custGeom>
            <a:avLst/>
            <a:gdLst/>
            <a:ahLst/>
            <a:cxnLst/>
            <a:rect l="l" t="t" r="r" b="b"/>
            <a:pathLst>
              <a:path w="17089" h="5662" extrusionOk="0">
                <a:moveTo>
                  <a:pt x="16675" y="4669"/>
                </a:moveTo>
                <a:cubicBezTo>
                  <a:pt x="14937" y="2518"/>
                  <a:pt x="11972" y="4155"/>
                  <a:pt x="9780" y="4554"/>
                </a:cubicBezTo>
                <a:cubicBezTo>
                  <a:pt x="8164" y="4809"/>
                  <a:pt x="6306" y="4598"/>
                  <a:pt x="5069" y="3525"/>
                </a:cubicBezTo>
                <a:cubicBezTo>
                  <a:pt x="4519" y="3047"/>
                  <a:pt x="4172" y="2773"/>
                  <a:pt x="3627" y="2182"/>
                </a:cubicBezTo>
                <a:cubicBezTo>
                  <a:pt x="1617" y="0"/>
                  <a:pt x="0" y="3453"/>
                  <a:pt x="970" y="5662"/>
                </a:cubicBezTo>
                <a:lnTo>
                  <a:pt x="17089" y="5662"/>
                </a:lnTo>
                <a:cubicBezTo>
                  <a:pt x="17025" y="5305"/>
                  <a:pt x="16890" y="4966"/>
                  <a:pt x="16675" y="46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9"/>
          <p:cNvSpPr/>
          <p:nvPr/>
        </p:nvSpPr>
        <p:spPr>
          <a:xfrm>
            <a:off x="753400" y="4444066"/>
            <a:ext cx="2374020" cy="1007348"/>
          </a:xfrm>
          <a:custGeom>
            <a:avLst/>
            <a:gdLst/>
            <a:ahLst/>
            <a:cxnLst/>
            <a:rect l="l" t="t" r="r" b="b"/>
            <a:pathLst>
              <a:path w="17951" h="7617" fill="none" extrusionOk="0">
                <a:moveTo>
                  <a:pt x="201" y="6423"/>
                </a:moveTo>
                <a:cubicBezTo>
                  <a:pt x="67" y="5293"/>
                  <a:pt x="1" y="4102"/>
                  <a:pt x="456" y="3059"/>
                </a:cubicBezTo>
                <a:cubicBezTo>
                  <a:pt x="910" y="2015"/>
                  <a:pt x="2035" y="1180"/>
                  <a:pt x="3149" y="1419"/>
                </a:cubicBezTo>
                <a:cubicBezTo>
                  <a:pt x="4055" y="1615"/>
                  <a:pt x="4682" y="2420"/>
                  <a:pt x="5459" y="2926"/>
                </a:cubicBezTo>
                <a:cubicBezTo>
                  <a:pt x="6201" y="3411"/>
                  <a:pt x="7138" y="3623"/>
                  <a:pt x="7998" y="3409"/>
                </a:cubicBezTo>
                <a:cubicBezTo>
                  <a:pt x="8857" y="3196"/>
                  <a:pt x="9614" y="2526"/>
                  <a:pt x="9841" y="1671"/>
                </a:cubicBezTo>
                <a:cubicBezTo>
                  <a:pt x="9997" y="1081"/>
                  <a:pt x="9798" y="311"/>
                  <a:pt x="9210" y="149"/>
                </a:cubicBezTo>
                <a:cubicBezTo>
                  <a:pt x="8675" y="1"/>
                  <a:pt x="8109" y="513"/>
                  <a:pt x="8096" y="1068"/>
                </a:cubicBezTo>
                <a:cubicBezTo>
                  <a:pt x="8085" y="1622"/>
                  <a:pt x="8524" y="2119"/>
                  <a:pt x="9049" y="2297"/>
                </a:cubicBezTo>
                <a:cubicBezTo>
                  <a:pt x="9575" y="2475"/>
                  <a:pt x="10161" y="2381"/>
                  <a:pt x="10673" y="2171"/>
                </a:cubicBezTo>
                <a:cubicBezTo>
                  <a:pt x="11187" y="1962"/>
                  <a:pt x="11647" y="1643"/>
                  <a:pt x="12120" y="1355"/>
                </a:cubicBezTo>
                <a:cubicBezTo>
                  <a:pt x="12706" y="997"/>
                  <a:pt x="13332" y="677"/>
                  <a:pt x="14011" y="578"/>
                </a:cubicBezTo>
                <a:cubicBezTo>
                  <a:pt x="14689" y="476"/>
                  <a:pt x="15434" y="626"/>
                  <a:pt x="15927" y="1102"/>
                </a:cubicBezTo>
                <a:cubicBezTo>
                  <a:pt x="16421" y="1579"/>
                  <a:pt x="16579" y="2417"/>
                  <a:pt x="16176" y="2972"/>
                </a:cubicBezTo>
                <a:cubicBezTo>
                  <a:pt x="16034" y="3169"/>
                  <a:pt x="15816" y="3326"/>
                  <a:pt x="15573" y="3335"/>
                </a:cubicBezTo>
                <a:cubicBezTo>
                  <a:pt x="15330" y="3345"/>
                  <a:pt x="15076" y="3168"/>
                  <a:pt x="15055" y="2925"/>
                </a:cubicBezTo>
                <a:cubicBezTo>
                  <a:pt x="15033" y="2670"/>
                  <a:pt x="15273" y="2450"/>
                  <a:pt x="15525" y="2412"/>
                </a:cubicBezTo>
                <a:cubicBezTo>
                  <a:pt x="15777" y="2375"/>
                  <a:pt x="16031" y="2476"/>
                  <a:pt x="16253" y="2601"/>
                </a:cubicBezTo>
                <a:cubicBezTo>
                  <a:pt x="17103" y="3083"/>
                  <a:pt x="17706" y="3981"/>
                  <a:pt x="17827" y="4950"/>
                </a:cubicBezTo>
                <a:cubicBezTo>
                  <a:pt x="17950" y="5920"/>
                  <a:pt x="17590" y="6938"/>
                  <a:pt x="16887" y="7617"/>
                </a:cubicBezTo>
              </a:path>
            </a:pathLst>
          </a:custGeom>
          <a:noFill/>
          <a:ln w="9525" cap="flat" cmpd="sng">
            <a:solidFill>
              <a:schemeClr val="accent1"/>
            </a:solidFill>
            <a:prstDash val="solid"/>
            <a:miter lim="10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1" name="Google Shape;1271;p49"/>
          <p:cNvGrpSpPr/>
          <p:nvPr/>
        </p:nvGrpSpPr>
        <p:grpSpPr>
          <a:xfrm>
            <a:off x="6538935" y="1872791"/>
            <a:ext cx="2248832" cy="2379878"/>
            <a:chOff x="2743800" y="353500"/>
            <a:chExt cx="2180175" cy="2519750"/>
          </a:xfrm>
        </p:grpSpPr>
        <p:sp>
          <p:nvSpPr>
            <p:cNvPr id="1272" name="Google Shape;1272;p49"/>
            <p:cNvSpPr/>
            <p:nvPr/>
          </p:nvSpPr>
          <p:spPr>
            <a:xfrm>
              <a:off x="3812400" y="751750"/>
              <a:ext cx="43025" cy="1798275"/>
            </a:xfrm>
            <a:custGeom>
              <a:avLst/>
              <a:gdLst/>
              <a:ahLst/>
              <a:cxnLst/>
              <a:rect l="l" t="t" r="r" b="b"/>
              <a:pathLst>
                <a:path w="1721" h="71931" extrusionOk="0">
                  <a:moveTo>
                    <a:pt x="1" y="1"/>
                  </a:moveTo>
                  <a:lnTo>
                    <a:pt x="1" y="71930"/>
                  </a:lnTo>
                  <a:lnTo>
                    <a:pt x="1720" y="71930"/>
                  </a:lnTo>
                  <a:lnTo>
                    <a:pt x="17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9"/>
            <p:cNvSpPr/>
            <p:nvPr/>
          </p:nvSpPr>
          <p:spPr>
            <a:xfrm>
              <a:off x="2743800" y="353500"/>
              <a:ext cx="1090100" cy="625950"/>
            </a:xfrm>
            <a:custGeom>
              <a:avLst/>
              <a:gdLst/>
              <a:ahLst/>
              <a:cxnLst/>
              <a:rect l="l" t="t" r="r" b="b"/>
              <a:pathLst>
                <a:path w="43604" h="25038" extrusionOk="0">
                  <a:moveTo>
                    <a:pt x="43603" y="0"/>
                  </a:moveTo>
                  <a:cubicBezTo>
                    <a:pt x="36465" y="0"/>
                    <a:pt x="29326" y="1261"/>
                    <a:pt x="22547" y="3785"/>
                  </a:cubicBezTo>
                  <a:cubicBezTo>
                    <a:pt x="13423" y="7179"/>
                    <a:pt x="3935" y="13197"/>
                    <a:pt x="1" y="23840"/>
                  </a:cubicBezTo>
                  <a:cubicBezTo>
                    <a:pt x="1" y="23840"/>
                    <a:pt x="2881" y="21712"/>
                    <a:pt x="7706" y="21712"/>
                  </a:cubicBezTo>
                  <a:cubicBezTo>
                    <a:pt x="10642" y="21712"/>
                    <a:pt x="14299" y="22501"/>
                    <a:pt x="18466" y="25037"/>
                  </a:cubicBezTo>
                  <a:cubicBezTo>
                    <a:pt x="25888" y="2294"/>
                    <a:pt x="43603" y="0"/>
                    <a:pt x="43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9"/>
            <p:cNvSpPr/>
            <p:nvPr/>
          </p:nvSpPr>
          <p:spPr>
            <a:xfrm>
              <a:off x="3205425" y="353500"/>
              <a:ext cx="628475" cy="626550"/>
            </a:xfrm>
            <a:custGeom>
              <a:avLst/>
              <a:gdLst/>
              <a:ahLst/>
              <a:cxnLst/>
              <a:rect l="l" t="t" r="r" b="b"/>
              <a:pathLst>
                <a:path w="25139" h="25062" extrusionOk="0">
                  <a:moveTo>
                    <a:pt x="25138" y="0"/>
                  </a:moveTo>
                  <a:cubicBezTo>
                    <a:pt x="25138" y="0"/>
                    <a:pt x="7423" y="2294"/>
                    <a:pt x="1" y="25037"/>
                  </a:cubicBezTo>
                  <a:cubicBezTo>
                    <a:pt x="34" y="25054"/>
                    <a:pt x="74" y="25062"/>
                    <a:pt x="121" y="25062"/>
                  </a:cubicBezTo>
                  <a:cubicBezTo>
                    <a:pt x="980" y="25062"/>
                    <a:pt x="4119" y="22374"/>
                    <a:pt x="11266" y="22374"/>
                  </a:cubicBezTo>
                  <a:cubicBezTo>
                    <a:pt x="14825" y="22374"/>
                    <a:pt x="19378" y="23040"/>
                    <a:pt x="25138" y="25037"/>
                  </a:cubicBezTo>
                  <a:lnTo>
                    <a:pt x="251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9"/>
            <p:cNvSpPr/>
            <p:nvPr/>
          </p:nvSpPr>
          <p:spPr>
            <a:xfrm>
              <a:off x="3833900" y="353500"/>
              <a:ext cx="1090075" cy="625950"/>
            </a:xfrm>
            <a:custGeom>
              <a:avLst/>
              <a:gdLst/>
              <a:ahLst/>
              <a:cxnLst/>
              <a:rect l="l" t="t" r="r" b="b"/>
              <a:pathLst>
                <a:path w="43603" h="25038" extrusionOk="0">
                  <a:moveTo>
                    <a:pt x="0" y="0"/>
                  </a:moveTo>
                  <a:cubicBezTo>
                    <a:pt x="0" y="0"/>
                    <a:pt x="17716" y="2294"/>
                    <a:pt x="25137" y="25037"/>
                  </a:cubicBezTo>
                  <a:cubicBezTo>
                    <a:pt x="29304" y="22501"/>
                    <a:pt x="32961" y="21712"/>
                    <a:pt x="35898" y="21712"/>
                  </a:cubicBezTo>
                  <a:cubicBezTo>
                    <a:pt x="40722" y="21712"/>
                    <a:pt x="43603" y="23840"/>
                    <a:pt x="43603" y="23840"/>
                  </a:cubicBezTo>
                  <a:cubicBezTo>
                    <a:pt x="39668" y="13197"/>
                    <a:pt x="30180" y="7179"/>
                    <a:pt x="21057" y="3785"/>
                  </a:cubicBezTo>
                  <a:cubicBezTo>
                    <a:pt x="14278" y="1261"/>
                    <a:pt x="7139"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9"/>
            <p:cNvSpPr/>
            <p:nvPr/>
          </p:nvSpPr>
          <p:spPr>
            <a:xfrm>
              <a:off x="3833900" y="353500"/>
              <a:ext cx="628475" cy="626550"/>
            </a:xfrm>
            <a:custGeom>
              <a:avLst/>
              <a:gdLst/>
              <a:ahLst/>
              <a:cxnLst/>
              <a:rect l="l" t="t" r="r" b="b"/>
              <a:pathLst>
                <a:path w="25139" h="25062" extrusionOk="0">
                  <a:moveTo>
                    <a:pt x="0" y="0"/>
                  </a:moveTo>
                  <a:lnTo>
                    <a:pt x="0" y="25037"/>
                  </a:lnTo>
                  <a:cubicBezTo>
                    <a:pt x="5760" y="23040"/>
                    <a:pt x="10313" y="22374"/>
                    <a:pt x="13872" y="22374"/>
                  </a:cubicBezTo>
                  <a:cubicBezTo>
                    <a:pt x="21019" y="22374"/>
                    <a:pt x="24158" y="25062"/>
                    <a:pt x="25018" y="25062"/>
                  </a:cubicBezTo>
                  <a:cubicBezTo>
                    <a:pt x="25065" y="25062"/>
                    <a:pt x="25105" y="25054"/>
                    <a:pt x="25138" y="25037"/>
                  </a:cubicBezTo>
                  <a:cubicBezTo>
                    <a:pt x="17716" y="2294"/>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9"/>
            <p:cNvSpPr/>
            <p:nvPr/>
          </p:nvSpPr>
          <p:spPr>
            <a:xfrm>
              <a:off x="3205425" y="353500"/>
              <a:ext cx="628475" cy="626550"/>
            </a:xfrm>
            <a:custGeom>
              <a:avLst/>
              <a:gdLst/>
              <a:ahLst/>
              <a:cxnLst/>
              <a:rect l="l" t="t" r="r" b="b"/>
              <a:pathLst>
                <a:path w="25139" h="25062" extrusionOk="0">
                  <a:moveTo>
                    <a:pt x="25138" y="0"/>
                  </a:moveTo>
                  <a:cubicBezTo>
                    <a:pt x="25138" y="0"/>
                    <a:pt x="7423" y="2294"/>
                    <a:pt x="1" y="25037"/>
                  </a:cubicBezTo>
                  <a:cubicBezTo>
                    <a:pt x="34" y="25054"/>
                    <a:pt x="74" y="25062"/>
                    <a:pt x="121" y="25062"/>
                  </a:cubicBezTo>
                  <a:cubicBezTo>
                    <a:pt x="980" y="25062"/>
                    <a:pt x="4119" y="22374"/>
                    <a:pt x="11266" y="22374"/>
                  </a:cubicBezTo>
                  <a:cubicBezTo>
                    <a:pt x="14825" y="22374"/>
                    <a:pt x="19378" y="23040"/>
                    <a:pt x="25138" y="25037"/>
                  </a:cubicBezTo>
                  <a:lnTo>
                    <a:pt x="25138" y="0"/>
                  </a:lnTo>
                  <a:close/>
                </a:path>
              </a:pathLst>
            </a:custGeom>
            <a:solidFill>
              <a:srgbClr val="FFC1A6">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9"/>
            <p:cNvSpPr/>
            <p:nvPr/>
          </p:nvSpPr>
          <p:spPr>
            <a:xfrm>
              <a:off x="3483900" y="2216075"/>
              <a:ext cx="385825" cy="657175"/>
            </a:xfrm>
            <a:custGeom>
              <a:avLst/>
              <a:gdLst/>
              <a:ahLst/>
              <a:cxnLst/>
              <a:rect l="l" t="t" r="r" b="b"/>
              <a:pathLst>
                <a:path w="15433" h="26287" extrusionOk="0">
                  <a:moveTo>
                    <a:pt x="14000" y="0"/>
                  </a:moveTo>
                  <a:cubicBezTo>
                    <a:pt x="13210" y="0"/>
                    <a:pt x="12568" y="642"/>
                    <a:pt x="12568" y="1432"/>
                  </a:cubicBezTo>
                  <a:lnTo>
                    <a:pt x="12568" y="18570"/>
                  </a:lnTo>
                  <a:cubicBezTo>
                    <a:pt x="12568" y="21244"/>
                    <a:pt x="10391" y="23422"/>
                    <a:pt x="7716" y="23422"/>
                  </a:cubicBezTo>
                  <a:cubicBezTo>
                    <a:pt x="5040" y="23422"/>
                    <a:pt x="2865" y="21244"/>
                    <a:pt x="2865" y="18570"/>
                  </a:cubicBezTo>
                  <a:lnTo>
                    <a:pt x="2865" y="13143"/>
                  </a:lnTo>
                  <a:cubicBezTo>
                    <a:pt x="2865" y="12352"/>
                    <a:pt x="2223" y="11711"/>
                    <a:pt x="1433" y="11711"/>
                  </a:cubicBezTo>
                  <a:cubicBezTo>
                    <a:pt x="642" y="11711"/>
                    <a:pt x="0" y="12352"/>
                    <a:pt x="0" y="13143"/>
                  </a:cubicBezTo>
                  <a:lnTo>
                    <a:pt x="0" y="18570"/>
                  </a:lnTo>
                  <a:cubicBezTo>
                    <a:pt x="0" y="22825"/>
                    <a:pt x="3462" y="26286"/>
                    <a:pt x="7716" y="26286"/>
                  </a:cubicBezTo>
                  <a:cubicBezTo>
                    <a:pt x="11971" y="26286"/>
                    <a:pt x="15432" y="22825"/>
                    <a:pt x="15432" y="18570"/>
                  </a:cubicBezTo>
                  <a:lnTo>
                    <a:pt x="15432" y="1432"/>
                  </a:lnTo>
                  <a:cubicBezTo>
                    <a:pt x="15432" y="642"/>
                    <a:pt x="14792" y="0"/>
                    <a:pt x="14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9"/>
            <p:cNvSpPr/>
            <p:nvPr/>
          </p:nvSpPr>
          <p:spPr>
            <a:xfrm>
              <a:off x="3483900" y="2216075"/>
              <a:ext cx="385825" cy="657175"/>
            </a:xfrm>
            <a:custGeom>
              <a:avLst/>
              <a:gdLst/>
              <a:ahLst/>
              <a:cxnLst/>
              <a:rect l="l" t="t" r="r" b="b"/>
              <a:pathLst>
                <a:path w="15433" h="26287" extrusionOk="0">
                  <a:moveTo>
                    <a:pt x="14000" y="0"/>
                  </a:moveTo>
                  <a:cubicBezTo>
                    <a:pt x="13210" y="0"/>
                    <a:pt x="12568" y="642"/>
                    <a:pt x="12568" y="1432"/>
                  </a:cubicBezTo>
                  <a:lnTo>
                    <a:pt x="12568" y="18570"/>
                  </a:lnTo>
                  <a:cubicBezTo>
                    <a:pt x="12568" y="21244"/>
                    <a:pt x="10391" y="23422"/>
                    <a:pt x="7716" y="23422"/>
                  </a:cubicBezTo>
                  <a:cubicBezTo>
                    <a:pt x="5040" y="23422"/>
                    <a:pt x="2865" y="21244"/>
                    <a:pt x="2865" y="18570"/>
                  </a:cubicBezTo>
                  <a:lnTo>
                    <a:pt x="2865" y="13143"/>
                  </a:lnTo>
                  <a:cubicBezTo>
                    <a:pt x="2865" y="12352"/>
                    <a:pt x="2223" y="11711"/>
                    <a:pt x="1433" y="11711"/>
                  </a:cubicBezTo>
                  <a:cubicBezTo>
                    <a:pt x="642" y="11711"/>
                    <a:pt x="0" y="12352"/>
                    <a:pt x="0" y="13143"/>
                  </a:cubicBezTo>
                  <a:lnTo>
                    <a:pt x="0" y="18570"/>
                  </a:lnTo>
                  <a:cubicBezTo>
                    <a:pt x="0" y="22825"/>
                    <a:pt x="3462" y="26286"/>
                    <a:pt x="7716" y="26286"/>
                  </a:cubicBezTo>
                  <a:cubicBezTo>
                    <a:pt x="11971" y="26286"/>
                    <a:pt x="15432" y="22825"/>
                    <a:pt x="15432" y="18570"/>
                  </a:cubicBezTo>
                  <a:lnTo>
                    <a:pt x="15432" y="1432"/>
                  </a:lnTo>
                  <a:cubicBezTo>
                    <a:pt x="15432" y="642"/>
                    <a:pt x="14792" y="0"/>
                    <a:pt x="14000" y="0"/>
                  </a:cubicBezTo>
                  <a:close/>
                </a:path>
              </a:pathLst>
            </a:custGeom>
            <a:solidFill>
              <a:srgbClr val="FFC1A6">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9"/>
            <p:cNvSpPr/>
            <p:nvPr/>
          </p:nvSpPr>
          <p:spPr>
            <a:xfrm>
              <a:off x="3833900" y="353500"/>
              <a:ext cx="1090075" cy="625950"/>
            </a:xfrm>
            <a:custGeom>
              <a:avLst/>
              <a:gdLst/>
              <a:ahLst/>
              <a:cxnLst/>
              <a:rect l="l" t="t" r="r" b="b"/>
              <a:pathLst>
                <a:path w="43603" h="25038" extrusionOk="0">
                  <a:moveTo>
                    <a:pt x="0" y="0"/>
                  </a:moveTo>
                  <a:cubicBezTo>
                    <a:pt x="0" y="0"/>
                    <a:pt x="17716" y="2294"/>
                    <a:pt x="25137" y="25037"/>
                  </a:cubicBezTo>
                  <a:cubicBezTo>
                    <a:pt x="29304" y="22501"/>
                    <a:pt x="32961" y="21712"/>
                    <a:pt x="35898" y="21712"/>
                  </a:cubicBezTo>
                  <a:cubicBezTo>
                    <a:pt x="40722" y="21712"/>
                    <a:pt x="43603" y="23840"/>
                    <a:pt x="43603" y="23840"/>
                  </a:cubicBezTo>
                  <a:cubicBezTo>
                    <a:pt x="39668" y="13197"/>
                    <a:pt x="30180" y="7179"/>
                    <a:pt x="21057" y="3785"/>
                  </a:cubicBezTo>
                  <a:cubicBezTo>
                    <a:pt x="14278" y="1261"/>
                    <a:pt x="7139" y="0"/>
                    <a:pt x="0" y="0"/>
                  </a:cubicBezTo>
                  <a:close/>
                </a:path>
              </a:pathLst>
            </a:custGeom>
            <a:solidFill>
              <a:srgbClr val="FFC1A6">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9"/>
            <p:cNvSpPr/>
            <p:nvPr/>
          </p:nvSpPr>
          <p:spPr>
            <a:xfrm>
              <a:off x="3758325" y="2186850"/>
              <a:ext cx="151325" cy="65050"/>
            </a:xfrm>
            <a:custGeom>
              <a:avLst/>
              <a:gdLst/>
              <a:ahLst/>
              <a:cxnLst/>
              <a:rect l="l" t="t" r="r" b="b"/>
              <a:pathLst>
                <a:path w="6053" h="2602" extrusionOk="0">
                  <a:moveTo>
                    <a:pt x="21" y="1"/>
                  </a:moveTo>
                  <a:cubicBezTo>
                    <a:pt x="10" y="1"/>
                    <a:pt x="1" y="10"/>
                    <a:pt x="1" y="20"/>
                  </a:cubicBezTo>
                  <a:lnTo>
                    <a:pt x="1" y="2582"/>
                  </a:lnTo>
                  <a:cubicBezTo>
                    <a:pt x="1" y="2592"/>
                    <a:pt x="10" y="2601"/>
                    <a:pt x="21" y="2601"/>
                  </a:cubicBezTo>
                  <a:lnTo>
                    <a:pt x="6033" y="2601"/>
                  </a:lnTo>
                  <a:cubicBezTo>
                    <a:pt x="6043" y="2601"/>
                    <a:pt x="6053" y="2592"/>
                    <a:pt x="6053" y="2582"/>
                  </a:cubicBezTo>
                  <a:lnTo>
                    <a:pt x="6053" y="20"/>
                  </a:lnTo>
                  <a:cubicBezTo>
                    <a:pt x="6053" y="10"/>
                    <a:pt x="6043" y="1"/>
                    <a:pt x="6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9"/>
            <p:cNvSpPr/>
            <p:nvPr/>
          </p:nvSpPr>
          <p:spPr>
            <a:xfrm>
              <a:off x="3518250" y="591700"/>
              <a:ext cx="68625" cy="68650"/>
            </a:xfrm>
            <a:custGeom>
              <a:avLst/>
              <a:gdLst/>
              <a:ahLst/>
              <a:cxnLst/>
              <a:rect l="l" t="t" r="r" b="b"/>
              <a:pathLst>
                <a:path w="2745" h="2746" extrusionOk="0">
                  <a:moveTo>
                    <a:pt x="1372" y="1"/>
                  </a:moveTo>
                  <a:cubicBezTo>
                    <a:pt x="614" y="1"/>
                    <a:pt x="0" y="616"/>
                    <a:pt x="0" y="1374"/>
                  </a:cubicBezTo>
                  <a:cubicBezTo>
                    <a:pt x="0" y="2131"/>
                    <a:pt x="614" y="2745"/>
                    <a:pt x="1372" y="2745"/>
                  </a:cubicBezTo>
                  <a:cubicBezTo>
                    <a:pt x="2129" y="2745"/>
                    <a:pt x="2744" y="2131"/>
                    <a:pt x="2744" y="1374"/>
                  </a:cubicBezTo>
                  <a:cubicBezTo>
                    <a:pt x="2744" y="616"/>
                    <a:pt x="2129" y="1"/>
                    <a:pt x="1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9"/>
            <p:cNvSpPr/>
            <p:nvPr/>
          </p:nvSpPr>
          <p:spPr>
            <a:xfrm>
              <a:off x="4080925" y="591700"/>
              <a:ext cx="68650" cy="68650"/>
            </a:xfrm>
            <a:custGeom>
              <a:avLst/>
              <a:gdLst/>
              <a:ahLst/>
              <a:cxnLst/>
              <a:rect l="l" t="t" r="r" b="b"/>
              <a:pathLst>
                <a:path w="2746" h="2746" extrusionOk="0">
                  <a:moveTo>
                    <a:pt x="1372" y="1"/>
                  </a:moveTo>
                  <a:cubicBezTo>
                    <a:pt x="615" y="1"/>
                    <a:pt x="1" y="616"/>
                    <a:pt x="1" y="1374"/>
                  </a:cubicBezTo>
                  <a:cubicBezTo>
                    <a:pt x="1" y="2131"/>
                    <a:pt x="615" y="2745"/>
                    <a:pt x="1372" y="2745"/>
                  </a:cubicBezTo>
                  <a:cubicBezTo>
                    <a:pt x="2130" y="2745"/>
                    <a:pt x="2745" y="2131"/>
                    <a:pt x="2745" y="1374"/>
                  </a:cubicBezTo>
                  <a:cubicBezTo>
                    <a:pt x="2745" y="616"/>
                    <a:pt x="2130" y="1"/>
                    <a:pt x="1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9"/>
            <p:cNvSpPr/>
            <p:nvPr/>
          </p:nvSpPr>
          <p:spPr>
            <a:xfrm>
              <a:off x="3720200" y="655350"/>
              <a:ext cx="235975" cy="49525"/>
            </a:xfrm>
            <a:custGeom>
              <a:avLst/>
              <a:gdLst/>
              <a:ahLst/>
              <a:cxnLst/>
              <a:rect l="l" t="t" r="r" b="b"/>
              <a:pathLst>
                <a:path w="9439" h="1981" extrusionOk="0">
                  <a:moveTo>
                    <a:pt x="9216" y="0"/>
                  </a:moveTo>
                  <a:cubicBezTo>
                    <a:pt x="9161" y="0"/>
                    <a:pt x="9106" y="23"/>
                    <a:pt x="9067" y="66"/>
                  </a:cubicBezTo>
                  <a:cubicBezTo>
                    <a:pt x="9054" y="82"/>
                    <a:pt x="7665" y="1582"/>
                    <a:pt x="4773" y="1582"/>
                  </a:cubicBezTo>
                  <a:lnTo>
                    <a:pt x="4666" y="1582"/>
                  </a:lnTo>
                  <a:cubicBezTo>
                    <a:pt x="1775" y="1582"/>
                    <a:pt x="385" y="82"/>
                    <a:pt x="372" y="66"/>
                  </a:cubicBezTo>
                  <a:cubicBezTo>
                    <a:pt x="333" y="23"/>
                    <a:pt x="278" y="1"/>
                    <a:pt x="224" y="1"/>
                  </a:cubicBezTo>
                  <a:cubicBezTo>
                    <a:pt x="176" y="1"/>
                    <a:pt x="128" y="18"/>
                    <a:pt x="90" y="52"/>
                  </a:cubicBezTo>
                  <a:cubicBezTo>
                    <a:pt x="8" y="125"/>
                    <a:pt x="1" y="250"/>
                    <a:pt x="74" y="333"/>
                  </a:cubicBezTo>
                  <a:cubicBezTo>
                    <a:pt x="134" y="399"/>
                    <a:pt x="1584" y="1980"/>
                    <a:pt x="4666" y="1980"/>
                  </a:cubicBezTo>
                  <a:lnTo>
                    <a:pt x="4773" y="1980"/>
                  </a:lnTo>
                  <a:cubicBezTo>
                    <a:pt x="7855" y="1980"/>
                    <a:pt x="9304" y="399"/>
                    <a:pt x="9365" y="333"/>
                  </a:cubicBezTo>
                  <a:cubicBezTo>
                    <a:pt x="9438" y="251"/>
                    <a:pt x="9432" y="125"/>
                    <a:pt x="9349" y="52"/>
                  </a:cubicBezTo>
                  <a:cubicBezTo>
                    <a:pt x="9311" y="17"/>
                    <a:pt x="9263" y="0"/>
                    <a:pt x="9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9"/>
            <p:cNvSpPr/>
            <p:nvPr/>
          </p:nvSpPr>
          <p:spPr>
            <a:xfrm>
              <a:off x="3380200" y="680075"/>
              <a:ext cx="138100" cy="138100"/>
            </a:xfrm>
            <a:custGeom>
              <a:avLst/>
              <a:gdLst/>
              <a:ahLst/>
              <a:cxnLst/>
              <a:rect l="l" t="t" r="r" b="b"/>
              <a:pathLst>
                <a:path w="5524" h="5524" extrusionOk="0">
                  <a:moveTo>
                    <a:pt x="2762" y="0"/>
                  </a:moveTo>
                  <a:cubicBezTo>
                    <a:pt x="1237" y="0"/>
                    <a:pt x="0" y="1237"/>
                    <a:pt x="0" y="2762"/>
                  </a:cubicBezTo>
                  <a:cubicBezTo>
                    <a:pt x="0" y="4286"/>
                    <a:pt x="1237" y="5523"/>
                    <a:pt x="2762" y="5523"/>
                  </a:cubicBezTo>
                  <a:cubicBezTo>
                    <a:pt x="4286" y="5523"/>
                    <a:pt x="5523" y="4286"/>
                    <a:pt x="5523" y="2762"/>
                  </a:cubicBezTo>
                  <a:cubicBezTo>
                    <a:pt x="5523" y="1237"/>
                    <a:pt x="4286" y="0"/>
                    <a:pt x="27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9"/>
            <p:cNvSpPr/>
            <p:nvPr/>
          </p:nvSpPr>
          <p:spPr>
            <a:xfrm>
              <a:off x="4149550" y="680075"/>
              <a:ext cx="138050" cy="138100"/>
            </a:xfrm>
            <a:custGeom>
              <a:avLst/>
              <a:gdLst/>
              <a:ahLst/>
              <a:cxnLst/>
              <a:rect l="l" t="t" r="r" b="b"/>
              <a:pathLst>
                <a:path w="5522" h="5524" extrusionOk="0">
                  <a:moveTo>
                    <a:pt x="2761" y="0"/>
                  </a:moveTo>
                  <a:cubicBezTo>
                    <a:pt x="1236" y="0"/>
                    <a:pt x="0" y="1237"/>
                    <a:pt x="0" y="2762"/>
                  </a:cubicBezTo>
                  <a:cubicBezTo>
                    <a:pt x="0" y="4286"/>
                    <a:pt x="1236" y="5523"/>
                    <a:pt x="2761" y="5523"/>
                  </a:cubicBezTo>
                  <a:cubicBezTo>
                    <a:pt x="4286" y="5523"/>
                    <a:pt x="5522" y="4286"/>
                    <a:pt x="5522" y="2762"/>
                  </a:cubicBezTo>
                  <a:cubicBezTo>
                    <a:pt x="5522" y="1237"/>
                    <a:pt x="4286" y="0"/>
                    <a:pt x="2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 name="Google Shape;1287;p49"/>
          <p:cNvGrpSpPr/>
          <p:nvPr/>
        </p:nvGrpSpPr>
        <p:grpSpPr>
          <a:xfrm>
            <a:off x="4941619" y="-20092"/>
            <a:ext cx="1961758" cy="1418880"/>
            <a:chOff x="4464075" y="1288750"/>
            <a:chExt cx="1632525" cy="1373350"/>
          </a:xfrm>
        </p:grpSpPr>
        <p:sp>
          <p:nvSpPr>
            <p:cNvPr id="1288" name="Google Shape;1288;p49"/>
            <p:cNvSpPr/>
            <p:nvPr/>
          </p:nvSpPr>
          <p:spPr>
            <a:xfrm>
              <a:off x="4703950" y="1467425"/>
              <a:ext cx="644500" cy="642850"/>
            </a:xfrm>
            <a:custGeom>
              <a:avLst/>
              <a:gdLst/>
              <a:ahLst/>
              <a:cxnLst/>
              <a:rect l="l" t="t" r="r" b="b"/>
              <a:pathLst>
                <a:path w="25780" h="25714" extrusionOk="0">
                  <a:moveTo>
                    <a:pt x="11930" y="0"/>
                  </a:moveTo>
                  <a:cubicBezTo>
                    <a:pt x="296" y="0"/>
                    <a:pt x="1" y="14761"/>
                    <a:pt x="1" y="14761"/>
                  </a:cubicBezTo>
                  <a:lnTo>
                    <a:pt x="733" y="14761"/>
                  </a:lnTo>
                  <a:cubicBezTo>
                    <a:pt x="733" y="14761"/>
                    <a:pt x="1466" y="2382"/>
                    <a:pt x="11696" y="2382"/>
                  </a:cubicBezTo>
                  <a:cubicBezTo>
                    <a:pt x="20673" y="2382"/>
                    <a:pt x="22503" y="12145"/>
                    <a:pt x="22331" y="25714"/>
                  </a:cubicBezTo>
                  <a:lnTo>
                    <a:pt x="25436" y="25714"/>
                  </a:lnTo>
                  <a:cubicBezTo>
                    <a:pt x="25779" y="10487"/>
                    <a:pt x="23394" y="0"/>
                    <a:pt x="11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9"/>
            <p:cNvSpPr/>
            <p:nvPr/>
          </p:nvSpPr>
          <p:spPr>
            <a:xfrm>
              <a:off x="4722275" y="1526950"/>
              <a:ext cx="544275" cy="583350"/>
            </a:xfrm>
            <a:custGeom>
              <a:avLst/>
              <a:gdLst/>
              <a:ahLst/>
              <a:cxnLst/>
              <a:rect l="l" t="t" r="r" b="b"/>
              <a:pathLst>
                <a:path w="21771" h="23334" extrusionOk="0">
                  <a:moveTo>
                    <a:pt x="10963" y="1"/>
                  </a:moveTo>
                  <a:cubicBezTo>
                    <a:pt x="733" y="1"/>
                    <a:pt x="0" y="12380"/>
                    <a:pt x="0" y="12380"/>
                  </a:cubicBezTo>
                  <a:lnTo>
                    <a:pt x="733" y="12380"/>
                  </a:lnTo>
                  <a:cubicBezTo>
                    <a:pt x="733" y="12380"/>
                    <a:pt x="1903" y="2383"/>
                    <a:pt x="10730" y="2383"/>
                  </a:cubicBezTo>
                  <a:cubicBezTo>
                    <a:pt x="17217" y="2383"/>
                    <a:pt x="18493" y="11424"/>
                    <a:pt x="18493" y="23334"/>
                  </a:cubicBezTo>
                  <a:lnTo>
                    <a:pt x="21598" y="23334"/>
                  </a:lnTo>
                  <a:cubicBezTo>
                    <a:pt x="21770" y="9764"/>
                    <a:pt x="19940" y="1"/>
                    <a:pt x="10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9"/>
            <p:cNvSpPr/>
            <p:nvPr/>
          </p:nvSpPr>
          <p:spPr>
            <a:xfrm>
              <a:off x="4682075" y="1407875"/>
              <a:ext cx="748300" cy="702400"/>
            </a:xfrm>
            <a:custGeom>
              <a:avLst/>
              <a:gdLst/>
              <a:ahLst/>
              <a:cxnLst/>
              <a:rect l="l" t="t" r="r" b="b"/>
              <a:pathLst>
                <a:path w="29932" h="28096" extrusionOk="0">
                  <a:moveTo>
                    <a:pt x="13040" y="0"/>
                  </a:moveTo>
                  <a:cubicBezTo>
                    <a:pt x="1" y="0"/>
                    <a:pt x="141" y="17143"/>
                    <a:pt x="141" y="17143"/>
                  </a:cubicBezTo>
                  <a:lnTo>
                    <a:pt x="873" y="17143"/>
                  </a:lnTo>
                  <a:cubicBezTo>
                    <a:pt x="873" y="17143"/>
                    <a:pt x="1170" y="2382"/>
                    <a:pt x="12804" y="2382"/>
                  </a:cubicBezTo>
                  <a:cubicBezTo>
                    <a:pt x="24268" y="2382"/>
                    <a:pt x="26652" y="12868"/>
                    <a:pt x="26311" y="28096"/>
                  </a:cubicBezTo>
                  <a:lnTo>
                    <a:pt x="29415" y="28096"/>
                  </a:lnTo>
                  <a:cubicBezTo>
                    <a:pt x="29932" y="11209"/>
                    <a:pt x="26992" y="0"/>
                    <a:pt x="13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9"/>
            <p:cNvSpPr/>
            <p:nvPr/>
          </p:nvSpPr>
          <p:spPr>
            <a:xfrm>
              <a:off x="4652850" y="1348300"/>
              <a:ext cx="859450" cy="761975"/>
            </a:xfrm>
            <a:custGeom>
              <a:avLst/>
              <a:gdLst/>
              <a:ahLst/>
              <a:cxnLst/>
              <a:rect l="l" t="t" r="r" b="b"/>
              <a:pathLst>
                <a:path w="34378" h="30479" extrusionOk="0">
                  <a:moveTo>
                    <a:pt x="14443" y="1"/>
                  </a:moveTo>
                  <a:cubicBezTo>
                    <a:pt x="1" y="1"/>
                    <a:pt x="577" y="19526"/>
                    <a:pt x="577" y="19526"/>
                  </a:cubicBezTo>
                  <a:lnTo>
                    <a:pt x="1310" y="19526"/>
                  </a:lnTo>
                  <a:cubicBezTo>
                    <a:pt x="1310" y="19526"/>
                    <a:pt x="1170" y="2383"/>
                    <a:pt x="14209" y="2383"/>
                  </a:cubicBezTo>
                  <a:cubicBezTo>
                    <a:pt x="28160" y="2383"/>
                    <a:pt x="31101" y="13592"/>
                    <a:pt x="30585" y="30479"/>
                  </a:cubicBezTo>
                  <a:lnTo>
                    <a:pt x="33690" y="30479"/>
                  </a:lnTo>
                  <a:cubicBezTo>
                    <a:pt x="34378" y="11933"/>
                    <a:pt x="30883" y="1"/>
                    <a:pt x="144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9"/>
            <p:cNvSpPr/>
            <p:nvPr/>
          </p:nvSpPr>
          <p:spPr>
            <a:xfrm>
              <a:off x="4623625" y="1288750"/>
              <a:ext cx="970575" cy="821525"/>
            </a:xfrm>
            <a:custGeom>
              <a:avLst/>
              <a:gdLst/>
              <a:ahLst/>
              <a:cxnLst/>
              <a:rect l="l" t="t" r="r" b="b"/>
              <a:pathLst>
                <a:path w="38823" h="32861" extrusionOk="0">
                  <a:moveTo>
                    <a:pt x="15845" y="0"/>
                  </a:moveTo>
                  <a:cubicBezTo>
                    <a:pt x="0" y="0"/>
                    <a:pt x="1013" y="21908"/>
                    <a:pt x="1013" y="21908"/>
                  </a:cubicBezTo>
                  <a:lnTo>
                    <a:pt x="1746" y="21908"/>
                  </a:lnTo>
                  <a:cubicBezTo>
                    <a:pt x="1746" y="21908"/>
                    <a:pt x="1170" y="2383"/>
                    <a:pt x="15612" y="2383"/>
                  </a:cubicBezTo>
                  <a:cubicBezTo>
                    <a:pt x="32052" y="2383"/>
                    <a:pt x="35545" y="14315"/>
                    <a:pt x="34859" y="32861"/>
                  </a:cubicBezTo>
                  <a:lnTo>
                    <a:pt x="37964" y="32861"/>
                  </a:lnTo>
                  <a:cubicBezTo>
                    <a:pt x="38822" y="12657"/>
                    <a:pt x="34774" y="0"/>
                    <a:pt x="158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9"/>
            <p:cNvSpPr/>
            <p:nvPr/>
          </p:nvSpPr>
          <p:spPr>
            <a:xfrm>
              <a:off x="4464075" y="1722100"/>
              <a:ext cx="500200" cy="284525"/>
            </a:xfrm>
            <a:custGeom>
              <a:avLst/>
              <a:gdLst/>
              <a:ahLst/>
              <a:cxnLst/>
              <a:rect l="l" t="t" r="r" b="b"/>
              <a:pathLst>
                <a:path w="20008" h="11381" extrusionOk="0">
                  <a:moveTo>
                    <a:pt x="7976" y="1"/>
                  </a:moveTo>
                  <a:cubicBezTo>
                    <a:pt x="6028" y="1"/>
                    <a:pt x="4579" y="1663"/>
                    <a:pt x="4000" y="4346"/>
                  </a:cubicBezTo>
                  <a:cubicBezTo>
                    <a:pt x="2041" y="4576"/>
                    <a:pt x="0" y="5569"/>
                    <a:pt x="0" y="8721"/>
                  </a:cubicBezTo>
                  <a:cubicBezTo>
                    <a:pt x="0" y="10952"/>
                    <a:pt x="851" y="11381"/>
                    <a:pt x="851" y="11381"/>
                  </a:cubicBezTo>
                  <a:lnTo>
                    <a:pt x="17734" y="11381"/>
                  </a:lnTo>
                  <a:cubicBezTo>
                    <a:pt x="18963" y="11381"/>
                    <a:pt x="19953" y="10390"/>
                    <a:pt x="19973" y="9160"/>
                  </a:cubicBezTo>
                  <a:cubicBezTo>
                    <a:pt x="20007" y="7141"/>
                    <a:pt x="19648" y="4379"/>
                    <a:pt x="17548" y="3723"/>
                  </a:cubicBezTo>
                  <a:cubicBezTo>
                    <a:pt x="17002" y="3553"/>
                    <a:pt x="16526" y="3481"/>
                    <a:pt x="16110" y="3481"/>
                  </a:cubicBezTo>
                  <a:cubicBezTo>
                    <a:pt x="15855" y="3481"/>
                    <a:pt x="15623" y="3508"/>
                    <a:pt x="15411" y="3555"/>
                  </a:cubicBezTo>
                  <a:cubicBezTo>
                    <a:pt x="14162" y="1916"/>
                    <a:pt x="11871" y="1"/>
                    <a:pt x="7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9"/>
            <p:cNvSpPr/>
            <p:nvPr/>
          </p:nvSpPr>
          <p:spPr>
            <a:xfrm>
              <a:off x="4464100" y="1854950"/>
              <a:ext cx="499675" cy="151675"/>
            </a:xfrm>
            <a:custGeom>
              <a:avLst/>
              <a:gdLst/>
              <a:ahLst/>
              <a:cxnLst/>
              <a:rect l="l" t="t" r="r" b="b"/>
              <a:pathLst>
                <a:path w="19987" h="6067" extrusionOk="0">
                  <a:moveTo>
                    <a:pt x="1420" y="0"/>
                  </a:moveTo>
                  <a:cubicBezTo>
                    <a:pt x="581" y="666"/>
                    <a:pt x="0" y="1728"/>
                    <a:pt x="0" y="3407"/>
                  </a:cubicBezTo>
                  <a:cubicBezTo>
                    <a:pt x="0" y="5434"/>
                    <a:pt x="851" y="6067"/>
                    <a:pt x="851" y="6067"/>
                  </a:cubicBezTo>
                  <a:lnTo>
                    <a:pt x="17733" y="6067"/>
                  </a:lnTo>
                  <a:cubicBezTo>
                    <a:pt x="18962" y="6067"/>
                    <a:pt x="19952" y="5076"/>
                    <a:pt x="19972" y="3847"/>
                  </a:cubicBezTo>
                  <a:cubicBezTo>
                    <a:pt x="19987" y="2925"/>
                    <a:pt x="19920" y="1850"/>
                    <a:pt x="19643" y="889"/>
                  </a:cubicBezTo>
                  <a:cubicBezTo>
                    <a:pt x="18400" y="1853"/>
                    <a:pt x="16898" y="2431"/>
                    <a:pt x="15400" y="2921"/>
                  </a:cubicBezTo>
                  <a:cubicBezTo>
                    <a:pt x="13352" y="3591"/>
                    <a:pt x="11199" y="4136"/>
                    <a:pt x="9064" y="4136"/>
                  </a:cubicBezTo>
                  <a:cubicBezTo>
                    <a:pt x="8272" y="4136"/>
                    <a:pt x="7483" y="4061"/>
                    <a:pt x="6702" y="3889"/>
                  </a:cubicBezTo>
                  <a:cubicBezTo>
                    <a:pt x="4500" y="3406"/>
                    <a:pt x="2410" y="1964"/>
                    <a:pt x="1420" y="0"/>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9"/>
            <p:cNvSpPr/>
            <p:nvPr/>
          </p:nvSpPr>
          <p:spPr>
            <a:xfrm>
              <a:off x="4687450" y="1899975"/>
              <a:ext cx="1409150" cy="762125"/>
            </a:xfrm>
            <a:custGeom>
              <a:avLst/>
              <a:gdLst/>
              <a:ahLst/>
              <a:cxnLst/>
              <a:rect l="l" t="t" r="r" b="b"/>
              <a:pathLst>
                <a:path w="56366" h="30485" extrusionOk="0">
                  <a:moveTo>
                    <a:pt x="29566" y="1"/>
                  </a:moveTo>
                  <a:cubicBezTo>
                    <a:pt x="25387" y="1"/>
                    <a:pt x="22818" y="2371"/>
                    <a:pt x="21289" y="4764"/>
                  </a:cubicBezTo>
                  <a:cubicBezTo>
                    <a:pt x="20620" y="4541"/>
                    <a:pt x="19877" y="4409"/>
                    <a:pt x="19054" y="4409"/>
                  </a:cubicBezTo>
                  <a:cubicBezTo>
                    <a:pt x="17954" y="4409"/>
                    <a:pt x="16711" y="4646"/>
                    <a:pt x="15315" y="5223"/>
                  </a:cubicBezTo>
                  <a:cubicBezTo>
                    <a:pt x="12356" y="6446"/>
                    <a:pt x="11141" y="8708"/>
                    <a:pt x="10781" y="11071"/>
                  </a:cubicBezTo>
                  <a:cubicBezTo>
                    <a:pt x="7938" y="11996"/>
                    <a:pt x="5222" y="14065"/>
                    <a:pt x="4061" y="18389"/>
                  </a:cubicBezTo>
                  <a:cubicBezTo>
                    <a:pt x="2053" y="19193"/>
                    <a:pt x="1" y="20888"/>
                    <a:pt x="1" y="24473"/>
                  </a:cubicBezTo>
                  <a:cubicBezTo>
                    <a:pt x="1" y="29858"/>
                    <a:pt x="5574" y="30485"/>
                    <a:pt x="15614" y="30485"/>
                  </a:cubicBezTo>
                  <a:cubicBezTo>
                    <a:pt x="18659" y="30485"/>
                    <a:pt x="22115" y="30427"/>
                    <a:pt x="25950" y="30427"/>
                  </a:cubicBezTo>
                  <a:lnTo>
                    <a:pt x="52005" y="30427"/>
                  </a:lnTo>
                  <a:cubicBezTo>
                    <a:pt x="52005" y="30427"/>
                    <a:pt x="56365" y="30214"/>
                    <a:pt x="56365" y="26067"/>
                  </a:cubicBezTo>
                  <a:cubicBezTo>
                    <a:pt x="56361" y="22217"/>
                    <a:pt x="51692" y="21481"/>
                    <a:pt x="50764" y="21481"/>
                  </a:cubicBezTo>
                  <a:cubicBezTo>
                    <a:pt x="50692" y="21481"/>
                    <a:pt x="50643" y="21486"/>
                    <a:pt x="50620" y="21493"/>
                  </a:cubicBezTo>
                  <a:cubicBezTo>
                    <a:pt x="50616" y="21495"/>
                    <a:pt x="50613" y="21495"/>
                    <a:pt x="50610" y="21495"/>
                  </a:cubicBezTo>
                  <a:cubicBezTo>
                    <a:pt x="50305" y="21495"/>
                    <a:pt x="50466" y="16794"/>
                    <a:pt x="46048" y="15007"/>
                  </a:cubicBezTo>
                  <a:cubicBezTo>
                    <a:pt x="45189" y="14659"/>
                    <a:pt x="44386" y="14501"/>
                    <a:pt x="43648" y="14473"/>
                  </a:cubicBezTo>
                  <a:cubicBezTo>
                    <a:pt x="43471" y="10362"/>
                    <a:pt x="41922" y="3175"/>
                    <a:pt x="33605" y="651"/>
                  </a:cubicBezTo>
                  <a:cubicBezTo>
                    <a:pt x="32115" y="198"/>
                    <a:pt x="30774" y="1"/>
                    <a:pt x="29566" y="1"/>
                  </a:cubicBezTo>
                  <a:close/>
                </a:path>
              </a:pathLst>
            </a:custGeom>
            <a:solidFill>
              <a:srgbClr val="CFB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9"/>
            <p:cNvSpPr/>
            <p:nvPr/>
          </p:nvSpPr>
          <p:spPr>
            <a:xfrm>
              <a:off x="4687450" y="1899975"/>
              <a:ext cx="1409150" cy="762125"/>
            </a:xfrm>
            <a:custGeom>
              <a:avLst/>
              <a:gdLst/>
              <a:ahLst/>
              <a:cxnLst/>
              <a:rect l="l" t="t" r="r" b="b"/>
              <a:pathLst>
                <a:path w="56366" h="30485" extrusionOk="0">
                  <a:moveTo>
                    <a:pt x="29566" y="1"/>
                  </a:moveTo>
                  <a:cubicBezTo>
                    <a:pt x="25387" y="1"/>
                    <a:pt x="22818" y="2371"/>
                    <a:pt x="21289" y="4764"/>
                  </a:cubicBezTo>
                  <a:cubicBezTo>
                    <a:pt x="20620" y="4541"/>
                    <a:pt x="19877" y="4409"/>
                    <a:pt x="19054" y="4409"/>
                  </a:cubicBezTo>
                  <a:cubicBezTo>
                    <a:pt x="17954" y="4409"/>
                    <a:pt x="16711" y="4646"/>
                    <a:pt x="15315" y="5223"/>
                  </a:cubicBezTo>
                  <a:cubicBezTo>
                    <a:pt x="12356" y="6446"/>
                    <a:pt x="11141" y="8708"/>
                    <a:pt x="10781" y="11071"/>
                  </a:cubicBezTo>
                  <a:cubicBezTo>
                    <a:pt x="7938" y="11996"/>
                    <a:pt x="5222" y="14065"/>
                    <a:pt x="4061" y="18389"/>
                  </a:cubicBezTo>
                  <a:cubicBezTo>
                    <a:pt x="2053" y="19193"/>
                    <a:pt x="1" y="20888"/>
                    <a:pt x="1" y="24473"/>
                  </a:cubicBezTo>
                  <a:cubicBezTo>
                    <a:pt x="1" y="29858"/>
                    <a:pt x="5574" y="30485"/>
                    <a:pt x="15614" y="30485"/>
                  </a:cubicBezTo>
                  <a:cubicBezTo>
                    <a:pt x="18659" y="30485"/>
                    <a:pt x="22115" y="30427"/>
                    <a:pt x="25950" y="30427"/>
                  </a:cubicBezTo>
                  <a:lnTo>
                    <a:pt x="52005" y="30427"/>
                  </a:lnTo>
                  <a:cubicBezTo>
                    <a:pt x="52005" y="30427"/>
                    <a:pt x="56365" y="30214"/>
                    <a:pt x="56365" y="26067"/>
                  </a:cubicBezTo>
                  <a:cubicBezTo>
                    <a:pt x="56361" y="22217"/>
                    <a:pt x="51692" y="21481"/>
                    <a:pt x="50764" y="21481"/>
                  </a:cubicBezTo>
                  <a:cubicBezTo>
                    <a:pt x="50692" y="21481"/>
                    <a:pt x="50643" y="21486"/>
                    <a:pt x="50620" y="21493"/>
                  </a:cubicBezTo>
                  <a:cubicBezTo>
                    <a:pt x="50616" y="21495"/>
                    <a:pt x="50613" y="21495"/>
                    <a:pt x="50610" y="21495"/>
                  </a:cubicBezTo>
                  <a:cubicBezTo>
                    <a:pt x="50305" y="21495"/>
                    <a:pt x="50466" y="16794"/>
                    <a:pt x="46048" y="15007"/>
                  </a:cubicBezTo>
                  <a:cubicBezTo>
                    <a:pt x="45189" y="14659"/>
                    <a:pt x="44386" y="14501"/>
                    <a:pt x="43648" y="14473"/>
                  </a:cubicBezTo>
                  <a:cubicBezTo>
                    <a:pt x="43471" y="10362"/>
                    <a:pt x="41922" y="3175"/>
                    <a:pt x="33605" y="651"/>
                  </a:cubicBezTo>
                  <a:cubicBezTo>
                    <a:pt x="32115" y="198"/>
                    <a:pt x="30774" y="1"/>
                    <a:pt x="2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9"/>
            <p:cNvSpPr/>
            <p:nvPr/>
          </p:nvSpPr>
          <p:spPr>
            <a:xfrm>
              <a:off x="4687400" y="2468425"/>
              <a:ext cx="1409125" cy="193650"/>
            </a:xfrm>
            <a:custGeom>
              <a:avLst/>
              <a:gdLst/>
              <a:ahLst/>
              <a:cxnLst/>
              <a:rect l="l" t="t" r="r" b="b"/>
              <a:pathLst>
                <a:path w="56365" h="7746" extrusionOk="0">
                  <a:moveTo>
                    <a:pt x="187" y="0"/>
                  </a:moveTo>
                  <a:cubicBezTo>
                    <a:pt x="69" y="523"/>
                    <a:pt x="1" y="1097"/>
                    <a:pt x="1" y="1734"/>
                  </a:cubicBezTo>
                  <a:cubicBezTo>
                    <a:pt x="1" y="7119"/>
                    <a:pt x="5576" y="7746"/>
                    <a:pt x="15619" y="7746"/>
                  </a:cubicBezTo>
                  <a:cubicBezTo>
                    <a:pt x="18663" y="7746"/>
                    <a:pt x="22116" y="7688"/>
                    <a:pt x="25949" y="7688"/>
                  </a:cubicBezTo>
                  <a:lnTo>
                    <a:pt x="52004" y="7688"/>
                  </a:lnTo>
                  <a:cubicBezTo>
                    <a:pt x="52004" y="7688"/>
                    <a:pt x="56364" y="7475"/>
                    <a:pt x="56364" y="3328"/>
                  </a:cubicBezTo>
                  <a:cubicBezTo>
                    <a:pt x="56364" y="2734"/>
                    <a:pt x="56251" y="2217"/>
                    <a:pt x="56059" y="1762"/>
                  </a:cubicBezTo>
                  <a:cubicBezTo>
                    <a:pt x="55077" y="4275"/>
                    <a:pt x="52004" y="4436"/>
                    <a:pt x="52004" y="4436"/>
                  </a:cubicBezTo>
                  <a:lnTo>
                    <a:pt x="25950" y="4436"/>
                  </a:lnTo>
                  <a:cubicBezTo>
                    <a:pt x="22133" y="4436"/>
                    <a:pt x="18693" y="4493"/>
                    <a:pt x="15660" y="4493"/>
                  </a:cubicBezTo>
                  <a:cubicBezTo>
                    <a:pt x="6635" y="4493"/>
                    <a:pt x="1213" y="3991"/>
                    <a:pt x="187" y="0"/>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9"/>
            <p:cNvSpPr/>
            <p:nvPr/>
          </p:nvSpPr>
          <p:spPr>
            <a:xfrm>
              <a:off x="5566900" y="2256025"/>
              <a:ext cx="230950" cy="94375"/>
            </a:xfrm>
            <a:custGeom>
              <a:avLst/>
              <a:gdLst/>
              <a:ahLst/>
              <a:cxnLst/>
              <a:rect l="l" t="t" r="r" b="b"/>
              <a:pathLst>
                <a:path w="9238" h="3775" extrusionOk="0">
                  <a:moveTo>
                    <a:pt x="3647" y="2658"/>
                  </a:moveTo>
                  <a:cubicBezTo>
                    <a:pt x="3652" y="2660"/>
                    <a:pt x="3657" y="2661"/>
                    <a:pt x="3661" y="2663"/>
                  </a:cubicBezTo>
                  <a:lnTo>
                    <a:pt x="3661" y="2663"/>
                  </a:lnTo>
                  <a:cubicBezTo>
                    <a:pt x="3657" y="2661"/>
                    <a:pt x="3652" y="2660"/>
                    <a:pt x="3647" y="2658"/>
                  </a:cubicBezTo>
                  <a:close/>
                  <a:moveTo>
                    <a:pt x="1490" y="2821"/>
                  </a:moveTo>
                  <a:lnTo>
                    <a:pt x="1490" y="2821"/>
                  </a:lnTo>
                  <a:cubicBezTo>
                    <a:pt x="1483" y="2824"/>
                    <a:pt x="1476" y="2827"/>
                    <a:pt x="1470" y="2831"/>
                  </a:cubicBezTo>
                  <a:cubicBezTo>
                    <a:pt x="1476" y="2827"/>
                    <a:pt x="1483" y="2824"/>
                    <a:pt x="1490" y="2821"/>
                  </a:cubicBezTo>
                  <a:close/>
                  <a:moveTo>
                    <a:pt x="919" y="3186"/>
                  </a:moveTo>
                  <a:cubicBezTo>
                    <a:pt x="910" y="3194"/>
                    <a:pt x="902" y="3201"/>
                    <a:pt x="893" y="3208"/>
                  </a:cubicBezTo>
                  <a:lnTo>
                    <a:pt x="893" y="3208"/>
                  </a:lnTo>
                  <a:cubicBezTo>
                    <a:pt x="902" y="3201"/>
                    <a:pt x="910" y="3193"/>
                    <a:pt x="919" y="3186"/>
                  </a:cubicBezTo>
                  <a:close/>
                  <a:moveTo>
                    <a:pt x="882" y="3218"/>
                  </a:moveTo>
                  <a:cubicBezTo>
                    <a:pt x="877" y="3222"/>
                    <a:pt x="871" y="3227"/>
                    <a:pt x="865" y="3232"/>
                  </a:cubicBezTo>
                  <a:cubicBezTo>
                    <a:pt x="871" y="3227"/>
                    <a:pt x="877" y="3222"/>
                    <a:pt x="882" y="3218"/>
                  </a:cubicBezTo>
                  <a:close/>
                  <a:moveTo>
                    <a:pt x="8673" y="0"/>
                  </a:moveTo>
                  <a:cubicBezTo>
                    <a:pt x="8023" y="0"/>
                    <a:pt x="7372" y="125"/>
                    <a:pt x="6764" y="353"/>
                  </a:cubicBezTo>
                  <a:cubicBezTo>
                    <a:pt x="6049" y="621"/>
                    <a:pt x="5396" y="1027"/>
                    <a:pt x="4839" y="1548"/>
                  </a:cubicBezTo>
                  <a:cubicBezTo>
                    <a:pt x="4590" y="1780"/>
                    <a:pt x="4369" y="2035"/>
                    <a:pt x="4171" y="2310"/>
                  </a:cubicBezTo>
                  <a:lnTo>
                    <a:pt x="4171" y="2310"/>
                  </a:lnTo>
                  <a:cubicBezTo>
                    <a:pt x="3742" y="2104"/>
                    <a:pt x="3263" y="2005"/>
                    <a:pt x="2787" y="2005"/>
                  </a:cubicBezTo>
                  <a:cubicBezTo>
                    <a:pt x="2715" y="2005"/>
                    <a:pt x="2644" y="2008"/>
                    <a:pt x="2572" y="2012"/>
                  </a:cubicBezTo>
                  <a:cubicBezTo>
                    <a:pt x="1950" y="2052"/>
                    <a:pt x="1330" y="2257"/>
                    <a:pt x="817" y="2613"/>
                  </a:cubicBezTo>
                  <a:cubicBezTo>
                    <a:pt x="531" y="2812"/>
                    <a:pt x="274" y="3056"/>
                    <a:pt x="71" y="3341"/>
                  </a:cubicBezTo>
                  <a:cubicBezTo>
                    <a:pt x="29" y="3399"/>
                    <a:pt x="1" y="3456"/>
                    <a:pt x="6" y="3528"/>
                  </a:cubicBezTo>
                  <a:cubicBezTo>
                    <a:pt x="9" y="3593"/>
                    <a:pt x="43" y="3667"/>
                    <a:pt x="93" y="3709"/>
                  </a:cubicBezTo>
                  <a:cubicBezTo>
                    <a:pt x="139" y="3747"/>
                    <a:pt x="197" y="3775"/>
                    <a:pt x="258" y="3775"/>
                  </a:cubicBezTo>
                  <a:cubicBezTo>
                    <a:pt x="265" y="3775"/>
                    <a:pt x="273" y="3774"/>
                    <a:pt x="281" y="3773"/>
                  </a:cubicBezTo>
                  <a:cubicBezTo>
                    <a:pt x="346" y="3767"/>
                    <a:pt x="422" y="3743"/>
                    <a:pt x="462" y="3687"/>
                  </a:cubicBezTo>
                  <a:cubicBezTo>
                    <a:pt x="585" y="3512"/>
                    <a:pt x="728" y="3355"/>
                    <a:pt x="888" y="3213"/>
                  </a:cubicBezTo>
                  <a:lnTo>
                    <a:pt x="888" y="3213"/>
                  </a:lnTo>
                  <a:cubicBezTo>
                    <a:pt x="1084" y="3050"/>
                    <a:pt x="1299" y="2912"/>
                    <a:pt x="1527" y="2804"/>
                  </a:cubicBezTo>
                  <a:lnTo>
                    <a:pt x="1527" y="2804"/>
                  </a:lnTo>
                  <a:cubicBezTo>
                    <a:pt x="1650" y="2748"/>
                    <a:pt x="1777" y="2700"/>
                    <a:pt x="1905" y="2661"/>
                  </a:cubicBezTo>
                  <a:cubicBezTo>
                    <a:pt x="1983" y="2637"/>
                    <a:pt x="2059" y="2616"/>
                    <a:pt x="2138" y="2597"/>
                  </a:cubicBezTo>
                  <a:lnTo>
                    <a:pt x="2220" y="2580"/>
                  </a:lnTo>
                  <a:lnTo>
                    <a:pt x="2220" y="2580"/>
                  </a:lnTo>
                  <a:cubicBezTo>
                    <a:pt x="2221" y="2580"/>
                    <a:pt x="2222" y="2580"/>
                    <a:pt x="2223" y="2580"/>
                  </a:cubicBezTo>
                  <a:cubicBezTo>
                    <a:pt x="2232" y="2579"/>
                    <a:pt x="2242" y="2575"/>
                    <a:pt x="2251" y="2574"/>
                  </a:cubicBezTo>
                  <a:cubicBezTo>
                    <a:pt x="2272" y="2570"/>
                    <a:pt x="2294" y="2568"/>
                    <a:pt x="2315" y="2564"/>
                  </a:cubicBezTo>
                  <a:cubicBezTo>
                    <a:pt x="2470" y="2540"/>
                    <a:pt x="2627" y="2527"/>
                    <a:pt x="2784" y="2526"/>
                  </a:cubicBezTo>
                  <a:cubicBezTo>
                    <a:pt x="2820" y="2526"/>
                    <a:pt x="2858" y="2526"/>
                    <a:pt x="2894" y="2527"/>
                  </a:cubicBezTo>
                  <a:cubicBezTo>
                    <a:pt x="2914" y="2527"/>
                    <a:pt x="2934" y="2528"/>
                    <a:pt x="2953" y="2531"/>
                  </a:cubicBezTo>
                  <a:cubicBezTo>
                    <a:pt x="2961" y="2531"/>
                    <a:pt x="2969" y="2532"/>
                    <a:pt x="2977" y="2532"/>
                  </a:cubicBezTo>
                  <a:cubicBezTo>
                    <a:pt x="2984" y="2532"/>
                    <a:pt x="3010" y="2533"/>
                    <a:pt x="3012" y="2533"/>
                  </a:cubicBezTo>
                  <a:lnTo>
                    <a:pt x="3012" y="2533"/>
                  </a:lnTo>
                  <a:cubicBezTo>
                    <a:pt x="3013" y="2534"/>
                    <a:pt x="3014" y="2534"/>
                    <a:pt x="3015" y="2534"/>
                  </a:cubicBezTo>
                  <a:cubicBezTo>
                    <a:pt x="3034" y="2536"/>
                    <a:pt x="3054" y="2538"/>
                    <a:pt x="3073" y="2539"/>
                  </a:cubicBezTo>
                  <a:cubicBezTo>
                    <a:pt x="3117" y="2543"/>
                    <a:pt x="3159" y="2549"/>
                    <a:pt x="3202" y="2557"/>
                  </a:cubicBezTo>
                  <a:cubicBezTo>
                    <a:pt x="3365" y="2581"/>
                    <a:pt x="3526" y="2619"/>
                    <a:pt x="3682" y="2670"/>
                  </a:cubicBezTo>
                  <a:lnTo>
                    <a:pt x="3682" y="2670"/>
                  </a:lnTo>
                  <a:cubicBezTo>
                    <a:pt x="3840" y="2727"/>
                    <a:pt x="3992" y="2798"/>
                    <a:pt x="4137" y="2882"/>
                  </a:cubicBezTo>
                  <a:cubicBezTo>
                    <a:pt x="4168" y="2900"/>
                    <a:pt x="4212" y="2909"/>
                    <a:pt x="4254" y="2909"/>
                  </a:cubicBezTo>
                  <a:cubicBezTo>
                    <a:pt x="4283" y="2909"/>
                    <a:pt x="4310" y="2905"/>
                    <a:pt x="4333" y="2896"/>
                  </a:cubicBezTo>
                  <a:cubicBezTo>
                    <a:pt x="4404" y="2870"/>
                    <a:pt x="4446" y="2825"/>
                    <a:pt x="4486" y="2763"/>
                  </a:cubicBezTo>
                  <a:cubicBezTo>
                    <a:pt x="4498" y="2745"/>
                    <a:pt x="4511" y="2726"/>
                    <a:pt x="4523" y="2708"/>
                  </a:cubicBezTo>
                  <a:lnTo>
                    <a:pt x="4523" y="2708"/>
                  </a:lnTo>
                  <a:cubicBezTo>
                    <a:pt x="4509" y="2727"/>
                    <a:pt x="4497" y="2747"/>
                    <a:pt x="4483" y="2766"/>
                  </a:cubicBezTo>
                  <a:cubicBezTo>
                    <a:pt x="4731" y="2399"/>
                    <a:pt x="5026" y="2068"/>
                    <a:pt x="5359" y="1777"/>
                  </a:cubicBezTo>
                  <a:lnTo>
                    <a:pt x="5359" y="1777"/>
                  </a:lnTo>
                  <a:cubicBezTo>
                    <a:pt x="5720" y="1470"/>
                    <a:pt x="6120" y="1211"/>
                    <a:pt x="6548" y="1005"/>
                  </a:cubicBezTo>
                  <a:lnTo>
                    <a:pt x="6548" y="1005"/>
                  </a:lnTo>
                  <a:cubicBezTo>
                    <a:pt x="6527" y="1015"/>
                    <a:pt x="6507" y="1025"/>
                    <a:pt x="6486" y="1034"/>
                  </a:cubicBezTo>
                  <a:cubicBezTo>
                    <a:pt x="6798" y="886"/>
                    <a:pt x="7122" y="766"/>
                    <a:pt x="7453" y="680"/>
                  </a:cubicBezTo>
                  <a:cubicBezTo>
                    <a:pt x="7535" y="659"/>
                    <a:pt x="7615" y="639"/>
                    <a:pt x="7698" y="623"/>
                  </a:cubicBezTo>
                  <a:cubicBezTo>
                    <a:pt x="7732" y="615"/>
                    <a:pt x="7765" y="609"/>
                    <a:pt x="7799" y="602"/>
                  </a:cubicBezTo>
                  <a:lnTo>
                    <a:pt x="7799" y="602"/>
                  </a:lnTo>
                  <a:cubicBezTo>
                    <a:pt x="7809" y="600"/>
                    <a:pt x="7821" y="598"/>
                    <a:pt x="7826" y="598"/>
                  </a:cubicBezTo>
                  <a:cubicBezTo>
                    <a:pt x="7849" y="593"/>
                    <a:pt x="7875" y="589"/>
                    <a:pt x="7898" y="586"/>
                  </a:cubicBezTo>
                  <a:cubicBezTo>
                    <a:pt x="8065" y="560"/>
                    <a:pt x="8234" y="540"/>
                    <a:pt x="8403" y="531"/>
                  </a:cubicBezTo>
                  <a:cubicBezTo>
                    <a:pt x="8502" y="525"/>
                    <a:pt x="8602" y="522"/>
                    <a:pt x="8701" y="522"/>
                  </a:cubicBezTo>
                  <a:cubicBezTo>
                    <a:pt x="8796" y="522"/>
                    <a:pt x="8890" y="525"/>
                    <a:pt x="8985" y="530"/>
                  </a:cubicBezTo>
                  <a:cubicBezTo>
                    <a:pt x="8987" y="530"/>
                    <a:pt x="8990" y="530"/>
                    <a:pt x="8993" y="530"/>
                  </a:cubicBezTo>
                  <a:cubicBezTo>
                    <a:pt x="9054" y="530"/>
                    <a:pt x="9126" y="485"/>
                    <a:pt x="9166" y="442"/>
                  </a:cubicBezTo>
                  <a:cubicBezTo>
                    <a:pt x="9208" y="394"/>
                    <a:pt x="9238" y="317"/>
                    <a:pt x="9230" y="254"/>
                  </a:cubicBezTo>
                  <a:cubicBezTo>
                    <a:pt x="9224" y="187"/>
                    <a:pt x="9198" y="118"/>
                    <a:pt x="9144" y="74"/>
                  </a:cubicBezTo>
                  <a:cubicBezTo>
                    <a:pt x="9087" y="27"/>
                    <a:pt x="9029" y="12"/>
                    <a:pt x="8955" y="8"/>
                  </a:cubicBezTo>
                  <a:cubicBezTo>
                    <a:pt x="8862" y="3"/>
                    <a:pt x="8767" y="0"/>
                    <a:pt x="8673" y="0"/>
                  </a:cubicBezTo>
                  <a:close/>
                </a:path>
              </a:pathLst>
            </a:custGeom>
            <a:solidFill>
              <a:srgbClr val="FFFFFF">
                <a:alpha val="4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9"/>
            <p:cNvSpPr/>
            <p:nvPr/>
          </p:nvSpPr>
          <p:spPr>
            <a:xfrm>
              <a:off x="5195700" y="2009550"/>
              <a:ext cx="248975" cy="218500"/>
            </a:xfrm>
            <a:custGeom>
              <a:avLst/>
              <a:gdLst/>
              <a:ahLst/>
              <a:cxnLst/>
              <a:rect l="l" t="t" r="r" b="b"/>
              <a:pathLst>
                <a:path w="9959" h="8740" extrusionOk="0">
                  <a:moveTo>
                    <a:pt x="675" y="627"/>
                  </a:moveTo>
                  <a:cubicBezTo>
                    <a:pt x="675" y="627"/>
                    <a:pt x="678" y="628"/>
                    <a:pt x="682" y="629"/>
                  </a:cubicBezTo>
                  <a:lnTo>
                    <a:pt x="682" y="629"/>
                  </a:lnTo>
                  <a:cubicBezTo>
                    <a:pt x="677" y="627"/>
                    <a:pt x="675" y="627"/>
                    <a:pt x="675" y="627"/>
                  </a:cubicBezTo>
                  <a:close/>
                  <a:moveTo>
                    <a:pt x="4702" y="4555"/>
                  </a:moveTo>
                  <a:lnTo>
                    <a:pt x="4702" y="4555"/>
                  </a:lnTo>
                  <a:cubicBezTo>
                    <a:pt x="4690" y="4558"/>
                    <a:pt x="4677" y="4561"/>
                    <a:pt x="4665" y="4564"/>
                  </a:cubicBezTo>
                  <a:lnTo>
                    <a:pt x="4665" y="4564"/>
                  </a:lnTo>
                  <a:cubicBezTo>
                    <a:pt x="4678" y="4561"/>
                    <a:pt x="4690" y="4558"/>
                    <a:pt x="4702" y="4555"/>
                  </a:cubicBezTo>
                  <a:close/>
                  <a:moveTo>
                    <a:pt x="3430" y="4534"/>
                  </a:moveTo>
                  <a:cubicBezTo>
                    <a:pt x="3428" y="4558"/>
                    <a:pt x="3428" y="4566"/>
                    <a:pt x="3428" y="4566"/>
                  </a:cubicBezTo>
                  <a:cubicBezTo>
                    <a:pt x="3428" y="4566"/>
                    <a:pt x="3430" y="4545"/>
                    <a:pt x="3430" y="4535"/>
                  </a:cubicBezTo>
                  <a:cubicBezTo>
                    <a:pt x="3430" y="4534"/>
                    <a:pt x="3430" y="4534"/>
                    <a:pt x="3430" y="4534"/>
                  </a:cubicBezTo>
                  <a:close/>
                  <a:moveTo>
                    <a:pt x="3898" y="4848"/>
                  </a:moveTo>
                  <a:cubicBezTo>
                    <a:pt x="3898" y="4848"/>
                    <a:pt x="3898" y="4848"/>
                    <a:pt x="3897" y="4848"/>
                  </a:cubicBezTo>
                  <a:cubicBezTo>
                    <a:pt x="3898" y="4848"/>
                    <a:pt x="3898" y="4848"/>
                    <a:pt x="3898" y="4848"/>
                  </a:cubicBezTo>
                  <a:close/>
                  <a:moveTo>
                    <a:pt x="9368" y="8112"/>
                  </a:moveTo>
                  <a:cubicBezTo>
                    <a:pt x="9370" y="8122"/>
                    <a:pt x="9373" y="8133"/>
                    <a:pt x="9375" y="8143"/>
                  </a:cubicBezTo>
                  <a:cubicBezTo>
                    <a:pt x="9373" y="8133"/>
                    <a:pt x="9370" y="8122"/>
                    <a:pt x="9368" y="8112"/>
                  </a:cubicBezTo>
                  <a:close/>
                  <a:moveTo>
                    <a:pt x="283" y="0"/>
                  </a:moveTo>
                  <a:cubicBezTo>
                    <a:pt x="160" y="0"/>
                    <a:pt x="38" y="89"/>
                    <a:pt x="22" y="214"/>
                  </a:cubicBezTo>
                  <a:cubicBezTo>
                    <a:pt x="0" y="357"/>
                    <a:pt x="86" y="496"/>
                    <a:pt x="230" y="521"/>
                  </a:cubicBezTo>
                  <a:cubicBezTo>
                    <a:pt x="350" y="542"/>
                    <a:pt x="471" y="569"/>
                    <a:pt x="588" y="603"/>
                  </a:cubicBezTo>
                  <a:cubicBezTo>
                    <a:pt x="616" y="610"/>
                    <a:pt x="643" y="618"/>
                    <a:pt x="671" y="627"/>
                  </a:cubicBezTo>
                  <a:cubicBezTo>
                    <a:pt x="678" y="629"/>
                    <a:pt x="704" y="637"/>
                    <a:pt x="709" y="638"/>
                  </a:cubicBezTo>
                  <a:lnTo>
                    <a:pt x="709" y="638"/>
                  </a:lnTo>
                  <a:cubicBezTo>
                    <a:pt x="712" y="640"/>
                    <a:pt x="715" y="641"/>
                    <a:pt x="716" y="642"/>
                  </a:cubicBezTo>
                  <a:cubicBezTo>
                    <a:pt x="772" y="661"/>
                    <a:pt x="828" y="680"/>
                    <a:pt x="885" y="703"/>
                  </a:cubicBezTo>
                  <a:cubicBezTo>
                    <a:pt x="1105" y="789"/>
                    <a:pt x="1313" y="895"/>
                    <a:pt x="1515" y="1017"/>
                  </a:cubicBezTo>
                  <a:lnTo>
                    <a:pt x="1515" y="1017"/>
                  </a:lnTo>
                  <a:cubicBezTo>
                    <a:pt x="1517" y="1019"/>
                    <a:pt x="1520" y="1020"/>
                    <a:pt x="1523" y="1022"/>
                  </a:cubicBezTo>
                  <a:lnTo>
                    <a:pt x="1523" y="1022"/>
                  </a:lnTo>
                  <a:cubicBezTo>
                    <a:pt x="1530" y="1026"/>
                    <a:pt x="1536" y="1030"/>
                    <a:pt x="1542" y="1034"/>
                  </a:cubicBezTo>
                  <a:cubicBezTo>
                    <a:pt x="1543" y="1034"/>
                    <a:pt x="1544" y="1035"/>
                    <a:pt x="1545" y="1035"/>
                  </a:cubicBezTo>
                  <a:lnTo>
                    <a:pt x="1545" y="1035"/>
                  </a:lnTo>
                  <a:cubicBezTo>
                    <a:pt x="1553" y="1041"/>
                    <a:pt x="1561" y="1046"/>
                    <a:pt x="1569" y="1050"/>
                  </a:cubicBezTo>
                  <a:cubicBezTo>
                    <a:pt x="1596" y="1067"/>
                    <a:pt x="1622" y="1085"/>
                    <a:pt x="1647" y="1103"/>
                  </a:cubicBezTo>
                  <a:cubicBezTo>
                    <a:pt x="1697" y="1138"/>
                    <a:pt x="1748" y="1175"/>
                    <a:pt x="1798" y="1212"/>
                  </a:cubicBezTo>
                  <a:cubicBezTo>
                    <a:pt x="1896" y="1286"/>
                    <a:pt x="1990" y="1364"/>
                    <a:pt x="2081" y="1447"/>
                  </a:cubicBezTo>
                  <a:cubicBezTo>
                    <a:pt x="2168" y="1526"/>
                    <a:pt x="2252" y="1607"/>
                    <a:pt x="2333" y="1692"/>
                  </a:cubicBezTo>
                  <a:lnTo>
                    <a:pt x="2333" y="1692"/>
                  </a:lnTo>
                  <a:cubicBezTo>
                    <a:pt x="2334" y="1693"/>
                    <a:pt x="2336" y="1695"/>
                    <a:pt x="2338" y="1697"/>
                  </a:cubicBezTo>
                  <a:lnTo>
                    <a:pt x="2369" y="1733"/>
                  </a:lnTo>
                  <a:cubicBezTo>
                    <a:pt x="2390" y="1756"/>
                    <a:pt x="2411" y="1780"/>
                    <a:pt x="2431" y="1803"/>
                  </a:cubicBezTo>
                  <a:cubicBezTo>
                    <a:pt x="2469" y="1849"/>
                    <a:pt x="2507" y="1895"/>
                    <a:pt x="2546" y="1942"/>
                  </a:cubicBezTo>
                  <a:cubicBezTo>
                    <a:pt x="2707" y="2145"/>
                    <a:pt x="2850" y="2362"/>
                    <a:pt x="2974" y="2590"/>
                  </a:cubicBezTo>
                  <a:lnTo>
                    <a:pt x="2974" y="2590"/>
                  </a:lnTo>
                  <a:cubicBezTo>
                    <a:pt x="3140" y="2909"/>
                    <a:pt x="3268" y="3247"/>
                    <a:pt x="3349" y="3596"/>
                  </a:cubicBezTo>
                  <a:lnTo>
                    <a:pt x="3349" y="3596"/>
                  </a:lnTo>
                  <a:cubicBezTo>
                    <a:pt x="3347" y="3587"/>
                    <a:pt x="3345" y="3578"/>
                    <a:pt x="3343" y="3570"/>
                  </a:cubicBezTo>
                  <a:lnTo>
                    <a:pt x="3343" y="3570"/>
                  </a:lnTo>
                  <a:cubicBezTo>
                    <a:pt x="3347" y="3585"/>
                    <a:pt x="3350" y="3600"/>
                    <a:pt x="3353" y="3616"/>
                  </a:cubicBezTo>
                  <a:lnTo>
                    <a:pt x="3353" y="3616"/>
                  </a:lnTo>
                  <a:cubicBezTo>
                    <a:pt x="3352" y="3609"/>
                    <a:pt x="3350" y="3603"/>
                    <a:pt x="3349" y="3596"/>
                  </a:cubicBezTo>
                  <a:lnTo>
                    <a:pt x="3349" y="3596"/>
                  </a:lnTo>
                  <a:cubicBezTo>
                    <a:pt x="3351" y="3606"/>
                    <a:pt x="3353" y="3615"/>
                    <a:pt x="3355" y="3625"/>
                  </a:cubicBezTo>
                  <a:lnTo>
                    <a:pt x="3355" y="3625"/>
                  </a:lnTo>
                  <a:cubicBezTo>
                    <a:pt x="3354" y="3622"/>
                    <a:pt x="3354" y="3619"/>
                    <a:pt x="3353" y="3616"/>
                  </a:cubicBezTo>
                  <a:lnTo>
                    <a:pt x="3353" y="3616"/>
                  </a:lnTo>
                  <a:cubicBezTo>
                    <a:pt x="3355" y="3623"/>
                    <a:pt x="3356" y="3630"/>
                    <a:pt x="3358" y="3638"/>
                  </a:cubicBezTo>
                  <a:cubicBezTo>
                    <a:pt x="3357" y="3633"/>
                    <a:pt x="3356" y="3629"/>
                    <a:pt x="3355" y="3625"/>
                  </a:cubicBezTo>
                  <a:lnTo>
                    <a:pt x="3355" y="3625"/>
                  </a:lnTo>
                  <a:cubicBezTo>
                    <a:pt x="3388" y="3789"/>
                    <a:pt x="3412" y="3954"/>
                    <a:pt x="3424" y="4122"/>
                  </a:cubicBezTo>
                  <a:cubicBezTo>
                    <a:pt x="3430" y="4212"/>
                    <a:pt x="3434" y="4302"/>
                    <a:pt x="3432" y="4394"/>
                  </a:cubicBezTo>
                  <a:cubicBezTo>
                    <a:pt x="3432" y="4441"/>
                    <a:pt x="3431" y="4488"/>
                    <a:pt x="3430" y="4534"/>
                  </a:cubicBezTo>
                  <a:lnTo>
                    <a:pt x="3430" y="4534"/>
                  </a:lnTo>
                  <a:cubicBezTo>
                    <a:pt x="3430" y="4530"/>
                    <a:pt x="3431" y="4525"/>
                    <a:pt x="3431" y="4520"/>
                  </a:cubicBezTo>
                  <a:lnTo>
                    <a:pt x="3431" y="4520"/>
                  </a:lnTo>
                  <a:cubicBezTo>
                    <a:pt x="3431" y="4529"/>
                    <a:pt x="3430" y="4538"/>
                    <a:pt x="3430" y="4546"/>
                  </a:cubicBezTo>
                  <a:cubicBezTo>
                    <a:pt x="3429" y="4572"/>
                    <a:pt x="3426" y="4599"/>
                    <a:pt x="3425" y="4625"/>
                  </a:cubicBezTo>
                  <a:cubicBezTo>
                    <a:pt x="3416" y="4733"/>
                    <a:pt x="3447" y="4830"/>
                    <a:pt x="3544" y="4891"/>
                  </a:cubicBezTo>
                  <a:cubicBezTo>
                    <a:pt x="3588" y="4918"/>
                    <a:pt x="3633" y="4930"/>
                    <a:pt x="3678" y="4930"/>
                  </a:cubicBezTo>
                  <a:cubicBezTo>
                    <a:pt x="3731" y="4930"/>
                    <a:pt x="3784" y="4914"/>
                    <a:pt x="3834" y="4885"/>
                  </a:cubicBezTo>
                  <a:cubicBezTo>
                    <a:pt x="3859" y="4870"/>
                    <a:pt x="3884" y="4856"/>
                    <a:pt x="3909" y="4842"/>
                  </a:cubicBezTo>
                  <a:lnTo>
                    <a:pt x="3909" y="4842"/>
                  </a:lnTo>
                  <a:cubicBezTo>
                    <a:pt x="4148" y="4717"/>
                    <a:pt x="4403" y="4624"/>
                    <a:pt x="4665" y="4564"/>
                  </a:cubicBezTo>
                  <a:lnTo>
                    <a:pt x="4665" y="4564"/>
                  </a:lnTo>
                  <a:cubicBezTo>
                    <a:pt x="4655" y="4566"/>
                    <a:pt x="4645" y="4568"/>
                    <a:pt x="4634" y="4569"/>
                  </a:cubicBezTo>
                  <a:cubicBezTo>
                    <a:pt x="4822" y="4529"/>
                    <a:pt x="5011" y="4505"/>
                    <a:pt x="5202" y="4498"/>
                  </a:cubicBezTo>
                  <a:cubicBezTo>
                    <a:pt x="5246" y="4496"/>
                    <a:pt x="5292" y="4495"/>
                    <a:pt x="5337" y="4495"/>
                  </a:cubicBezTo>
                  <a:cubicBezTo>
                    <a:pt x="5360" y="4495"/>
                    <a:pt x="5385" y="4495"/>
                    <a:pt x="5408" y="4497"/>
                  </a:cubicBezTo>
                  <a:cubicBezTo>
                    <a:pt x="5417" y="4497"/>
                    <a:pt x="5426" y="4498"/>
                    <a:pt x="5436" y="4498"/>
                  </a:cubicBezTo>
                  <a:lnTo>
                    <a:pt x="5436" y="4498"/>
                  </a:lnTo>
                  <a:cubicBezTo>
                    <a:pt x="5436" y="4498"/>
                    <a:pt x="5436" y="4498"/>
                    <a:pt x="5436" y="4498"/>
                  </a:cubicBezTo>
                  <a:cubicBezTo>
                    <a:pt x="5531" y="4504"/>
                    <a:pt x="5626" y="4514"/>
                    <a:pt x="5721" y="4528"/>
                  </a:cubicBezTo>
                  <a:cubicBezTo>
                    <a:pt x="5813" y="4542"/>
                    <a:pt x="5904" y="4560"/>
                    <a:pt x="5993" y="4582"/>
                  </a:cubicBezTo>
                  <a:cubicBezTo>
                    <a:pt x="6037" y="4592"/>
                    <a:pt x="6079" y="4604"/>
                    <a:pt x="6122" y="4615"/>
                  </a:cubicBezTo>
                  <a:lnTo>
                    <a:pt x="6189" y="4635"/>
                  </a:lnTo>
                  <a:lnTo>
                    <a:pt x="6189" y="4635"/>
                  </a:lnTo>
                  <a:cubicBezTo>
                    <a:pt x="6197" y="4638"/>
                    <a:pt x="6205" y="4640"/>
                    <a:pt x="6213" y="4643"/>
                  </a:cubicBezTo>
                  <a:cubicBezTo>
                    <a:pt x="6385" y="4703"/>
                    <a:pt x="6555" y="4776"/>
                    <a:pt x="6717" y="4861"/>
                  </a:cubicBezTo>
                  <a:cubicBezTo>
                    <a:pt x="6798" y="4905"/>
                    <a:pt x="6880" y="4950"/>
                    <a:pt x="6959" y="4999"/>
                  </a:cubicBezTo>
                  <a:cubicBezTo>
                    <a:pt x="6969" y="5004"/>
                    <a:pt x="6978" y="5009"/>
                    <a:pt x="6985" y="5014"/>
                  </a:cubicBezTo>
                  <a:cubicBezTo>
                    <a:pt x="6989" y="5017"/>
                    <a:pt x="7012" y="5031"/>
                    <a:pt x="7013" y="5031"/>
                  </a:cubicBezTo>
                  <a:cubicBezTo>
                    <a:pt x="7013" y="5031"/>
                    <a:pt x="7009" y="5028"/>
                    <a:pt x="6997" y="5021"/>
                  </a:cubicBezTo>
                  <a:cubicBezTo>
                    <a:pt x="6985" y="5013"/>
                    <a:pt x="6981" y="5011"/>
                    <a:pt x="6982" y="5011"/>
                  </a:cubicBezTo>
                  <a:lnTo>
                    <a:pt x="6982" y="5011"/>
                  </a:lnTo>
                  <a:cubicBezTo>
                    <a:pt x="6982" y="5011"/>
                    <a:pt x="6996" y="5019"/>
                    <a:pt x="7001" y="5023"/>
                  </a:cubicBezTo>
                  <a:cubicBezTo>
                    <a:pt x="7012" y="5030"/>
                    <a:pt x="7023" y="5037"/>
                    <a:pt x="7034" y="5044"/>
                  </a:cubicBezTo>
                  <a:cubicBezTo>
                    <a:pt x="7073" y="5070"/>
                    <a:pt x="7112" y="5096"/>
                    <a:pt x="7151" y="5122"/>
                  </a:cubicBezTo>
                  <a:cubicBezTo>
                    <a:pt x="7304" y="5230"/>
                    <a:pt x="7452" y="5346"/>
                    <a:pt x="7595" y="5469"/>
                  </a:cubicBezTo>
                  <a:cubicBezTo>
                    <a:pt x="7736" y="5589"/>
                    <a:pt x="7870" y="5717"/>
                    <a:pt x="8001" y="5848"/>
                  </a:cubicBezTo>
                  <a:cubicBezTo>
                    <a:pt x="8032" y="5879"/>
                    <a:pt x="8062" y="5910"/>
                    <a:pt x="8094" y="5942"/>
                  </a:cubicBezTo>
                  <a:cubicBezTo>
                    <a:pt x="8109" y="5958"/>
                    <a:pt x="8126" y="5976"/>
                    <a:pt x="8142" y="5993"/>
                  </a:cubicBezTo>
                  <a:cubicBezTo>
                    <a:pt x="8149" y="6000"/>
                    <a:pt x="8156" y="6007"/>
                    <a:pt x="8163" y="6015"/>
                  </a:cubicBezTo>
                  <a:cubicBezTo>
                    <a:pt x="8169" y="6021"/>
                    <a:pt x="8173" y="6025"/>
                    <a:pt x="8175" y="6027"/>
                  </a:cubicBezTo>
                  <a:lnTo>
                    <a:pt x="8175" y="6027"/>
                  </a:lnTo>
                  <a:cubicBezTo>
                    <a:pt x="8232" y="6091"/>
                    <a:pt x="8290" y="6155"/>
                    <a:pt x="8344" y="6220"/>
                  </a:cubicBezTo>
                  <a:cubicBezTo>
                    <a:pt x="8606" y="6525"/>
                    <a:pt x="8841" y="6854"/>
                    <a:pt x="9030" y="7208"/>
                  </a:cubicBezTo>
                  <a:lnTo>
                    <a:pt x="9030" y="7208"/>
                  </a:lnTo>
                  <a:cubicBezTo>
                    <a:pt x="9178" y="7495"/>
                    <a:pt x="9295" y="7797"/>
                    <a:pt x="9368" y="8112"/>
                  </a:cubicBezTo>
                  <a:lnTo>
                    <a:pt x="9368" y="8112"/>
                  </a:lnTo>
                  <a:cubicBezTo>
                    <a:pt x="9366" y="8100"/>
                    <a:pt x="9363" y="8087"/>
                    <a:pt x="9362" y="8075"/>
                  </a:cubicBezTo>
                  <a:lnTo>
                    <a:pt x="9362" y="8075"/>
                  </a:lnTo>
                  <a:cubicBezTo>
                    <a:pt x="9391" y="8215"/>
                    <a:pt x="9414" y="8356"/>
                    <a:pt x="9425" y="8499"/>
                  </a:cubicBezTo>
                  <a:cubicBezTo>
                    <a:pt x="9436" y="8625"/>
                    <a:pt x="9549" y="8740"/>
                    <a:pt x="9678" y="8740"/>
                  </a:cubicBezTo>
                  <a:cubicBezTo>
                    <a:pt x="9687" y="8740"/>
                    <a:pt x="9697" y="8739"/>
                    <a:pt x="9707" y="8738"/>
                  </a:cubicBezTo>
                  <a:cubicBezTo>
                    <a:pt x="9846" y="8720"/>
                    <a:pt x="9959" y="8602"/>
                    <a:pt x="9945" y="8457"/>
                  </a:cubicBezTo>
                  <a:cubicBezTo>
                    <a:pt x="9896" y="7882"/>
                    <a:pt x="9698" y="7338"/>
                    <a:pt x="9419" y="6836"/>
                  </a:cubicBezTo>
                  <a:cubicBezTo>
                    <a:pt x="9145" y="6348"/>
                    <a:pt x="8789" y="5913"/>
                    <a:pt x="8400" y="5513"/>
                  </a:cubicBezTo>
                  <a:cubicBezTo>
                    <a:pt x="8006" y="5108"/>
                    <a:pt x="7570" y="4745"/>
                    <a:pt x="7080" y="4463"/>
                  </a:cubicBezTo>
                  <a:cubicBezTo>
                    <a:pt x="6829" y="4320"/>
                    <a:pt x="6565" y="4207"/>
                    <a:pt x="6289" y="4122"/>
                  </a:cubicBezTo>
                  <a:cubicBezTo>
                    <a:pt x="6009" y="4034"/>
                    <a:pt x="5724" y="3989"/>
                    <a:pt x="5431" y="3976"/>
                  </a:cubicBezTo>
                  <a:cubicBezTo>
                    <a:pt x="5380" y="3974"/>
                    <a:pt x="5330" y="3973"/>
                    <a:pt x="5279" y="3973"/>
                  </a:cubicBezTo>
                  <a:cubicBezTo>
                    <a:pt x="4827" y="3973"/>
                    <a:pt x="4369" y="4065"/>
                    <a:pt x="3953" y="4242"/>
                  </a:cubicBezTo>
                  <a:lnTo>
                    <a:pt x="3953" y="4242"/>
                  </a:lnTo>
                  <a:cubicBezTo>
                    <a:pt x="3944" y="3963"/>
                    <a:pt x="3906" y="3686"/>
                    <a:pt x="3842" y="3409"/>
                  </a:cubicBezTo>
                  <a:cubicBezTo>
                    <a:pt x="3748" y="3000"/>
                    <a:pt x="3586" y="2612"/>
                    <a:pt x="3383" y="2245"/>
                  </a:cubicBezTo>
                  <a:cubicBezTo>
                    <a:pt x="2975" y="1510"/>
                    <a:pt x="2361" y="895"/>
                    <a:pt x="1633" y="478"/>
                  </a:cubicBezTo>
                  <a:cubicBezTo>
                    <a:pt x="1230" y="246"/>
                    <a:pt x="784" y="84"/>
                    <a:pt x="325" y="4"/>
                  </a:cubicBezTo>
                  <a:cubicBezTo>
                    <a:pt x="311" y="1"/>
                    <a:pt x="297" y="0"/>
                    <a:pt x="283" y="0"/>
                  </a:cubicBezTo>
                  <a:close/>
                </a:path>
              </a:pathLst>
            </a:custGeom>
            <a:solidFill>
              <a:srgbClr val="FFFFFF">
                <a:alpha val="4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9"/>
            <p:cNvSpPr/>
            <p:nvPr/>
          </p:nvSpPr>
          <p:spPr>
            <a:xfrm>
              <a:off x="4927525" y="2174450"/>
              <a:ext cx="236575" cy="190400"/>
            </a:xfrm>
            <a:custGeom>
              <a:avLst/>
              <a:gdLst/>
              <a:ahLst/>
              <a:cxnLst/>
              <a:rect l="l" t="t" r="r" b="b"/>
              <a:pathLst>
                <a:path w="9463" h="7616" extrusionOk="0">
                  <a:moveTo>
                    <a:pt x="736" y="516"/>
                  </a:moveTo>
                  <a:cubicBezTo>
                    <a:pt x="746" y="516"/>
                    <a:pt x="746" y="517"/>
                    <a:pt x="697" y="517"/>
                  </a:cubicBezTo>
                  <a:lnTo>
                    <a:pt x="697" y="517"/>
                  </a:lnTo>
                  <a:cubicBezTo>
                    <a:pt x="705" y="517"/>
                    <a:pt x="712" y="517"/>
                    <a:pt x="720" y="516"/>
                  </a:cubicBezTo>
                  <a:cubicBezTo>
                    <a:pt x="725" y="516"/>
                    <a:pt x="732" y="516"/>
                    <a:pt x="736" y="516"/>
                  </a:cubicBezTo>
                  <a:close/>
                  <a:moveTo>
                    <a:pt x="1524" y="606"/>
                  </a:moveTo>
                  <a:cubicBezTo>
                    <a:pt x="1524" y="606"/>
                    <a:pt x="1524" y="606"/>
                    <a:pt x="1525" y="606"/>
                  </a:cubicBezTo>
                  <a:cubicBezTo>
                    <a:pt x="1530" y="607"/>
                    <a:pt x="1531" y="608"/>
                    <a:pt x="1531" y="608"/>
                  </a:cubicBezTo>
                  <a:cubicBezTo>
                    <a:pt x="1531" y="608"/>
                    <a:pt x="1528" y="607"/>
                    <a:pt x="1524" y="606"/>
                  </a:cubicBezTo>
                  <a:close/>
                  <a:moveTo>
                    <a:pt x="2306" y="900"/>
                  </a:moveTo>
                  <a:cubicBezTo>
                    <a:pt x="2306" y="900"/>
                    <a:pt x="2308" y="901"/>
                    <a:pt x="2312" y="903"/>
                  </a:cubicBezTo>
                  <a:cubicBezTo>
                    <a:pt x="2313" y="904"/>
                    <a:pt x="2314" y="904"/>
                    <a:pt x="2315" y="905"/>
                  </a:cubicBezTo>
                  <a:lnTo>
                    <a:pt x="2315" y="905"/>
                  </a:lnTo>
                  <a:cubicBezTo>
                    <a:pt x="2310" y="902"/>
                    <a:pt x="2306" y="900"/>
                    <a:pt x="2306" y="900"/>
                  </a:cubicBezTo>
                  <a:close/>
                  <a:moveTo>
                    <a:pt x="3594" y="2063"/>
                  </a:moveTo>
                  <a:cubicBezTo>
                    <a:pt x="3598" y="2070"/>
                    <a:pt x="3602" y="2077"/>
                    <a:pt x="3607" y="2084"/>
                  </a:cubicBezTo>
                  <a:lnTo>
                    <a:pt x="3607" y="2084"/>
                  </a:lnTo>
                  <a:cubicBezTo>
                    <a:pt x="3602" y="2077"/>
                    <a:pt x="3598" y="2070"/>
                    <a:pt x="3594" y="2063"/>
                  </a:cubicBezTo>
                  <a:close/>
                  <a:moveTo>
                    <a:pt x="3944" y="2828"/>
                  </a:moveTo>
                  <a:cubicBezTo>
                    <a:pt x="3944" y="2828"/>
                    <a:pt x="3944" y="2829"/>
                    <a:pt x="3944" y="2829"/>
                  </a:cubicBezTo>
                  <a:lnTo>
                    <a:pt x="3944" y="2829"/>
                  </a:lnTo>
                  <a:lnTo>
                    <a:pt x="3944" y="2828"/>
                  </a:lnTo>
                  <a:close/>
                  <a:moveTo>
                    <a:pt x="4627" y="3349"/>
                  </a:moveTo>
                  <a:lnTo>
                    <a:pt x="4637" y="3384"/>
                  </a:lnTo>
                  <a:cubicBezTo>
                    <a:pt x="4634" y="3372"/>
                    <a:pt x="4630" y="3361"/>
                    <a:pt x="4627" y="3349"/>
                  </a:cubicBezTo>
                  <a:close/>
                  <a:moveTo>
                    <a:pt x="4821" y="3836"/>
                  </a:moveTo>
                  <a:cubicBezTo>
                    <a:pt x="4823" y="3839"/>
                    <a:pt x="4825" y="3843"/>
                    <a:pt x="4827" y="3846"/>
                  </a:cubicBezTo>
                  <a:cubicBezTo>
                    <a:pt x="4825" y="3843"/>
                    <a:pt x="4823" y="3839"/>
                    <a:pt x="4821" y="3836"/>
                  </a:cubicBezTo>
                  <a:close/>
                  <a:moveTo>
                    <a:pt x="4900" y="3907"/>
                  </a:moveTo>
                  <a:cubicBezTo>
                    <a:pt x="4906" y="3909"/>
                    <a:pt x="4910" y="3911"/>
                    <a:pt x="4911" y="3912"/>
                  </a:cubicBezTo>
                  <a:lnTo>
                    <a:pt x="4911" y="3912"/>
                  </a:lnTo>
                  <a:cubicBezTo>
                    <a:pt x="4908" y="3910"/>
                    <a:pt x="4904" y="3909"/>
                    <a:pt x="4900" y="3907"/>
                  </a:cubicBezTo>
                  <a:close/>
                  <a:moveTo>
                    <a:pt x="4962" y="3928"/>
                  </a:moveTo>
                  <a:cubicBezTo>
                    <a:pt x="4972" y="3929"/>
                    <a:pt x="4983" y="3932"/>
                    <a:pt x="4993" y="3934"/>
                  </a:cubicBezTo>
                  <a:lnTo>
                    <a:pt x="4993" y="3934"/>
                  </a:lnTo>
                  <a:cubicBezTo>
                    <a:pt x="4982" y="3933"/>
                    <a:pt x="4972" y="3931"/>
                    <a:pt x="4962" y="3928"/>
                  </a:cubicBezTo>
                  <a:close/>
                  <a:moveTo>
                    <a:pt x="4996" y="3935"/>
                  </a:moveTo>
                  <a:cubicBezTo>
                    <a:pt x="4997" y="3935"/>
                    <a:pt x="4998" y="3936"/>
                    <a:pt x="4999" y="3936"/>
                  </a:cubicBezTo>
                  <a:lnTo>
                    <a:pt x="4996" y="3935"/>
                  </a:lnTo>
                  <a:close/>
                  <a:moveTo>
                    <a:pt x="6033" y="4638"/>
                  </a:moveTo>
                  <a:lnTo>
                    <a:pt x="6033" y="4638"/>
                  </a:lnTo>
                  <a:cubicBezTo>
                    <a:pt x="6033" y="4638"/>
                    <a:pt x="6033" y="4638"/>
                    <a:pt x="6033" y="4639"/>
                  </a:cubicBezTo>
                  <a:lnTo>
                    <a:pt x="6033" y="4639"/>
                  </a:lnTo>
                  <a:cubicBezTo>
                    <a:pt x="6033" y="4638"/>
                    <a:pt x="6033" y="4638"/>
                    <a:pt x="6033" y="4638"/>
                  </a:cubicBezTo>
                  <a:close/>
                  <a:moveTo>
                    <a:pt x="7298" y="5097"/>
                  </a:moveTo>
                  <a:lnTo>
                    <a:pt x="7298" y="5097"/>
                  </a:lnTo>
                  <a:cubicBezTo>
                    <a:pt x="7303" y="5100"/>
                    <a:pt x="7308" y="5102"/>
                    <a:pt x="7314" y="5105"/>
                  </a:cubicBezTo>
                  <a:lnTo>
                    <a:pt x="7314" y="5105"/>
                  </a:lnTo>
                  <a:cubicBezTo>
                    <a:pt x="7308" y="5102"/>
                    <a:pt x="7303" y="5099"/>
                    <a:pt x="7298" y="5097"/>
                  </a:cubicBezTo>
                  <a:close/>
                  <a:moveTo>
                    <a:pt x="7314" y="5105"/>
                  </a:moveTo>
                  <a:lnTo>
                    <a:pt x="7314" y="5105"/>
                  </a:lnTo>
                  <a:cubicBezTo>
                    <a:pt x="7317" y="5107"/>
                    <a:pt x="7321" y="5109"/>
                    <a:pt x="7325" y="5111"/>
                  </a:cubicBezTo>
                  <a:cubicBezTo>
                    <a:pt x="7321" y="5109"/>
                    <a:pt x="7317" y="5107"/>
                    <a:pt x="7314" y="5105"/>
                  </a:cubicBezTo>
                  <a:close/>
                  <a:moveTo>
                    <a:pt x="8549" y="6215"/>
                  </a:moveTo>
                  <a:cubicBezTo>
                    <a:pt x="8556" y="6226"/>
                    <a:pt x="8562" y="6237"/>
                    <a:pt x="8569" y="6248"/>
                  </a:cubicBezTo>
                  <a:lnTo>
                    <a:pt x="8569" y="6248"/>
                  </a:lnTo>
                  <a:cubicBezTo>
                    <a:pt x="8562" y="6237"/>
                    <a:pt x="8555" y="6226"/>
                    <a:pt x="8549" y="6215"/>
                  </a:cubicBezTo>
                  <a:close/>
                  <a:moveTo>
                    <a:pt x="8842" y="6836"/>
                  </a:moveTo>
                  <a:lnTo>
                    <a:pt x="8842" y="6836"/>
                  </a:lnTo>
                  <a:cubicBezTo>
                    <a:pt x="8843" y="6839"/>
                    <a:pt x="8844" y="6841"/>
                    <a:pt x="8845" y="6844"/>
                  </a:cubicBezTo>
                  <a:lnTo>
                    <a:pt x="8845" y="6844"/>
                  </a:lnTo>
                  <a:lnTo>
                    <a:pt x="8842" y="6836"/>
                  </a:lnTo>
                  <a:close/>
                  <a:moveTo>
                    <a:pt x="796" y="0"/>
                  </a:moveTo>
                  <a:cubicBezTo>
                    <a:pt x="612" y="0"/>
                    <a:pt x="428" y="15"/>
                    <a:pt x="246" y="44"/>
                  </a:cubicBezTo>
                  <a:cubicBezTo>
                    <a:pt x="112" y="65"/>
                    <a:pt x="1" y="203"/>
                    <a:pt x="28" y="342"/>
                  </a:cubicBezTo>
                  <a:cubicBezTo>
                    <a:pt x="51" y="462"/>
                    <a:pt x="155" y="558"/>
                    <a:pt x="280" y="558"/>
                  </a:cubicBezTo>
                  <a:cubicBezTo>
                    <a:pt x="294" y="558"/>
                    <a:pt x="308" y="556"/>
                    <a:pt x="322" y="554"/>
                  </a:cubicBezTo>
                  <a:cubicBezTo>
                    <a:pt x="445" y="534"/>
                    <a:pt x="571" y="523"/>
                    <a:pt x="695" y="517"/>
                  </a:cubicBezTo>
                  <a:lnTo>
                    <a:pt x="759" y="517"/>
                  </a:lnTo>
                  <a:cubicBezTo>
                    <a:pt x="793" y="517"/>
                    <a:pt x="829" y="517"/>
                    <a:pt x="864" y="520"/>
                  </a:cubicBezTo>
                  <a:cubicBezTo>
                    <a:pt x="931" y="522"/>
                    <a:pt x="997" y="526"/>
                    <a:pt x="1063" y="532"/>
                  </a:cubicBezTo>
                  <a:cubicBezTo>
                    <a:pt x="1195" y="544"/>
                    <a:pt x="1326" y="565"/>
                    <a:pt x="1457" y="593"/>
                  </a:cubicBezTo>
                  <a:cubicBezTo>
                    <a:pt x="1471" y="595"/>
                    <a:pt x="1486" y="599"/>
                    <a:pt x="1500" y="601"/>
                  </a:cubicBezTo>
                  <a:lnTo>
                    <a:pt x="1500" y="601"/>
                  </a:lnTo>
                  <a:cubicBezTo>
                    <a:pt x="1532" y="610"/>
                    <a:pt x="1567" y="617"/>
                    <a:pt x="1600" y="626"/>
                  </a:cubicBezTo>
                  <a:cubicBezTo>
                    <a:pt x="1663" y="643"/>
                    <a:pt x="1724" y="662"/>
                    <a:pt x="1785" y="683"/>
                  </a:cubicBezTo>
                  <a:cubicBezTo>
                    <a:pt x="1912" y="724"/>
                    <a:pt x="2036" y="774"/>
                    <a:pt x="2157" y="829"/>
                  </a:cubicBezTo>
                  <a:cubicBezTo>
                    <a:pt x="2219" y="856"/>
                    <a:pt x="2278" y="887"/>
                    <a:pt x="2338" y="918"/>
                  </a:cubicBezTo>
                  <a:cubicBezTo>
                    <a:pt x="2342" y="920"/>
                    <a:pt x="2344" y="921"/>
                    <a:pt x="2344" y="921"/>
                  </a:cubicBezTo>
                  <a:cubicBezTo>
                    <a:pt x="2344" y="921"/>
                    <a:pt x="2338" y="918"/>
                    <a:pt x="2331" y="914"/>
                  </a:cubicBezTo>
                  <a:lnTo>
                    <a:pt x="2331" y="914"/>
                  </a:lnTo>
                  <a:cubicBezTo>
                    <a:pt x="2345" y="921"/>
                    <a:pt x="2359" y="929"/>
                    <a:pt x="2374" y="938"/>
                  </a:cubicBezTo>
                  <a:cubicBezTo>
                    <a:pt x="2404" y="954"/>
                    <a:pt x="2434" y="972"/>
                    <a:pt x="2466" y="991"/>
                  </a:cubicBezTo>
                  <a:cubicBezTo>
                    <a:pt x="2579" y="1059"/>
                    <a:pt x="2688" y="1132"/>
                    <a:pt x="2794" y="1211"/>
                  </a:cubicBezTo>
                  <a:cubicBezTo>
                    <a:pt x="2847" y="1251"/>
                    <a:pt x="2900" y="1291"/>
                    <a:pt x="2951" y="1335"/>
                  </a:cubicBezTo>
                  <a:cubicBezTo>
                    <a:pt x="2977" y="1356"/>
                    <a:pt x="3002" y="1378"/>
                    <a:pt x="3027" y="1400"/>
                  </a:cubicBezTo>
                  <a:cubicBezTo>
                    <a:pt x="3036" y="1409"/>
                    <a:pt x="3049" y="1419"/>
                    <a:pt x="3059" y="1429"/>
                  </a:cubicBezTo>
                  <a:lnTo>
                    <a:pt x="3059" y="1429"/>
                  </a:lnTo>
                  <a:cubicBezTo>
                    <a:pt x="3059" y="1429"/>
                    <a:pt x="3060" y="1430"/>
                    <a:pt x="3061" y="1430"/>
                  </a:cubicBezTo>
                  <a:cubicBezTo>
                    <a:pt x="3064" y="1433"/>
                    <a:pt x="3067" y="1436"/>
                    <a:pt x="3070" y="1439"/>
                  </a:cubicBezTo>
                  <a:lnTo>
                    <a:pt x="3070" y="1439"/>
                  </a:lnTo>
                  <a:cubicBezTo>
                    <a:pt x="3072" y="1441"/>
                    <a:pt x="3074" y="1442"/>
                    <a:pt x="3075" y="1444"/>
                  </a:cubicBezTo>
                  <a:lnTo>
                    <a:pt x="3075" y="1444"/>
                  </a:lnTo>
                  <a:cubicBezTo>
                    <a:pt x="3279" y="1638"/>
                    <a:pt x="3460" y="1856"/>
                    <a:pt x="3612" y="2092"/>
                  </a:cubicBezTo>
                  <a:lnTo>
                    <a:pt x="3612" y="2092"/>
                  </a:lnTo>
                  <a:cubicBezTo>
                    <a:pt x="3761" y="2337"/>
                    <a:pt x="3873" y="2599"/>
                    <a:pt x="3957" y="2874"/>
                  </a:cubicBezTo>
                  <a:lnTo>
                    <a:pt x="3957" y="2874"/>
                  </a:lnTo>
                  <a:cubicBezTo>
                    <a:pt x="4014" y="3070"/>
                    <a:pt x="4062" y="3268"/>
                    <a:pt x="4121" y="3463"/>
                  </a:cubicBezTo>
                  <a:cubicBezTo>
                    <a:pt x="4191" y="3699"/>
                    <a:pt x="4264" y="3939"/>
                    <a:pt x="4403" y="4144"/>
                  </a:cubicBezTo>
                  <a:cubicBezTo>
                    <a:pt x="4546" y="4356"/>
                    <a:pt x="4789" y="4436"/>
                    <a:pt x="5030" y="4468"/>
                  </a:cubicBezTo>
                  <a:cubicBezTo>
                    <a:pt x="5234" y="4495"/>
                    <a:pt x="5438" y="4521"/>
                    <a:pt x="5641" y="4558"/>
                  </a:cubicBezTo>
                  <a:cubicBezTo>
                    <a:pt x="5742" y="4577"/>
                    <a:pt x="5844" y="4597"/>
                    <a:pt x="5946" y="4619"/>
                  </a:cubicBezTo>
                  <a:cubicBezTo>
                    <a:pt x="5968" y="4624"/>
                    <a:pt x="5992" y="4629"/>
                    <a:pt x="6014" y="4634"/>
                  </a:cubicBezTo>
                  <a:cubicBezTo>
                    <a:pt x="6024" y="4636"/>
                    <a:pt x="6033" y="4638"/>
                    <a:pt x="6042" y="4641"/>
                  </a:cubicBezTo>
                  <a:lnTo>
                    <a:pt x="6042" y="4641"/>
                  </a:lnTo>
                  <a:cubicBezTo>
                    <a:pt x="6038" y="4640"/>
                    <a:pt x="6034" y="4639"/>
                    <a:pt x="6033" y="4639"/>
                  </a:cubicBezTo>
                  <a:lnTo>
                    <a:pt x="6033" y="4639"/>
                  </a:lnTo>
                  <a:cubicBezTo>
                    <a:pt x="6087" y="4654"/>
                    <a:pt x="6144" y="4666"/>
                    <a:pt x="6198" y="4680"/>
                  </a:cubicBezTo>
                  <a:cubicBezTo>
                    <a:pt x="6395" y="4732"/>
                    <a:pt x="6590" y="4793"/>
                    <a:pt x="6782" y="4866"/>
                  </a:cubicBezTo>
                  <a:cubicBezTo>
                    <a:pt x="6879" y="4903"/>
                    <a:pt x="6974" y="4943"/>
                    <a:pt x="7067" y="4985"/>
                  </a:cubicBezTo>
                  <a:cubicBezTo>
                    <a:pt x="7111" y="5005"/>
                    <a:pt x="7156" y="5026"/>
                    <a:pt x="7200" y="5048"/>
                  </a:cubicBezTo>
                  <a:cubicBezTo>
                    <a:pt x="7224" y="5060"/>
                    <a:pt x="7246" y="5072"/>
                    <a:pt x="7269" y="5083"/>
                  </a:cubicBezTo>
                  <a:cubicBezTo>
                    <a:pt x="7278" y="5088"/>
                    <a:pt x="7288" y="5091"/>
                    <a:pt x="7297" y="5096"/>
                  </a:cubicBezTo>
                  <a:lnTo>
                    <a:pt x="7297" y="5096"/>
                  </a:lnTo>
                  <a:cubicBezTo>
                    <a:pt x="7296" y="5095"/>
                    <a:pt x="7294" y="5095"/>
                    <a:pt x="7293" y="5094"/>
                  </a:cubicBezTo>
                  <a:lnTo>
                    <a:pt x="7293" y="5094"/>
                  </a:lnTo>
                  <a:cubicBezTo>
                    <a:pt x="7295" y="5095"/>
                    <a:pt x="7296" y="5096"/>
                    <a:pt x="7298" y="5097"/>
                  </a:cubicBezTo>
                  <a:lnTo>
                    <a:pt x="7298" y="5097"/>
                  </a:lnTo>
                  <a:cubicBezTo>
                    <a:pt x="7298" y="5096"/>
                    <a:pt x="7298" y="5096"/>
                    <a:pt x="7297" y="5096"/>
                  </a:cubicBezTo>
                  <a:cubicBezTo>
                    <a:pt x="7297" y="5096"/>
                    <a:pt x="7297" y="5096"/>
                    <a:pt x="7297" y="5096"/>
                  </a:cubicBezTo>
                  <a:lnTo>
                    <a:pt x="7297" y="5096"/>
                  </a:lnTo>
                  <a:cubicBezTo>
                    <a:pt x="7470" y="5181"/>
                    <a:pt x="7636" y="5294"/>
                    <a:pt x="7791" y="5410"/>
                  </a:cubicBezTo>
                  <a:cubicBezTo>
                    <a:pt x="7873" y="5472"/>
                    <a:pt x="7953" y="5537"/>
                    <a:pt x="8030" y="5606"/>
                  </a:cubicBezTo>
                  <a:cubicBezTo>
                    <a:pt x="8038" y="5613"/>
                    <a:pt x="8045" y="5619"/>
                    <a:pt x="8052" y="5626"/>
                  </a:cubicBezTo>
                  <a:lnTo>
                    <a:pt x="8052" y="5626"/>
                  </a:lnTo>
                  <a:cubicBezTo>
                    <a:pt x="8070" y="5643"/>
                    <a:pt x="8088" y="5660"/>
                    <a:pt x="8105" y="5679"/>
                  </a:cubicBezTo>
                  <a:cubicBezTo>
                    <a:pt x="8141" y="5713"/>
                    <a:pt x="8177" y="5750"/>
                    <a:pt x="8210" y="5786"/>
                  </a:cubicBezTo>
                  <a:cubicBezTo>
                    <a:pt x="8348" y="5934"/>
                    <a:pt x="8471" y="6094"/>
                    <a:pt x="8580" y="6265"/>
                  </a:cubicBezTo>
                  <a:lnTo>
                    <a:pt x="8580" y="6265"/>
                  </a:lnTo>
                  <a:cubicBezTo>
                    <a:pt x="8694" y="6457"/>
                    <a:pt x="8787" y="6660"/>
                    <a:pt x="8854" y="6874"/>
                  </a:cubicBezTo>
                  <a:lnTo>
                    <a:pt x="8854" y="6874"/>
                  </a:lnTo>
                  <a:cubicBezTo>
                    <a:pt x="8901" y="7044"/>
                    <a:pt x="8930" y="7218"/>
                    <a:pt x="8941" y="7394"/>
                  </a:cubicBezTo>
                  <a:cubicBezTo>
                    <a:pt x="8945" y="7458"/>
                    <a:pt x="8997" y="7531"/>
                    <a:pt x="9048" y="7566"/>
                  </a:cubicBezTo>
                  <a:cubicBezTo>
                    <a:pt x="9089" y="7596"/>
                    <a:pt x="9149" y="7616"/>
                    <a:pt x="9203" y="7616"/>
                  </a:cubicBezTo>
                  <a:cubicBezTo>
                    <a:pt x="9216" y="7616"/>
                    <a:pt x="9228" y="7615"/>
                    <a:pt x="9240" y="7612"/>
                  </a:cubicBezTo>
                  <a:cubicBezTo>
                    <a:pt x="9307" y="7599"/>
                    <a:pt x="9375" y="7565"/>
                    <a:pt x="9412" y="7505"/>
                  </a:cubicBezTo>
                  <a:cubicBezTo>
                    <a:pt x="9452" y="7445"/>
                    <a:pt x="9462" y="7385"/>
                    <a:pt x="9458" y="7312"/>
                  </a:cubicBezTo>
                  <a:cubicBezTo>
                    <a:pt x="9411" y="6485"/>
                    <a:pt x="8952" y="5741"/>
                    <a:pt x="8350" y="5195"/>
                  </a:cubicBezTo>
                  <a:cubicBezTo>
                    <a:pt x="7696" y="4600"/>
                    <a:pt x="6841" y="4280"/>
                    <a:pt x="5989" y="4097"/>
                  </a:cubicBezTo>
                  <a:cubicBezTo>
                    <a:pt x="5747" y="4045"/>
                    <a:pt x="5505" y="4004"/>
                    <a:pt x="5260" y="3971"/>
                  </a:cubicBezTo>
                  <a:cubicBezTo>
                    <a:pt x="5202" y="3964"/>
                    <a:pt x="5146" y="3957"/>
                    <a:pt x="5089" y="3949"/>
                  </a:cubicBezTo>
                  <a:cubicBezTo>
                    <a:pt x="5060" y="3945"/>
                    <a:pt x="5031" y="3941"/>
                    <a:pt x="5004" y="3936"/>
                  </a:cubicBezTo>
                  <a:cubicBezTo>
                    <a:pt x="5000" y="3935"/>
                    <a:pt x="4997" y="3935"/>
                    <a:pt x="4994" y="3935"/>
                  </a:cubicBezTo>
                  <a:lnTo>
                    <a:pt x="4994" y="3935"/>
                  </a:lnTo>
                  <a:lnTo>
                    <a:pt x="4971" y="3929"/>
                  </a:lnTo>
                  <a:cubicBezTo>
                    <a:pt x="4943" y="3920"/>
                    <a:pt x="4919" y="3909"/>
                    <a:pt x="4891" y="3899"/>
                  </a:cubicBezTo>
                  <a:cubicBezTo>
                    <a:pt x="4889" y="3899"/>
                    <a:pt x="4888" y="3898"/>
                    <a:pt x="4887" y="3898"/>
                  </a:cubicBezTo>
                  <a:lnTo>
                    <a:pt x="4887" y="3898"/>
                  </a:lnTo>
                  <a:cubicBezTo>
                    <a:pt x="4879" y="3892"/>
                    <a:pt x="4871" y="3886"/>
                    <a:pt x="4865" y="3882"/>
                  </a:cubicBezTo>
                  <a:cubicBezTo>
                    <a:pt x="4865" y="3881"/>
                    <a:pt x="4864" y="3881"/>
                    <a:pt x="4864" y="3881"/>
                  </a:cubicBezTo>
                  <a:lnTo>
                    <a:pt x="4864" y="3881"/>
                  </a:lnTo>
                  <a:cubicBezTo>
                    <a:pt x="4863" y="3880"/>
                    <a:pt x="4863" y="3879"/>
                    <a:pt x="4862" y="3878"/>
                  </a:cubicBezTo>
                  <a:cubicBezTo>
                    <a:pt x="4854" y="3872"/>
                    <a:pt x="4848" y="3865"/>
                    <a:pt x="4842" y="3857"/>
                  </a:cubicBezTo>
                  <a:cubicBezTo>
                    <a:pt x="4831" y="3844"/>
                    <a:pt x="4820" y="3831"/>
                    <a:pt x="4810" y="3817"/>
                  </a:cubicBezTo>
                  <a:lnTo>
                    <a:pt x="4810" y="3817"/>
                  </a:lnTo>
                  <a:cubicBezTo>
                    <a:pt x="4724" y="3665"/>
                    <a:pt x="4671" y="3493"/>
                    <a:pt x="4621" y="3328"/>
                  </a:cubicBezTo>
                  <a:lnTo>
                    <a:pt x="4621" y="3328"/>
                  </a:lnTo>
                  <a:cubicBezTo>
                    <a:pt x="4500" y="2913"/>
                    <a:pt x="4410" y="2488"/>
                    <a:pt x="4211" y="2099"/>
                  </a:cubicBezTo>
                  <a:cubicBezTo>
                    <a:pt x="4039" y="1760"/>
                    <a:pt x="3813" y="1446"/>
                    <a:pt x="3546" y="1176"/>
                  </a:cubicBezTo>
                  <a:cubicBezTo>
                    <a:pt x="2990" y="620"/>
                    <a:pt x="2287" y="237"/>
                    <a:pt x="1518" y="75"/>
                  </a:cubicBezTo>
                  <a:cubicBezTo>
                    <a:pt x="1281" y="25"/>
                    <a:pt x="1038" y="0"/>
                    <a:pt x="796" y="0"/>
                  </a:cubicBezTo>
                  <a:close/>
                </a:path>
              </a:pathLst>
            </a:custGeom>
            <a:solidFill>
              <a:srgbClr val="FFFFFF">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9"/>
            <p:cNvSpPr/>
            <p:nvPr/>
          </p:nvSpPr>
          <p:spPr>
            <a:xfrm>
              <a:off x="5127000" y="2381775"/>
              <a:ext cx="57575" cy="57550"/>
            </a:xfrm>
            <a:custGeom>
              <a:avLst/>
              <a:gdLst/>
              <a:ahLst/>
              <a:cxnLst/>
              <a:rect l="l" t="t" r="r" b="b"/>
              <a:pathLst>
                <a:path w="2303" h="2302" extrusionOk="0">
                  <a:moveTo>
                    <a:pt x="1151" y="0"/>
                  </a:moveTo>
                  <a:cubicBezTo>
                    <a:pt x="516" y="0"/>
                    <a:pt x="0" y="514"/>
                    <a:pt x="0" y="1151"/>
                  </a:cubicBezTo>
                  <a:cubicBezTo>
                    <a:pt x="0" y="1787"/>
                    <a:pt x="516" y="2302"/>
                    <a:pt x="1151" y="2302"/>
                  </a:cubicBezTo>
                  <a:cubicBezTo>
                    <a:pt x="1787" y="2302"/>
                    <a:pt x="2303" y="1788"/>
                    <a:pt x="2303" y="1151"/>
                  </a:cubicBezTo>
                  <a:cubicBezTo>
                    <a:pt x="2303" y="514"/>
                    <a:pt x="1787" y="0"/>
                    <a:pt x="1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9"/>
            <p:cNvSpPr/>
            <p:nvPr/>
          </p:nvSpPr>
          <p:spPr>
            <a:xfrm>
              <a:off x="5599375" y="2381775"/>
              <a:ext cx="57600" cy="57550"/>
            </a:xfrm>
            <a:custGeom>
              <a:avLst/>
              <a:gdLst/>
              <a:ahLst/>
              <a:cxnLst/>
              <a:rect l="l" t="t" r="r" b="b"/>
              <a:pathLst>
                <a:path w="2304" h="2302" extrusionOk="0">
                  <a:moveTo>
                    <a:pt x="1153" y="0"/>
                  </a:moveTo>
                  <a:cubicBezTo>
                    <a:pt x="1152" y="0"/>
                    <a:pt x="1152" y="0"/>
                    <a:pt x="1151" y="0"/>
                  </a:cubicBezTo>
                  <a:cubicBezTo>
                    <a:pt x="517" y="0"/>
                    <a:pt x="0" y="514"/>
                    <a:pt x="0" y="1151"/>
                  </a:cubicBezTo>
                  <a:cubicBezTo>
                    <a:pt x="0" y="1787"/>
                    <a:pt x="514" y="2302"/>
                    <a:pt x="1151" y="2302"/>
                  </a:cubicBezTo>
                  <a:cubicBezTo>
                    <a:pt x="1787" y="2302"/>
                    <a:pt x="2303" y="1788"/>
                    <a:pt x="2303" y="1151"/>
                  </a:cubicBezTo>
                  <a:cubicBezTo>
                    <a:pt x="2303" y="515"/>
                    <a:pt x="1789" y="0"/>
                    <a:pt x="1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9"/>
            <p:cNvSpPr/>
            <p:nvPr/>
          </p:nvSpPr>
          <p:spPr>
            <a:xfrm>
              <a:off x="5011075" y="2455900"/>
              <a:ext cx="115925" cy="115925"/>
            </a:xfrm>
            <a:custGeom>
              <a:avLst/>
              <a:gdLst/>
              <a:ahLst/>
              <a:cxnLst/>
              <a:rect l="l" t="t" r="r" b="b"/>
              <a:pathLst>
                <a:path w="4637" h="4637" extrusionOk="0">
                  <a:moveTo>
                    <a:pt x="2318" y="1"/>
                  </a:moveTo>
                  <a:cubicBezTo>
                    <a:pt x="1039" y="1"/>
                    <a:pt x="1" y="1039"/>
                    <a:pt x="1" y="2319"/>
                  </a:cubicBezTo>
                  <a:cubicBezTo>
                    <a:pt x="1" y="3599"/>
                    <a:pt x="1039" y="4637"/>
                    <a:pt x="2318" y="4637"/>
                  </a:cubicBezTo>
                  <a:cubicBezTo>
                    <a:pt x="3599" y="4637"/>
                    <a:pt x="4637" y="3599"/>
                    <a:pt x="4637" y="2319"/>
                  </a:cubicBezTo>
                  <a:cubicBezTo>
                    <a:pt x="4637" y="1039"/>
                    <a:pt x="3599" y="1"/>
                    <a:pt x="2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9"/>
            <p:cNvSpPr/>
            <p:nvPr/>
          </p:nvSpPr>
          <p:spPr>
            <a:xfrm>
              <a:off x="5656925" y="2455900"/>
              <a:ext cx="115925" cy="115925"/>
            </a:xfrm>
            <a:custGeom>
              <a:avLst/>
              <a:gdLst/>
              <a:ahLst/>
              <a:cxnLst/>
              <a:rect l="l" t="t" r="r" b="b"/>
              <a:pathLst>
                <a:path w="4637" h="4637" extrusionOk="0">
                  <a:moveTo>
                    <a:pt x="2319" y="1"/>
                  </a:moveTo>
                  <a:cubicBezTo>
                    <a:pt x="1038" y="1"/>
                    <a:pt x="0" y="1039"/>
                    <a:pt x="0" y="2319"/>
                  </a:cubicBezTo>
                  <a:cubicBezTo>
                    <a:pt x="0" y="3599"/>
                    <a:pt x="1038" y="4637"/>
                    <a:pt x="2319" y="4637"/>
                  </a:cubicBezTo>
                  <a:cubicBezTo>
                    <a:pt x="3599" y="4637"/>
                    <a:pt x="4636" y="3599"/>
                    <a:pt x="4636" y="2319"/>
                  </a:cubicBezTo>
                  <a:cubicBezTo>
                    <a:pt x="4636" y="1039"/>
                    <a:pt x="3599" y="1"/>
                    <a:pt x="23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9"/>
            <p:cNvSpPr/>
            <p:nvPr/>
          </p:nvSpPr>
          <p:spPr>
            <a:xfrm>
              <a:off x="5216475" y="2392950"/>
              <a:ext cx="351000" cy="125925"/>
            </a:xfrm>
            <a:custGeom>
              <a:avLst/>
              <a:gdLst/>
              <a:ahLst/>
              <a:cxnLst/>
              <a:rect l="l" t="t" r="r" b="b"/>
              <a:pathLst>
                <a:path w="14040" h="5037" extrusionOk="0">
                  <a:moveTo>
                    <a:pt x="2113" y="1"/>
                  </a:moveTo>
                  <a:cubicBezTo>
                    <a:pt x="1489" y="1"/>
                    <a:pt x="996" y="233"/>
                    <a:pt x="774" y="885"/>
                  </a:cubicBezTo>
                  <a:cubicBezTo>
                    <a:pt x="0" y="3149"/>
                    <a:pt x="4131" y="5028"/>
                    <a:pt x="7010" y="5036"/>
                  </a:cubicBezTo>
                  <a:lnTo>
                    <a:pt x="7030" y="5036"/>
                  </a:lnTo>
                  <a:cubicBezTo>
                    <a:pt x="9907" y="5028"/>
                    <a:pt x="14040" y="3149"/>
                    <a:pt x="13266" y="885"/>
                  </a:cubicBezTo>
                  <a:cubicBezTo>
                    <a:pt x="13044" y="233"/>
                    <a:pt x="12551" y="1"/>
                    <a:pt x="11928" y="1"/>
                  </a:cubicBezTo>
                  <a:cubicBezTo>
                    <a:pt x="10392" y="1"/>
                    <a:pt x="8061" y="1410"/>
                    <a:pt x="7020" y="1436"/>
                  </a:cubicBezTo>
                  <a:cubicBezTo>
                    <a:pt x="5979" y="1410"/>
                    <a:pt x="3649" y="1"/>
                    <a:pt x="2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9"/>
            <p:cNvSpPr/>
            <p:nvPr/>
          </p:nvSpPr>
          <p:spPr>
            <a:xfrm>
              <a:off x="5294800" y="2473250"/>
              <a:ext cx="194325" cy="45650"/>
            </a:xfrm>
            <a:custGeom>
              <a:avLst/>
              <a:gdLst/>
              <a:ahLst/>
              <a:cxnLst/>
              <a:rect l="l" t="t" r="r" b="b"/>
              <a:pathLst>
                <a:path w="7773" h="1826" extrusionOk="0">
                  <a:moveTo>
                    <a:pt x="3877" y="1"/>
                  </a:moveTo>
                  <a:cubicBezTo>
                    <a:pt x="2654" y="5"/>
                    <a:pt x="1205" y="347"/>
                    <a:pt x="0" y="913"/>
                  </a:cubicBezTo>
                  <a:cubicBezTo>
                    <a:pt x="1205" y="1479"/>
                    <a:pt x="2654" y="1821"/>
                    <a:pt x="3877" y="1825"/>
                  </a:cubicBezTo>
                  <a:lnTo>
                    <a:pt x="3897" y="1825"/>
                  </a:lnTo>
                  <a:cubicBezTo>
                    <a:pt x="5121" y="1821"/>
                    <a:pt x="6569" y="1479"/>
                    <a:pt x="7773" y="913"/>
                  </a:cubicBezTo>
                  <a:cubicBezTo>
                    <a:pt x="6569" y="347"/>
                    <a:pt x="5121" y="5"/>
                    <a:pt x="38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9"/>
            <p:cNvSpPr/>
            <p:nvPr/>
          </p:nvSpPr>
          <p:spPr>
            <a:xfrm>
              <a:off x="5256150" y="2393025"/>
              <a:ext cx="271625" cy="49275"/>
            </a:xfrm>
            <a:custGeom>
              <a:avLst/>
              <a:gdLst/>
              <a:ahLst/>
              <a:cxnLst/>
              <a:rect l="l" t="t" r="r" b="b"/>
              <a:pathLst>
                <a:path w="10865" h="1971" extrusionOk="0">
                  <a:moveTo>
                    <a:pt x="526" y="1"/>
                  </a:moveTo>
                  <a:cubicBezTo>
                    <a:pt x="338" y="1"/>
                    <a:pt x="161" y="22"/>
                    <a:pt x="0" y="70"/>
                  </a:cubicBezTo>
                  <a:cubicBezTo>
                    <a:pt x="1262" y="1204"/>
                    <a:pt x="3594" y="1965"/>
                    <a:pt x="5423" y="1970"/>
                  </a:cubicBezTo>
                  <a:lnTo>
                    <a:pt x="5443" y="1970"/>
                  </a:lnTo>
                  <a:cubicBezTo>
                    <a:pt x="7271" y="1965"/>
                    <a:pt x="9604" y="1204"/>
                    <a:pt x="10865" y="70"/>
                  </a:cubicBezTo>
                  <a:cubicBezTo>
                    <a:pt x="10704" y="22"/>
                    <a:pt x="10528" y="1"/>
                    <a:pt x="10339" y="1"/>
                  </a:cubicBezTo>
                  <a:cubicBezTo>
                    <a:pt x="8803" y="1"/>
                    <a:pt x="6473" y="1409"/>
                    <a:pt x="5433" y="1434"/>
                  </a:cubicBezTo>
                  <a:cubicBezTo>
                    <a:pt x="4392" y="1409"/>
                    <a:pt x="2063" y="1"/>
                    <a:pt x="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8" name="Google Shape;1308;p49"/>
          <p:cNvGrpSpPr/>
          <p:nvPr/>
        </p:nvGrpSpPr>
        <p:grpSpPr>
          <a:xfrm rot="-900381">
            <a:off x="1377475" y="317570"/>
            <a:ext cx="1186937" cy="1150919"/>
            <a:chOff x="4121761" y="642092"/>
            <a:chExt cx="1187056" cy="1151035"/>
          </a:xfrm>
        </p:grpSpPr>
        <p:sp>
          <p:nvSpPr>
            <p:cNvPr id="1309" name="Google Shape;1309;p49"/>
            <p:cNvSpPr/>
            <p:nvPr/>
          </p:nvSpPr>
          <p:spPr>
            <a:xfrm>
              <a:off x="4333815" y="796002"/>
              <a:ext cx="823893" cy="772498"/>
            </a:xfrm>
            <a:custGeom>
              <a:avLst/>
              <a:gdLst/>
              <a:ahLst/>
              <a:cxnLst/>
              <a:rect l="l" t="t" r="r" b="b"/>
              <a:pathLst>
                <a:path w="32959" h="30903" extrusionOk="0">
                  <a:moveTo>
                    <a:pt x="16184" y="1"/>
                  </a:moveTo>
                  <a:cubicBezTo>
                    <a:pt x="15580" y="1"/>
                    <a:pt x="14976" y="311"/>
                    <a:pt x="14653" y="924"/>
                  </a:cubicBezTo>
                  <a:lnTo>
                    <a:pt x="10853" y="8116"/>
                  </a:lnTo>
                  <a:cubicBezTo>
                    <a:pt x="10619" y="8560"/>
                    <a:pt x="10202" y="8881"/>
                    <a:pt x="9714" y="8994"/>
                  </a:cubicBezTo>
                  <a:lnTo>
                    <a:pt x="1790" y="10831"/>
                  </a:lnTo>
                  <a:cubicBezTo>
                    <a:pt x="477" y="11135"/>
                    <a:pt x="0" y="12755"/>
                    <a:pt x="938" y="13722"/>
                  </a:cubicBezTo>
                  <a:lnTo>
                    <a:pt x="6604" y="19559"/>
                  </a:lnTo>
                  <a:cubicBezTo>
                    <a:pt x="6953" y="19920"/>
                    <a:pt x="7130" y="20414"/>
                    <a:pt x="7086" y="20914"/>
                  </a:cubicBezTo>
                  <a:lnTo>
                    <a:pt x="6384" y="29019"/>
                  </a:lnTo>
                  <a:cubicBezTo>
                    <a:pt x="6292" y="30083"/>
                    <a:pt x="7148" y="30903"/>
                    <a:pt x="8109" y="30903"/>
                  </a:cubicBezTo>
                  <a:cubicBezTo>
                    <a:pt x="8361" y="30903"/>
                    <a:pt x="8621" y="30846"/>
                    <a:pt x="8872" y="30723"/>
                  </a:cubicBezTo>
                  <a:lnTo>
                    <a:pt x="16174" y="27138"/>
                  </a:lnTo>
                  <a:cubicBezTo>
                    <a:pt x="16414" y="27020"/>
                    <a:pt x="16675" y="26961"/>
                    <a:pt x="16936" y="26961"/>
                  </a:cubicBezTo>
                  <a:cubicBezTo>
                    <a:pt x="17166" y="26961"/>
                    <a:pt x="17395" y="27006"/>
                    <a:pt x="17611" y="27098"/>
                  </a:cubicBezTo>
                  <a:lnTo>
                    <a:pt x="25102" y="30269"/>
                  </a:lnTo>
                  <a:cubicBezTo>
                    <a:pt x="25328" y="30365"/>
                    <a:pt x="25557" y="30409"/>
                    <a:pt x="25779" y="30409"/>
                  </a:cubicBezTo>
                  <a:cubicBezTo>
                    <a:pt x="26780" y="30409"/>
                    <a:pt x="27647" y="29521"/>
                    <a:pt x="27490" y="28430"/>
                  </a:cubicBezTo>
                  <a:lnTo>
                    <a:pt x="26337" y="20377"/>
                  </a:lnTo>
                  <a:cubicBezTo>
                    <a:pt x="26267" y="19880"/>
                    <a:pt x="26415" y="19377"/>
                    <a:pt x="26744" y="18997"/>
                  </a:cubicBezTo>
                  <a:lnTo>
                    <a:pt x="32075" y="12853"/>
                  </a:lnTo>
                  <a:cubicBezTo>
                    <a:pt x="32959" y="11835"/>
                    <a:pt x="32392" y="10242"/>
                    <a:pt x="31064" y="10012"/>
                  </a:cubicBezTo>
                  <a:lnTo>
                    <a:pt x="23051" y="8621"/>
                  </a:lnTo>
                  <a:cubicBezTo>
                    <a:pt x="22556" y="8534"/>
                    <a:pt x="22122" y="8239"/>
                    <a:pt x="21862" y="7809"/>
                  </a:cubicBezTo>
                  <a:lnTo>
                    <a:pt x="17666" y="840"/>
                  </a:lnTo>
                  <a:cubicBezTo>
                    <a:pt x="17328" y="278"/>
                    <a:pt x="16755" y="1"/>
                    <a:pt x="16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9"/>
            <p:cNvSpPr/>
            <p:nvPr/>
          </p:nvSpPr>
          <p:spPr>
            <a:xfrm>
              <a:off x="4576352" y="1127073"/>
              <a:ext cx="61839" cy="24680"/>
            </a:xfrm>
            <a:custGeom>
              <a:avLst/>
              <a:gdLst/>
              <a:ahLst/>
              <a:cxnLst/>
              <a:rect l="l" t="t" r="r" b="b"/>
              <a:pathLst>
                <a:path w="2765" h="1105" extrusionOk="0">
                  <a:moveTo>
                    <a:pt x="1364" y="0"/>
                  </a:moveTo>
                  <a:cubicBezTo>
                    <a:pt x="872" y="0"/>
                    <a:pt x="413" y="249"/>
                    <a:pt x="74" y="701"/>
                  </a:cubicBezTo>
                  <a:cubicBezTo>
                    <a:pt x="0" y="798"/>
                    <a:pt x="20" y="936"/>
                    <a:pt x="118" y="1009"/>
                  </a:cubicBezTo>
                  <a:cubicBezTo>
                    <a:pt x="158" y="1040"/>
                    <a:pt x="205" y="1055"/>
                    <a:pt x="252" y="1055"/>
                  </a:cubicBezTo>
                  <a:cubicBezTo>
                    <a:pt x="319" y="1055"/>
                    <a:pt x="384" y="1024"/>
                    <a:pt x="427" y="966"/>
                  </a:cubicBezTo>
                  <a:cubicBezTo>
                    <a:pt x="682" y="628"/>
                    <a:pt x="1023" y="459"/>
                    <a:pt x="1364" y="459"/>
                  </a:cubicBezTo>
                  <a:cubicBezTo>
                    <a:pt x="1706" y="459"/>
                    <a:pt x="2047" y="628"/>
                    <a:pt x="2302" y="966"/>
                  </a:cubicBezTo>
                  <a:lnTo>
                    <a:pt x="2340" y="1016"/>
                  </a:lnTo>
                  <a:cubicBezTo>
                    <a:pt x="2383" y="1074"/>
                    <a:pt x="2450" y="1104"/>
                    <a:pt x="2517" y="1104"/>
                  </a:cubicBezTo>
                  <a:cubicBezTo>
                    <a:pt x="2562" y="1104"/>
                    <a:pt x="2609" y="1089"/>
                    <a:pt x="2647" y="1059"/>
                  </a:cubicBezTo>
                  <a:cubicBezTo>
                    <a:pt x="2745" y="986"/>
                    <a:pt x="2764" y="849"/>
                    <a:pt x="2691" y="751"/>
                  </a:cubicBezTo>
                  <a:lnTo>
                    <a:pt x="2654" y="701"/>
                  </a:lnTo>
                  <a:cubicBezTo>
                    <a:pt x="2314" y="249"/>
                    <a:pt x="1855" y="0"/>
                    <a:pt x="1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9"/>
            <p:cNvSpPr/>
            <p:nvPr/>
          </p:nvSpPr>
          <p:spPr>
            <a:xfrm>
              <a:off x="4859672" y="1127073"/>
              <a:ext cx="61839" cy="24680"/>
            </a:xfrm>
            <a:custGeom>
              <a:avLst/>
              <a:gdLst/>
              <a:ahLst/>
              <a:cxnLst/>
              <a:rect l="l" t="t" r="r" b="b"/>
              <a:pathLst>
                <a:path w="2765" h="1105" extrusionOk="0">
                  <a:moveTo>
                    <a:pt x="1363" y="0"/>
                  </a:moveTo>
                  <a:cubicBezTo>
                    <a:pt x="872" y="0"/>
                    <a:pt x="413" y="249"/>
                    <a:pt x="73" y="701"/>
                  </a:cubicBezTo>
                  <a:cubicBezTo>
                    <a:pt x="0" y="798"/>
                    <a:pt x="19" y="936"/>
                    <a:pt x="116" y="1009"/>
                  </a:cubicBezTo>
                  <a:cubicBezTo>
                    <a:pt x="157" y="1040"/>
                    <a:pt x="204" y="1055"/>
                    <a:pt x="251" y="1055"/>
                  </a:cubicBezTo>
                  <a:cubicBezTo>
                    <a:pt x="317" y="1055"/>
                    <a:pt x="383" y="1024"/>
                    <a:pt x="426" y="966"/>
                  </a:cubicBezTo>
                  <a:cubicBezTo>
                    <a:pt x="681" y="628"/>
                    <a:pt x="1022" y="459"/>
                    <a:pt x="1364" y="459"/>
                  </a:cubicBezTo>
                  <a:cubicBezTo>
                    <a:pt x="1705" y="459"/>
                    <a:pt x="2047" y="628"/>
                    <a:pt x="2301" y="966"/>
                  </a:cubicBezTo>
                  <a:lnTo>
                    <a:pt x="2339" y="1016"/>
                  </a:lnTo>
                  <a:cubicBezTo>
                    <a:pt x="2382" y="1074"/>
                    <a:pt x="2449" y="1104"/>
                    <a:pt x="2515" y="1104"/>
                  </a:cubicBezTo>
                  <a:cubicBezTo>
                    <a:pt x="2561" y="1104"/>
                    <a:pt x="2606" y="1089"/>
                    <a:pt x="2646" y="1059"/>
                  </a:cubicBezTo>
                  <a:cubicBezTo>
                    <a:pt x="2744" y="986"/>
                    <a:pt x="2764" y="849"/>
                    <a:pt x="2691" y="751"/>
                  </a:cubicBezTo>
                  <a:lnTo>
                    <a:pt x="2652" y="701"/>
                  </a:lnTo>
                  <a:cubicBezTo>
                    <a:pt x="2313" y="249"/>
                    <a:pt x="1855" y="0"/>
                    <a:pt x="13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9"/>
            <p:cNvSpPr/>
            <p:nvPr/>
          </p:nvSpPr>
          <p:spPr>
            <a:xfrm>
              <a:off x="4530995" y="1163065"/>
              <a:ext cx="69393" cy="69418"/>
            </a:xfrm>
            <a:custGeom>
              <a:avLst/>
              <a:gdLst/>
              <a:ahLst/>
              <a:cxnLst/>
              <a:rect l="l" t="t" r="r" b="b"/>
              <a:pathLst>
                <a:path w="2776" h="2777" extrusionOk="0">
                  <a:moveTo>
                    <a:pt x="1388" y="1"/>
                  </a:moveTo>
                  <a:cubicBezTo>
                    <a:pt x="621" y="1"/>
                    <a:pt x="0" y="622"/>
                    <a:pt x="0" y="1389"/>
                  </a:cubicBezTo>
                  <a:cubicBezTo>
                    <a:pt x="0" y="2156"/>
                    <a:pt x="621" y="2776"/>
                    <a:pt x="1388" y="2776"/>
                  </a:cubicBezTo>
                  <a:cubicBezTo>
                    <a:pt x="2155" y="2776"/>
                    <a:pt x="2776" y="2154"/>
                    <a:pt x="2776" y="1389"/>
                  </a:cubicBezTo>
                  <a:cubicBezTo>
                    <a:pt x="2776" y="622"/>
                    <a:pt x="2155" y="1"/>
                    <a:pt x="1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9"/>
            <p:cNvSpPr/>
            <p:nvPr/>
          </p:nvSpPr>
          <p:spPr>
            <a:xfrm>
              <a:off x="4917482" y="1163065"/>
              <a:ext cx="69393" cy="69418"/>
            </a:xfrm>
            <a:custGeom>
              <a:avLst/>
              <a:gdLst/>
              <a:ahLst/>
              <a:cxnLst/>
              <a:rect l="l" t="t" r="r" b="b"/>
              <a:pathLst>
                <a:path w="2776" h="2777" extrusionOk="0">
                  <a:moveTo>
                    <a:pt x="1388" y="1"/>
                  </a:moveTo>
                  <a:cubicBezTo>
                    <a:pt x="620" y="1"/>
                    <a:pt x="1" y="622"/>
                    <a:pt x="1" y="1389"/>
                  </a:cubicBezTo>
                  <a:cubicBezTo>
                    <a:pt x="1" y="2156"/>
                    <a:pt x="620" y="2776"/>
                    <a:pt x="1388" y="2776"/>
                  </a:cubicBezTo>
                  <a:cubicBezTo>
                    <a:pt x="2155" y="2776"/>
                    <a:pt x="2776" y="2154"/>
                    <a:pt x="2776" y="1389"/>
                  </a:cubicBezTo>
                  <a:cubicBezTo>
                    <a:pt x="2776" y="622"/>
                    <a:pt x="2155" y="1"/>
                    <a:pt x="1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9"/>
            <p:cNvSpPr/>
            <p:nvPr/>
          </p:nvSpPr>
          <p:spPr>
            <a:xfrm>
              <a:off x="4647834" y="1132018"/>
              <a:ext cx="205029" cy="73543"/>
            </a:xfrm>
            <a:custGeom>
              <a:avLst/>
              <a:gdLst/>
              <a:ahLst/>
              <a:cxnLst/>
              <a:rect l="l" t="t" r="r" b="b"/>
              <a:pathLst>
                <a:path w="8202" h="2942" extrusionOk="0">
                  <a:moveTo>
                    <a:pt x="1234" y="1"/>
                  </a:moveTo>
                  <a:cubicBezTo>
                    <a:pt x="870" y="1"/>
                    <a:pt x="583" y="136"/>
                    <a:pt x="453" y="516"/>
                  </a:cubicBezTo>
                  <a:cubicBezTo>
                    <a:pt x="0" y="1839"/>
                    <a:pt x="2414" y="2936"/>
                    <a:pt x="4094" y="2942"/>
                  </a:cubicBezTo>
                  <a:lnTo>
                    <a:pt x="4108" y="2942"/>
                  </a:lnTo>
                  <a:cubicBezTo>
                    <a:pt x="5788" y="2936"/>
                    <a:pt x="8201" y="1839"/>
                    <a:pt x="7750" y="516"/>
                  </a:cubicBezTo>
                  <a:cubicBezTo>
                    <a:pt x="7620" y="136"/>
                    <a:pt x="7332" y="1"/>
                    <a:pt x="6968" y="1"/>
                  </a:cubicBezTo>
                  <a:cubicBezTo>
                    <a:pt x="6071" y="1"/>
                    <a:pt x="4709" y="825"/>
                    <a:pt x="4101" y="839"/>
                  </a:cubicBezTo>
                  <a:cubicBezTo>
                    <a:pt x="3493" y="825"/>
                    <a:pt x="2131"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9"/>
            <p:cNvSpPr/>
            <p:nvPr/>
          </p:nvSpPr>
          <p:spPr>
            <a:xfrm>
              <a:off x="4693579" y="1178888"/>
              <a:ext cx="113514" cy="26672"/>
            </a:xfrm>
            <a:custGeom>
              <a:avLst/>
              <a:gdLst/>
              <a:ahLst/>
              <a:cxnLst/>
              <a:rect l="l" t="t" r="r" b="b"/>
              <a:pathLst>
                <a:path w="4541" h="1067" extrusionOk="0">
                  <a:moveTo>
                    <a:pt x="2264" y="0"/>
                  </a:moveTo>
                  <a:cubicBezTo>
                    <a:pt x="1549" y="3"/>
                    <a:pt x="703" y="203"/>
                    <a:pt x="1" y="534"/>
                  </a:cubicBezTo>
                  <a:cubicBezTo>
                    <a:pt x="704" y="864"/>
                    <a:pt x="1549" y="1065"/>
                    <a:pt x="2264" y="1067"/>
                  </a:cubicBezTo>
                  <a:lnTo>
                    <a:pt x="2278" y="1067"/>
                  </a:lnTo>
                  <a:cubicBezTo>
                    <a:pt x="2993" y="1065"/>
                    <a:pt x="3839" y="864"/>
                    <a:pt x="4541" y="534"/>
                  </a:cubicBezTo>
                  <a:cubicBezTo>
                    <a:pt x="3837" y="203"/>
                    <a:pt x="2993" y="3"/>
                    <a:pt x="2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9"/>
            <p:cNvSpPr/>
            <p:nvPr/>
          </p:nvSpPr>
          <p:spPr>
            <a:xfrm>
              <a:off x="4671031" y="1132018"/>
              <a:ext cx="158609" cy="28797"/>
            </a:xfrm>
            <a:custGeom>
              <a:avLst/>
              <a:gdLst/>
              <a:ahLst/>
              <a:cxnLst/>
              <a:rect l="l" t="t" r="r" b="b"/>
              <a:pathLst>
                <a:path w="6345" h="1152" extrusionOk="0">
                  <a:moveTo>
                    <a:pt x="306" y="1"/>
                  </a:moveTo>
                  <a:cubicBezTo>
                    <a:pt x="197" y="1"/>
                    <a:pt x="94" y="13"/>
                    <a:pt x="1" y="41"/>
                  </a:cubicBezTo>
                  <a:cubicBezTo>
                    <a:pt x="737" y="703"/>
                    <a:pt x="2099" y="1148"/>
                    <a:pt x="3166" y="1152"/>
                  </a:cubicBezTo>
                  <a:lnTo>
                    <a:pt x="3180" y="1152"/>
                  </a:lnTo>
                  <a:cubicBezTo>
                    <a:pt x="4247" y="1148"/>
                    <a:pt x="5610" y="703"/>
                    <a:pt x="6345" y="41"/>
                  </a:cubicBezTo>
                  <a:cubicBezTo>
                    <a:pt x="6252" y="13"/>
                    <a:pt x="6149" y="1"/>
                    <a:pt x="6040" y="1"/>
                  </a:cubicBezTo>
                  <a:cubicBezTo>
                    <a:pt x="5143" y="1"/>
                    <a:pt x="3781" y="824"/>
                    <a:pt x="3173" y="838"/>
                  </a:cubicBezTo>
                  <a:cubicBezTo>
                    <a:pt x="2565" y="823"/>
                    <a:pt x="1203" y="1"/>
                    <a:pt x="3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9"/>
            <p:cNvSpPr/>
            <p:nvPr/>
          </p:nvSpPr>
          <p:spPr>
            <a:xfrm>
              <a:off x="4977301" y="642092"/>
              <a:ext cx="200280" cy="240776"/>
            </a:xfrm>
            <a:custGeom>
              <a:avLst/>
              <a:gdLst/>
              <a:ahLst/>
              <a:cxnLst/>
              <a:rect l="l" t="t" r="r" b="b"/>
              <a:pathLst>
                <a:path w="8012" h="9632" extrusionOk="0">
                  <a:moveTo>
                    <a:pt x="7320" y="0"/>
                  </a:moveTo>
                  <a:cubicBezTo>
                    <a:pt x="7289" y="0"/>
                    <a:pt x="7259" y="4"/>
                    <a:pt x="7229" y="13"/>
                  </a:cubicBezTo>
                  <a:cubicBezTo>
                    <a:pt x="7133" y="17"/>
                    <a:pt x="7046" y="44"/>
                    <a:pt x="6964" y="96"/>
                  </a:cubicBezTo>
                  <a:cubicBezTo>
                    <a:pt x="6854" y="164"/>
                    <a:pt x="6741" y="227"/>
                    <a:pt x="6638" y="305"/>
                  </a:cubicBezTo>
                  <a:lnTo>
                    <a:pt x="6328" y="541"/>
                  </a:lnTo>
                  <a:cubicBezTo>
                    <a:pt x="6242" y="607"/>
                    <a:pt x="6150" y="667"/>
                    <a:pt x="6074" y="742"/>
                  </a:cubicBezTo>
                  <a:cubicBezTo>
                    <a:pt x="6049" y="765"/>
                    <a:pt x="6025" y="791"/>
                    <a:pt x="6002" y="816"/>
                  </a:cubicBezTo>
                  <a:cubicBezTo>
                    <a:pt x="5953" y="864"/>
                    <a:pt x="5905" y="912"/>
                    <a:pt x="5858" y="960"/>
                  </a:cubicBezTo>
                  <a:cubicBezTo>
                    <a:pt x="5761" y="1057"/>
                    <a:pt x="5665" y="1153"/>
                    <a:pt x="5569" y="1252"/>
                  </a:cubicBezTo>
                  <a:cubicBezTo>
                    <a:pt x="5377" y="1446"/>
                    <a:pt x="5206" y="1663"/>
                    <a:pt x="5030" y="1871"/>
                  </a:cubicBezTo>
                  <a:cubicBezTo>
                    <a:pt x="4888" y="2040"/>
                    <a:pt x="4743" y="2207"/>
                    <a:pt x="4621" y="2390"/>
                  </a:cubicBezTo>
                  <a:cubicBezTo>
                    <a:pt x="4545" y="2502"/>
                    <a:pt x="4469" y="2615"/>
                    <a:pt x="4392" y="2729"/>
                  </a:cubicBezTo>
                  <a:cubicBezTo>
                    <a:pt x="4240" y="2953"/>
                    <a:pt x="4080" y="3175"/>
                    <a:pt x="3936" y="3404"/>
                  </a:cubicBezTo>
                  <a:cubicBezTo>
                    <a:pt x="3864" y="3519"/>
                    <a:pt x="3800" y="3639"/>
                    <a:pt x="3732" y="3755"/>
                  </a:cubicBezTo>
                  <a:cubicBezTo>
                    <a:pt x="3664" y="3873"/>
                    <a:pt x="3596" y="3990"/>
                    <a:pt x="3529" y="4106"/>
                  </a:cubicBezTo>
                  <a:cubicBezTo>
                    <a:pt x="3393" y="4342"/>
                    <a:pt x="3257" y="4576"/>
                    <a:pt x="3121" y="4811"/>
                  </a:cubicBezTo>
                  <a:cubicBezTo>
                    <a:pt x="3052" y="4929"/>
                    <a:pt x="2985" y="5046"/>
                    <a:pt x="2917" y="5162"/>
                  </a:cubicBezTo>
                  <a:cubicBezTo>
                    <a:pt x="2848" y="5280"/>
                    <a:pt x="2776" y="5394"/>
                    <a:pt x="2701" y="5507"/>
                  </a:cubicBezTo>
                  <a:cubicBezTo>
                    <a:pt x="2533" y="5763"/>
                    <a:pt x="2365" y="6018"/>
                    <a:pt x="2198" y="6275"/>
                  </a:cubicBezTo>
                  <a:cubicBezTo>
                    <a:pt x="2114" y="6403"/>
                    <a:pt x="2030" y="6531"/>
                    <a:pt x="1947" y="6657"/>
                  </a:cubicBezTo>
                  <a:cubicBezTo>
                    <a:pt x="1872" y="6772"/>
                    <a:pt x="1801" y="6891"/>
                    <a:pt x="1722" y="7003"/>
                  </a:cubicBezTo>
                  <a:lnTo>
                    <a:pt x="1722" y="7003"/>
                  </a:lnTo>
                  <a:cubicBezTo>
                    <a:pt x="1305" y="7530"/>
                    <a:pt x="885" y="8052"/>
                    <a:pt x="467" y="8575"/>
                  </a:cubicBezTo>
                  <a:cubicBezTo>
                    <a:pt x="345" y="8727"/>
                    <a:pt x="223" y="8881"/>
                    <a:pt x="102" y="9032"/>
                  </a:cubicBezTo>
                  <a:cubicBezTo>
                    <a:pt x="43" y="9106"/>
                    <a:pt x="1" y="9179"/>
                    <a:pt x="0" y="9278"/>
                  </a:cubicBezTo>
                  <a:cubicBezTo>
                    <a:pt x="0" y="9365"/>
                    <a:pt x="38" y="9471"/>
                    <a:pt x="105" y="9530"/>
                  </a:cubicBezTo>
                  <a:cubicBezTo>
                    <a:pt x="168" y="9587"/>
                    <a:pt x="250" y="9632"/>
                    <a:pt x="339" y="9632"/>
                  </a:cubicBezTo>
                  <a:cubicBezTo>
                    <a:pt x="343" y="9632"/>
                    <a:pt x="347" y="9631"/>
                    <a:pt x="351" y="9631"/>
                  </a:cubicBezTo>
                  <a:cubicBezTo>
                    <a:pt x="352" y="9631"/>
                    <a:pt x="354" y="9631"/>
                    <a:pt x="355" y="9631"/>
                  </a:cubicBezTo>
                  <a:cubicBezTo>
                    <a:pt x="441" y="9631"/>
                    <a:pt x="542" y="9602"/>
                    <a:pt x="601" y="9531"/>
                  </a:cubicBezTo>
                  <a:cubicBezTo>
                    <a:pt x="1059" y="8976"/>
                    <a:pt x="1518" y="8421"/>
                    <a:pt x="1977" y="7864"/>
                  </a:cubicBezTo>
                  <a:cubicBezTo>
                    <a:pt x="2092" y="7723"/>
                    <a:pt x="2202" y="7573"/>
                    <a:pt x="2329" y="7444"/>
                  </a:cubicBezTo>
                  <a:cubicBezTo>
                    <a:pt x="2454" y="7319"/>
                    <a:pt x="2579" y="7195"/>
                    <a:pt x="2704" y="7069"/>
                  </a:cubicBezTo>
                  <a:cubicBezTo>
                    <a:pt x="2957" y="6814"/>
                    <a:pt x="3210" y="6561"/>
                    <a:pt x="3463" y="6306"/>
                  </a:cubicBezTo>
                  <a:cubicBezTo>
                    <a:pt x="3591" y="6176"/>
                    <a:pt x="3718" y="6045"/>
                    <a:pt x="3854" y="5923"/>
                  </a:cubicBezTo>
                  <a:cubicBezTo>
                    <a:pt x="3985" y="5804"/>
                    <a:pt x="4116" y="5687"/>
                    <a:pt x="4248" y="5568"/>
                  </a:cubicBezTo>
                  <a:cubicBezTo>
                    <a:pt x="4514" y="5327"/>
                    <a:pt x="4783" y="5087"/>
                    <a:pt x="5050" y="4847"/>
                  </a:cubicBezTo>
                  <a:cubicBezTo>
                    <a:pt x="5185" y="4725"/>
                    <a:pt x="5327" y="4607"/>
                    <a:pt x="5453" y="4477"/>
                  </a:cubicBezTo>
                  <a:lnTo>
                    <a:pt x="5821" y="4096"/>
                  </a:lnTo>
                  <a:lnTo>
                    <a:pt x="6202" y="3704"/>
                  </a:lnTo>
                  <a:cubicBezTo>
                    <a:pt x="6264" y="3640"/>
                    <a:pt x="6325" y="3578"/>
                    <a:pt x="6378" y="3507"/>
                  </a:cubicBezTo>
                  <a:cubicBezTo>
                    <a:pt x="6435" y="3435"/>
                    <a:pt x="6490" y="3362"/>
                    <a:pt x="6547" y="3290"/>
                  </a:cubicBezTo>
                  <a:cubicBezTo>
                    <a:pt x="6657" y="3148"/>
                    <a:pt x="6769" y="3006"/>
                    <a:pt x="6879" y="2861"/>
                  </a:cubicBezTo>
                  <a:cubicBezTo>
                    <a:pt x="6983" y="2727"/>
                    <a:pt x="7085" y="2593"/>
                    <a:pt x="7179" y="2450"/>
                  </a:cubicBezTo>
                  <a:lnTo>
                    <a:pt x="7328" y="2223"/>
                  </a:lnTo>
                  <a:cubicBezTo>
                    <a:pt x="7426" y="2075"/>
                    <a:pt x="7534" y="1930"/>
                    <a:pt x="7611" y="1769"/>
                  </a:cubicBezTo>
                  <a:cubicBezTo>
                    <a:pt x="7712" y="1553"/>
                    <a:pt x="7823" y="1338"/>
                    <a:pt x="7904" y="1111"/>
                  </a:cubicBezTo>
                  <a:cubicBezTo>
                    <a:pt x="7932" y="1035"/>
                    <a:pt x="7959" y="959"/>
                    <a:pt x="7987" y="881"/>
                  </a:cubicBezTo>
                  <a:cubicBezTo>
                    <a:pt x="7994" y="822"/>
                    <a:pt x="8004" y="763"/>
                    <a:pt x="8011" y="703"/>
                  </a:cubicBezTo>
                  <a:cubicBezTo>
                    <a:pt x="8004" y="641"/>
                    <a:pt x="7995" y="578"/>
                    <a:pt x="7988" y="518"/>
                  </a:cubicBezTo>
                  <a:cubicBezTo>
                    <a:pt x="7964" y="460"/>
                    <a:pt x="7939" y="403"/>
                    <a:pt x="7916" y="345"/>
                  </a:cubicBezTo>
                  <a:cubicBezTo>
                    <a:pt x="7872" y="263"/>
                    <a:pt x="7811" y="197"/>
                    <a:pt x="7734" y="149"/>
                  </a:cubicBezTo>
                  <a:cubicBezTo>
                    <a:pt x="7691" y="106"/>
                    <a:pt x="7640" y="77"/>
                    <a:pt x="7581" y="60"/>
                  </a:cubicBezTo>
                  <a:cubicBezTo>
                    <a:pt x="7528" y="29"/>
                    <a:pt x="7472" y="14"/>
                    <a:pt x="7410" y="13"/>
                  </a:cubicBezTo>
                  <a:cubicBezTo>
                    <a:pt x="7380" y="4"/>
                    <a:pt x="7350" y="0"/>
                    <a:pt x="7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9"/>
            <p:cNvSpPr/>
            <p:nvPr/>
          </p:nvSpPr>
          <p:spPr>
            <a:xfrm>
              <a:off x="4319616" y="735408"/>
              <a:ext cx="167608" cy="197680"/>
            </a:xfrm>
            <a:custGeom>
              <a:avLst/>
              <a:gdLst/>
              <a:ahLst/>
              <a:cxnLst/>
              <a:rect l="l" t="t" r="r" b="b"/>
              <a:pathLst>
                <a:path w="6705" h="7908" extrusionOk="0">
                  <a:moveTo>
                    <a:pt x="938" y="0"/>
                  </a:moveTo>
                  <a:cubicBezTo>
                    <a:pt x="934" y="0"/>
                    <a:pt x="929" y="0"/>
                    <a:pt x="925" y="0"/>
                  </a:cubicBezTo>
                  <a:cubicBezTo>
                    <a:pt x="843" y="11"/>
                    <a:pt x="763" y="21"/>
                    <a:pt x="680" y="32"/>
                  </a:cubicBezTo>
                  <a:cubicBezTo>
                    <a:pt x="558" y="59"/>
                    <a:pt x="450" y="115"/>
                    <a:pt x="360" y="199"/>
                  </a:cubicBezTo>
                  <a:cubicBezTo>
                    <a:pt x="290" y="240"/>
                    <a:pt x="236" y="296"/>
                    <a:pt x="195" y="365"/>
                  </a:cubicBezTo>
                  <a:cubicBezTo>
                    <a:pt x="115" y="454"/>
                    <a:pt x="62" y="555"/>
                    <a:pt x="33" y="675"/>
                  </a:cubicBezTo>
                  <a:cubicBezTo>
                    <a:pt x="22" y="753"/>
                    <a:pt x="11" y="831"/>
                    <a:pt x="0" y="910"/>
                  </a:cubicBezTo>
                  <a:cubicBezTo>
                    <a:pt x="0" y="1078"/>
                    <a:pt x="42" y="1235"/>
                    <a:pt x="127" y="1380"/>
                  </a:cubicBezTo>
                  <a:cubicBezTo>
                    <a:pt x="204" y="1489"/>
                    <a:pt x="282" y="1596"/>
                    <a:pt x="358" y="1704"/>
                  </a:cubicBezTo>
                  <a:cubicBezTo>
                    <a:pt x="482" y="1880"/>
                    <a:pt x="603" y="2060"/>
                    <a:pt x="745" y="2222"/>
                  </a:cubicBezTo>
                  <a:cubicBezTo>
                    <a:pt x="924" y="2424"/>
                    <a:pt x="1100" y="2628"/>
                    <a:pt x="1276" y="2833"/>
                  </a:cubicBezTo>
                  <a:cubicBezTo>
                    <a:pt x="1450" y="3037"/>
                    <a:pt x="1636" y="3234"/>
                    <a:pt x="1818" y="3432"/>
                  </a:cubicBezTo>
                  <a:cubicBezTo>
                    <a:pt x="1997" y="3629"/>
                    <a:pt x="2176" y="3827"/>
                    <a:pt x="2354" y="4028"/>
                  </a:cubicBezTo>
                  <a:cubicBezTo>
                    <a:pt x="2533" y="4229"/>
                    <a:pt x="2723" y="4417"/>
                    <a:pt x="2910" y="4611"/>
                  </a:cubicBezTo>
                  <a:cubicBezTo>
                    <a:pt x="3094" y="4804"/>
                    <a:pt x="3278" y="4996"/>
                    <a:pt x="3461" y="5190"/>
                  </a:cubicBezTo>
                  <a:cubicBezTo>
                    <a:pt x="3553" y="5286"/>
                    <a:pt x="3654" y="5375"/>
                    <a:pt x="3750" y="5468"/>
                  </a:cubicBezTo>
                  <a:cubicBezTo>
                    <a:pt x="3847" y="5561"/>
                    <a:pt x="3945" y="5652"/>
                    <a:pt x="4041" y="5745"/>
                  </a:cubicBezTo>
                  <a:cubicBezTo>
                    <a:pt x="4137" y="5838"/>
                    <a:pt x="4234" y="5931"/>
                    <a:pt x="4329" y="6023"/>
                  </a:cubicBezTo>
                  <a:cubicBezTo>
                    <a:pt x="4427" y="6116"/>
                    <a:pt x="4506" y="6225"/>
                    <a:pt x="4591" y="6329"/>
                  </a:cubicBezTo>
                  <a:cubicBezTo>
                    <a:pt x="4930" y="6746"/>
                    <a:pt x="5266" y="7165"/>
                    <a:pt x="5598" y="7589"/>
                  </a:cubicBezTo>
                  <a:cubicBezTo>
                    <a:pt x="5639" y="7640"/>
                    <a:pt x="5678" y="7690"/>
                    <a:pt x="5719" y="7742"/>
                  </a:cubicBezTo>
                  <a:cubicBezTo>
                    <a:pt x="5771" y="7798"/>
                    <a:pt x="5833" y="7836"/>
                    <a:pt x="5903" y="7859"/>
                  </a:cubicBezTo>
                  <a:cubicBezTo>
                    <a:pt x="5966" y="7891"/>
                    <a:pt x="6034" y="7908"/>
                    <a:pt x="6104" y="7908"/>
                  </a:cubicBezTo>
                  <a:cubicBezTo>
                    <a:pt x="6109" y="7908"/>
                    <a:pt x="6113" y="7908"/>
                    <a:pt x="6117" y="7907"/>
                  </a:cubicBezTo>
                  <a:cubicBezTo>
                    <a:pt x="6168" y="7901"/>
                    <a:pt x="6219" y="7894"/>
                    <a:pt x="6269" y="7888"/>
                  </a:cubicBezTo>
                  <a:cubicBezTo>
                    <a:pt x="6346" y="7871"/>
                    <a:pt x="6413" y="7835"/>
                    <a:pt x="6469" y="7783"/>
                  </a:cubicBezTo>
                  <a:cubicBezTo>
                    <a:pt x="6512" y="7757"/>
                    <a:pt x="6546" y="7724"/>
                    <a:pt x="6572" y="7680"/>
                  </a:cubicBezTo>
                  <a:cubicBezTo>
                    <a:pt x="6622" y="7625"/>
                    <a:pt x="6655" y="7561"/>
                    <a:pt x="6673" y="7486"/>
                  </a:cubicBezTo>
                  <a:cubicBezTo>
                    <a:pt x="6704" y="7345"/>
                    <a:pt x="6700" y="7176"/>
                    <a:pt x="6613" y="7049"/>
                  </a:cubicBezTo>
                  <a:cubicBezTo>
                    <a:pt x="6253" y="6524"/>
                    <a:pt x="5889" y="6005"/>
                    <a:pt x="5516" y="5488"/>
                  </a:cubicBezTo>
                  <a:cubicBezTo>
                    <a:pt x="5472" y="5426"/>
                    <a:pt x="5422" y="5364"/>
                    <a:pt x="5380" y="5300"/>
                  </a:cubicBezTo>
                  <a:cubicBezTo>
                    <a:pt x="5336" y="5232"/>
                    <a:pt x="5299" y="5159"/>
                    <a:pt x="5260" y="5089"/>
                  </a:cubicBezTo>
                  <a:cubicBezTo>
                    <a:pt x="5181" y="4951"/>
                    <a:pt x="5103" y="4814"/>
                    <a:pt x="5023" y="4677"/>
                  </a:cubicBezTo>
                  <a:lnTo>
                    <a:pt x="4788" y="4274"/>
                  </a:lnTo>
                  <a:cubicBezTo>
                    <a:pt x="4709" y="4138"/>
                    <a:pt x="4615" y="4008"/>
                    <a:pt x="4527" y="3879"/>
                  </a:cubicBezTo>
                  <a:cubicBezTo>
                    <a:pt x="4429" y="3732"/>
                    <a:pt x="4329" y="3587"/>
                    <a:pt x="4230" y="3441"/>
                  </a:cubicBezTo>
                  <a:cubicBezTo>
                    <a:pt x="4123" y="3284"/>
                    <a:pt x="4017" y="3125"/>
                    <a:pt x="3903" y="2972"/>
                  </a:cubicBezTo>
                  <a:lnTo>
                    <a:pt x="3903" y="2972"/>
                  </a:lnTo>
                  <a:lnTo>
                    <a:pt x="3933" y="3011"/>
                  </a:lnTo>
                  <a:cubicBezTo>
                    <a:pt x="3922" y="2996"/>
                    <a:pt x="3911" y="2982"/>
                    <a:pt x="3899" y="2967"/>
                  </a:cubicBezTo>
                  <a:lnTo>
                    <a:pt x="3899" y="2967"/>
                  </a:lnTo>
                  <a:cubicBezTo>
                    <a:pt x="3865" y="2921"/>
                    <a:pt x="3830" y="2876"/>
                    <a:pt x="3795" y="2831"/>
                  </a:cubicBezTo>
                  <a:lnTo>
                    <a:pt x="3795" y="2831"/>
                  </a:lnTo>
                  <a:cubicBezTo>
                    <a:pt x="3532" y="2490"/>
                    <a:pt x="3267" y="2151"/>
                    <a:pt x="3001" y="1814"/>
                  </a:cubicBezTo>
                  <a:cubicBezTo>
                    <a:pt x="2926" y="1719"/>
                    <a:pt x="2850" y="1625"/>
                    <a:pt x="2775" y="1530"/>
                  </a:cubicBezTo>
                  <a:lnTo>
                    <a:pt x="2775" y="1530"/>
                  </a:lnTo>
                  <a:cubicBezTo>
                    <a:pt x="2797" y="1558"/>
                    <a:pt x="2819" y="1587"/>
                    <a:pt x="2841" y="1615"/>
                  </a:cubicBezTo>
                  <a:lnTo>
                    <a:pt x="2841" y="1615"/>
                  </a:lnTo>
                  <a:cubicBezTo>
                    <a:pt x="2785" y="1545"/>
                    <a:pt x="2729" y="1476"/>
                    <a:pt x="2670" y="1407"/>
                  </a:cubicBezTo>
                  <a:cubicBezTo>
                    <a:pt x="2633" y="1364"/>
                    <a:pt x="2596" y="1322"/>
                    <a:pt x="2557" y="1277"/>
                  </a:cubicBezTo>
                  <a:cubicBezTo>
                    <a:pt x="2483" y="1191"/>
                    <a:pt x="2407" y="1104"/>
                    <a:pt x="2333" y="1017"/>
                  </a:cubicBezTo>
                  <a:cubicBezTo>
                    <a:pt x="2295" y="974"/>
                    <a:pt x="2257" y="931"/>
                    <a:pt x="2221" y="888"/>
                  </a:cubicBezTo>
                  <a:cubicBezTo>
                    <a:pt x="2182" y="845"/>
                    <a:pt x="2148" y="799"/>
                    <a:pt x="2107" y="759"/>
                  </a:cubicBezTo>
                  <a:cubicBezTo>
                    <a:pt x="2025" y="680"/>
                    <a:pt x="1939" y="606"/>
                    <a:pt x="1854" y="528"/>
                  </a:cubicBezTo>
                  <a:cubicBezTo>
                    <a:pt x="1757" y="440"/>
                    <a:pt x="1659" y="354"/>
                    <a:pt x="1562" y="266"/>
                  </a:cubicBezTo>
                  <a:cubicBezTo>
                    <a:pt x="1479" y="177"/>
                    <a:pt x="1380" y="115"/>
                    <a:pt x="1267" y="79"/>
                  </a:cubicBezTo>
                  <a:cubicBezTo>
                    <a:pt x="1166" y="26"/>
                    <a:pt x="1055" y="0"/>
                    <a:pt x="9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9"/>
            <p:cNvSpPr/>
            <p:nvPr/>
          </p:nvSpPr>
          <p:spPr>
            <a:xfrm>
              <a:off x="4254023" y="915240"/>
              <a:ext cx="156434" cy="53795"/>
            </a:xfrm>
            <a:custGeom>
              <a:avLst/>
              <a:gdLst/>
              <a:ahLst/>
              <a:cxnLst/>
              <a:rect l="l" t="t" r="r" b="b"/>
              <a:pathLst>
                <a:path w="6258" h="2152" extrusionOk="0">
                  <a:moveTo>
                    <a:pt x="1251" y="1605"/>
                  </a:moveTo>
                  <a:cubicBezTo>
                    <a:pt x="1292" y="1610"/>
                    <a:pt x="1333" y="1615"/>
                    <a:pt x="1374" y="1621"/>
                  </a:cubicBezTo>
                  <a:cubicBezTo>
                    <a:pt x="1333" y="1616"/>
                    <a:pt x="1292" y="1610"/>
                    <a:pt x="1251" y="1605"/>
                  </a:cubicBezTo>
                  <a:close/>
                  <a:moveTo>
                    <a:pt x="1919" y="0"/>
                  </a:moveTo>
                  <a:cubicBezTo>
                    <a:pt x="1882" y="0"/>
                    <a:pt x="1845" y="0"/>
                    <a:pt x="1807" y="1"/>
                  </a:cubicBezTo>
                  <a:cubicBezTo>
                    <a:pt x="1653" y="3"/>
                    <a:pt x="1504" y="29"/>
                    <a:pt x="1352" y="51"/>
                  </a:cubicBezTo>
                  <a:cubicBezTo>
                    <a:pt x="1272" y="62"/>
                    <a:pt x="1193" y="76"/>
                    <a:pt x="1114" y="88"/>
                  </a:cubicBezTo>
                  <a:cubicBezTo>
                    <a:pt x="953" y="116"/>
                    <a:pt x="794" y="147"/>
                    <a:pt x="634" y="181"/>
                  </a:cubicBezTo>
                  <a:cubicBezTo>
                    <a:pt x="594" y="191"/>
                    <a:pt x="554" y="199"/>
                    <a:pt x="514" y="208"/>
                  </a:cubicBezTo>
                  <a:cubicBezTo>
                    <a:pt x="423" y="228"/>
                    <a:pt x="343" y="270"/>
                    <a:pt x="275" y="332"/>
                  </a:cubicBezTo>
                  <a:cubicBezTo>
                    <a:pt x="200" y="380"/>
                    <a:pt x="142" y="444"/>
                    <a:pt x="100" y="525"/>
                  </a:cubicBezTo>
                  <a:lnTo>
                    <a:pt x="33" y="685"/>
                  </a:lnTo>
                  <a:cubicBezTo>
                    <a:pt x="6" y="774"/>
                    <a:pt x="1" y="863"/>
                    <a:pt x="20" y="951"/>
                  </a:cubicBezTo>
                  <a:cubicBezTo>
                    <a:pt x="20" y="1014"/>
                    <a:pt x="36" y="1072"/>
                    <a:pt x="67" y="1126"/>
                  </a:cubicBezTo>
                  <a:cubicBezTo>
                    <a:pt x="95" y="1212"/>
                    <a:pt x="143" y="1286"/>
                    <a:pt x="211" y="1349"/>
                  </a:cubicBezTo>
                  <a:cubicBezTo>
                    <a:pt x="257" y="1385"/>
                    <a:pt x="304" y="1420"/>
                    <a:pt x="350" y="1456"/>
                  </a:cubicBezTo>
                  <a:cubicBezTo>
                    <a:pt x="454" y="1515"/>
                    <a:pt x="565" y="1546"/>
                    <a:pt x="685" y="1547"/>
                  </a:cubicBezTo>
                  <a:cubicBezTo>
                    <a:pt x="864" y="1561"/>
                    <a:pt x="1043" y="1579"/>
                    <a:pt x="1222" y="1601"/>
                  </a:cubicBezTo>
                  <a:lnTo>
                    <a:pt x="1222" y="1601"/>
                  </a:lnTo>
                  <a:cubicBezTo>
                    <a:pt x="1305" y="1613"/>
                    <a:pt x="1388" y="1626"/>
                    <a:pt x="1472" y="1640"/>
                  </a:cubicBezTo>
                  <a:cubicBezTo>
                    <a:pt x="1564" y="1655"/>
                    <a:pt x="1657" y="1670"/>
                    <a:pt x="1752" y="1675"/>
                  </a:cubicBezTo>
                  <a:cubicBezTo>
                    <a:pt x="1778" y="1676"/>
                    <a:pt x="1804" y="1677"/>
                    <a:pt x="1831" y="1678"/>
                  </a:cubicBezTo>
                  <a:cubicBezTo>
                    <a:pt x="1883" y="1682"/>
                    <a:pt x="1938" y="1686"/>
                    <a:pt x="1990" y="1689"/>
                  </a:cubicBezTo>
                  <a:cubicBezTo>
                    <a:pt x="2091" y="1697"/>
                    <a:pt x="2195" y="1705"/>
                    <a:pt x="2296" y="1715"/>
                  </a:cubicBezTo>
                  <a:cubicBezTo>
                    <a:pt x="2342" y="1720"/>
                    <a:pt x="2387" y="1721"/>
                    <a:pt x="2433" y="1721"/>
                  </a:cubicBezTo>
                  <a:cubicBezTo>
                    <a:pt x="2491" y="1721"/>
                    <a:pt x="2550" y="1719"/>
                    <a:pt x="2609" y="1718"/>
                  </a:cubicBezTo>
                  <a:cubicBezTo>
                    <a:pt x="2621" y="1718"/>
                    <a:pt x="2633" y="1718"/>
                    <a:pt x="2645" y="1718"/>
                  </a:cubicBezTo>
                  <a:cubicBezTo>
                    <a:pt x="2838" y="1718"/>
                    <a:pt x="3033" y="1726"/>
                    <a:pt x="3226" y="1728"/>
                  </a:cubicBezTo>
                  <a:cubicBezTo>
                    <a:pt x="3430" y="1729"/>
                    <a:pt x="3637" y="1734"/>
                    <a:pt x="3842" y="1745"/>
                  </a:cubicBezTo>
                  <a:cubicBezTo>
                    <a:pt x="4030" y="1756"/>
                    <a:pt x="4217" y="1770"/>
                    <a:pt x="4404" y="1790"/>
                  </a:cubicBezTo>
                  <a:lnTo>
                    <a:pt x="4404" y="1790"/>
                  </a:lnTo>
                  <a:cubicBezTo>
                    <a:pt x="4702" y="1864"/>
                    <a:pt x="4998" y="1947"/>
                    <a:pt x="5289" y="2043"/>
                  </a:cubicBezTo>
                  <a:cubicBezTo>
                    <a:pt x="5374" y="2070"/>
                    <a:pt x="5461" y="2101"/>
                    <a:pt x="5545" y="2131"/>
                  </a:cubicBezTo>
                  <a:cubicBezTo>
                    <a:pt x="5588" y="2145"/>
                    <a:pt x="5631" y="2151"/>
                    <a:pt x="5674" y="2151"/>
                  </a:cubicBezTo>
                  <a:cubicBezTo>
                    <a:pt x="5704" y="2151"/>
                    <a:pt x="5735" y="2148"/>
                    <a:pt x="5765" y="2141"/>
                  </a:cubicBezTo>
                  <a:cubicBezTo>
                    <a:pt x="5842" y="2138"/>
                    <a:pt x="5913" y="2115"/>
                    <a:pt x="5979" y="2074"/>
                  </a:cubicBezTo>
                  <a:cubicBezTo>
                    <a:pt x="6046" y="2038"/>
                    <a:pt x="6098" y="1989"/>
                    <a:pt x="6138" y="1926"/>
                  </a:cubicBezTo>
                  <a:cubicBezTo>
                    <a:pt x="6188" y="1871"/>
                    <a:pt x="6221" y="1808"/>
                    <a:pt x="6237" y="1735"/>
                  </a:cubicBezTo>
                  <a:lnTo>
                    <a:pt x="6257" y="1590"/>
                  </a:lnTo>
                  <a:cubicBezTo>
                    <a:pt x="6257" y="1487"/>
                    <a:pt x="6231" y="1390"/>
                    <a:pt x="6180" y="1300"/>
                  </a:cubicBezTo>
                  <a:cubicBezTo>
                    <a:pt x="6150" y="1262"/>
                    <a:pt x="6120" y="1223"/>
                    <a:pt x="6090" y="1185"/>
                  </a:cubicBezTo>
                  <a:cubicBezTo>
                    <a:pt x="6022" y="1116"/>
                    <a:pt x="5938" y="1068"/>
                    <a:pt x="5844" y="1042"/>
                  </a:cubicBezTo>
                  <a:cubicBezTo>
                    <a:pt x="5535" y="919"/>
                    <a:pt x="5220" y="810"/>
                    <a:pt x="4901" y="715"/>
                  </a:cubicBezTo>
                  <a:cubicBezTo>
                    <a:pt x="4861" y="703"/>
                    <a:pt x="4820" y="692"/>
                    <a:pt x="4781" y="679"/>
                  </a:cubicBezTo>
                  <a:cubicBezTo>
                    <a:pt x="4741" y="668"/>
                    <a:pt x="4703" y="658"/>
                    <a:pt x="4664" y="643"/>
                  </a:cubicBezTo>
                  <a:cubicBezTo>
                    <a:pt x="4586" y="611"/>
                    <a:pt x="4507" y="580"/>
                    <a:pt x="4429" y="549"/>
                  </a:cubicBezTo>
                  <a:cubicBezTo>
                    <a:pt x="4274" y="490"/>
                    <a:pt x="4117" y="432"/>
                    <a:pt x="3958" y="379"/>
                  </a:cubicBezTo>
                  <a:cubicBezTo>
                    <a:pt x="3802" y="325"/>
                    <a:pt x="3644" y="275"/>
                    <a:pt x="3485" y="228"/>
                  </a:cubicBezTo>
                  <a:cubicBezTo>
                    <a:pt x="3326" y="181"/>
                    <a:pt x="3166" y="146"/>
                    <a:pt x="3004" y="113"/>
                  </a:cubicBezTo>
                  <a:cubicBezTo>
                    <a:pt x="2923" y="98"/>
                    <a:pt x="2844" y="82"/>
                    <a:pt x="2763" y="67"/>
                  </a:cubicBezTo>
                  <a:cubicBezTo>
                    <a:pt x="2612" y="40"/>
                    <a:pt x="2458" y="10"/>
                    <a:pt x="2306" y="6"/>
                  </a:cubicBezTo>
                  <a:cubicBezTo>
                    <a:pt x="2177" y="2"/>
                    <a:pt x="2049" y="0"/>
                    <a:pt x="19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9"/>
            <p:cNvSpPr/>
            <p:nvPr/>
          </p:nvSpPr>
          <p:spPr>
            <a:xfrm>
              <a:off x="4121761" y="1382443"/>
              <a:ext cx="253825" cy="94341"/>
            </a:xfrm>
            <a:custGeom>
              <a:avLst/>
              <a:gdLst/>
              <a:ahLst/>
              <a:cxnLst/>
              <a:rect l="l" t="t" r="r" b="b"/>
              <a:pathLst>
                <a:path w="10154" h="3774" extrusionOk="0">
                  <a:moveTo>
                    <a:pt x="5932" y="793"/>
                  </a:moveTo>
                  <a:cubicBezTo>
                    <a:pt x="5925" y="794"/>
                    <a:pt x="5917" y="795"/>
                    <a:pt x="5910" y="796"/>
                  </a:cubicBezTo>
                  <a:lnTo>
                    <a:pt x="5910" y="796"/>
                  </a:lnTo>
                  <a:cubicBezTo>
                    <a:pt x="5917" y="795"/>
                    <a:pt x="5925" y="794"/>
                    <a:pt x="5932" y="793"/>
                  </a:cubicBezTo>
                  <a:close/>
                  <a:moveTo>
                    <a:pt x="9733" y="0"/>
                  </a:moveTo>
                  <a:cubicBezTo>
                    <a:pt x="9700" y="0"/>
                    <a:pt x="9666" y="5"/>
                    <a:pt x="9631" y="13"/>
                  </a:cubicBezTo>
                  <a:cubicBezTo>
                    <a:pt x="9139" y="137"/>
                    <a:pt x="8647" y="260"/>
                    <a:pt x="8155" y="384"/>
                  </a:cubicBezTo>
                  <a:cubicBezTo>
                    <a:pt x="7909" y="445"/>
                    <a:pt x="7662" y="508"/>
                    <a:pt x="7417" y="570"/>
                  </a:cubicBezTo>
                  <a:cubicBezTo>
                    <a:pt x="7357" y="584"/>
                    <a:pt x="7298" y="604"/>
                    <a:pt x="7237" y="612"/>
                  </a:cubicBezTo>
                  <a:cubicBezTo>
                    <a:pt x="7173" y="622"/>
                    <a:pt x="7109" y="631"/>
                    <a:pt x="7046" y="639"/>
                  </a:cubicBezTo>
                  <a:cubicBezTo>
                    <a:pt x="6917" y="657"/>
                    <a:pt x="6790" y="674"/>
                    <a:pt x="6661" y="693"/>
                  </a:cubicBezTo>
                  <a:cubicBezTo>
                    <a:pt x="6426" y="725"/>
                    <a:pt x="6190" y="759"/>
                    <a:pt x="5954" y="791"/>
                  </a:cubicBezTo>
                  <a:lnTo>
                    <a:pt x="5954" y="791"/>
                  </a:lnTo>
                  <a:cubicBezTo>
                    <a:pt x="5305" y="862"/>
                    <a:pt x="4656" y="932"/>
                    <a:pt x="4007" y="1003"/>
                  </a:cubicBezTo>
                  <a:lnTo>
                    <a:pt x="2039" y="1219"/>
                  </a:lnTo>
                  <a:cubicBezTo>
                    <a:pt x="1892" y="1234"/>
                    <a:pt x="1733" y="1233"/>
                    <a:pt x="1594" y="1279"/>
                  </a:cubicBezTo>
                  <a:cubicBezTo>
                    <a:pt x="1549" y="1294"/>
                    <a:pt x="1505" y="1310"/>
                    <a:pt x="1460" y="1323"/>
                  </a:cubicBezTo>
                  <a:cubicBezTo>
                    <a:pt x="1369" y="1354"/>
                    <a:pt x="1276" y="1383"/>
                    <a:pt x="1186" y="1415"/>
                  </a:cubicBezTo>
                  <a:lnTo>
                    <a:pt x="1037" y="1478"/>
                  </a:lnTo>
                  <a:cubicBezTo>
                    <a:pt x="975" y="1489"/>
                    <a:pt x="922" y="1515"/>
                    <a:pt x="875" y="1549"/>
                  </a:cubicBezTo>
                  <a:lnTo>
                    <a:pt x="848" y="1569"/>
                  </a:lnTo>
                  <a:lnTo>
                    <a:pt x="792" y="1609"/>
                  </a:lnTo>
                  <a:cubicBezTo>
                    <a:pt x="756" y="1635"/>
                    <a:pt x="719" y="1662"/>
                    <a:pt x="683" y="1688"/>
                  </a:cubicBezTo>
                  <a:cubicBezTo>
                    <a:pt x="662" y="1703"/>
                    <a:pt x="643" y="1718"/>
                    <a:pt x="622" y="1732"/>
                  </a:cubicBezTo>
                  <a:cubicBezTo>
                    <a:pt x="573" y="1768"/>
                    <a:pt x="437" y="1865"/>
                    <a:pt x="394" y="1909"/>
                  </a:cubicBezTo>
                  <a:cubicBezTo>
                    <a:pt x="385" y="1918"/>
                    <a:pt x="377" y="1927"/>
                    <a:pt x="369" y="1937"/>
                  </a:cubicBezTo>
                  <a:cubicBezTo>
                    <a:pt x="343" y="1970"/>
                    <a:pt x="316" y="2005"/>
                    <a:pt x="289" y="2038"/>
                  </a:cubicBezTo>
                  <a:cubicBezTo>
                    <a:pt x="172" y="2159"/>
                    <a:pt x="91" y="2299"/>
                    <a:pt x="47" y="2461"/>
                  </a:cubicBezTo>
                  <a:cubicBezTo>
                    <a:pt x="1" y="2628"/>
                    <a:pt x="1" y="2795"/>
                    <a:pt x="45" y="2962"/>
                  </a:cubicBezTo>
                  <a:cubicBezTo>
                    <a:pt x="91" y="3130"/>
                    <a:pt x="174" y="3274"/>
                    <a:pt x="298" y="3396"/>
                  </a:cubicBezTo>
                  <a:cubicBezTo>
                    <a:pt x="418" y="3513"/>
                    <a:pt x="557" y="3595"/>
                    <a:pt x="719" y="3639"/>
                  </a:cubicBezTo>
                  <a:cubicBezTo>
                    <a:pt x="753" y="3652"/>
                    <a:pt x="785" y="3666"/>
                    <a:pt x="818" y="3680"/>
                  </a:cubicBezTo>
                  <a:cubicBezTo>
                    <a:pt x="836" y="3686"/>
                    <a:pt x="852" y="3692"/>
                    <a:pt x="869" y="3697"/>
                  </a:cubicBezTo>
                  <a:cubicBezTo>
                    <a:pt x="920" y="3714"/>
                    <a:pt x="1098" y="3732"/>
                    <a:pt x="1152" y="3737"/>
                  </a:cubicBezTo>
                  <a:cubicBezTo>
                    <a:pt x="1167" y="3738"/>
                    <a:pt x="1181" y="3740"/>
                    <a:pt x="1194" y="3742"/>
                  </a:cubicBezTo>
                  <a:cubicBezTo>
                    <a:pt x="1275" y="3752"/>
                    <a:pt x="1357" y="3760"/>
                    <a:pt x="1438" y="3769"/>
                  </a:cubicBezTo>
                  <a:cubicBezTo>
                    <a:pt x="1461" y="3772"/>
                    <a:pt x="1478" y="3773"/>
                    <a:pt x="1494" y="3773"/>
                  </a:cubicBezTo>
                  <a:cubicBezTo>
                    <a:pt x="1536" y="3773"/>
                    <a:pt x="1568" y="3765"/>
                    <a:pt x="1648" y="3755"/>
                  </a:cubicBezTo>
                  <a:cubicBezTo>
                    <a:pt x="1722" y="3746"/>
                    <a:pt x="1790" y="3738"/>
                    <a:pt x="1861" y="3726"/>
                  </a:cubicBezTo>
                  <a:cubicBezTo>
                    <a:pt x="1904" y="3717"/>
                    <a:pt x="1946" y="3709"/>
                    <a:pt x="1989" y="3700"/>
                  </a:cubicBezTo>
                  <a:cubicBezTo>
                    <a:pt x="2073" y="3685"/>
                    <a:pt x="2155" y="3668"/>
                    <a:pt x="2239" y="3652"/>
                  </a:cubicBezTo>
                  <a:cubicBezTo>
                    <a:pt x="2244" y="3650"/>
                    <a:pt x="2251" y="3649"/>
                    <a:pt x="2256" y="3648"/>
                  </a:cubicBezTo>
                  <a:cubicBezTo>
                    <a:pt x="2358" y="3606"/>
                    <a:pt x="2460" y="3563"/>
                    <a:pt x="2561" y="3522"/>
                  </a:cubicBezTo>
                  <a:cubicBezTo>
                    <a:pt x="2568" y="3517"/>
                    <a:pt x="2577" y="3514"/>
                    <a:pt x="2584" y="3511"/>
                  </a:cubicBezTo>
                  <a:lnTo>
                    <a:pt x="2639" y="3487"/>
                  </a:lnTo>
                  <a:cubicBezTo>
                    <a:pt x="2678" y="3470"/>
                    <a:pt x="2718" y="3454"/>
                    <a:pt x="2755" y="3437"/>
                  </a:cubicBezTo>
                  <a:cubicBezTo>
                    <a:pt x="2831" y="3404"/>
                    <a:pt x="2906" y="3371"/>
                    <a:pt x="2981" y="3339"/>
                  </a:cubicBezTo>
                  <a:cubicBezTo>
                    <a:pt x="3132" y="3273"/>
                    <a:pt x="3283" y="3209"/>
                    <a:pt x="3434" y="3144"/>
                  </a:cubicBezTo>
                  <a:cubicBezTo>
                    <a:pt x="4038" y="2883"/>
                    <a:pt x="4644" y="2623"/>
                    <a:pt x="5250" y="2361"/>
                  </a:cubicBezTo>
                  <a:cubicBezTo>
                    <a:pt x="5563" y="2227"/>
                    <a:pt x="5876" y="2091"/>
                    <a:pt x="6189" y="1956"/>
                  </a:cubicBezTo>
                  <a:lnTo>
                    <a:pt x="6189" y="1956"/>
                  </a:lnTo>
                  <a:cubicBezTo>
                    <a:pt x="6405" y="1869"/>
                    <a:pt x="6622" y="1783"/>
                    <a:pt x="6840" y="1697"/>
                  </a:cubicBezTo>
                  <a:cubicBezTo>
                    <a:pt x="6958" y="1650"/>
                    <a:pt x="7075" y="1604"/>
                    <a:pt x="7192" y="1557"/>
                  </a:cubicBezTo>
                  <a:cubicBezTo>
                    <a:pt x="7308" y="1510"/>
                    <a:pt x="7424" y="1458"/>
                    <a:pt x="7545" y="1424"/>
                  </a:cubicBezTo>
                  <a:cubicBezTo>
                    <a:pt x="8035" y="1288"/>
                    <a:pt x="8523" y="1154"/>
                    <a:pt x="9013" y="1018"/>
                  </a:cubicBezTo>
                  <a:cubicBezTo>
                    <a:pt x="9289" y="942"/>
                    <a:pt x="9563" y="864"/>
                    <a:pt x="9839" y="789"/>
                  </a:cubicBezTo>
                  <a:cubicBezTo>
                    <a:pt x="9939" y="762"/>
                    <a:pt x="10031" y="691"/>
                    <a:pt x="10084" y="601"/>
                  </a:cubicBezTo>
                  <a:cubicBezTo>
                    <a:pt x="10133" y="514"/>
                    <a:pt x="10154" y="391"/>
                    <a:pt x="10124" y="295"/>
                  </a:cubicBezTo>
                  <a:cubicBezTo>
                    <a:pt x="10068" y="119"/>
                    <a:pt x="9912" y="0"/>
                    <a:pt x="9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9"/>
            <p:cNvSpPr/>
            <p:nvPr/>
          </p:nvSpPr>
          <p:spPr>
            <a:xfrm>
              <a:off x="4670706" y="1695212"/>
              <a:ext cx="43896" cy="97915"/>
            </a:xfrm>
            <a:custGeom>
              <a:avLst/>
              <a:gdLst/>
              <a:ahLst/>
              <a:cxnLst/>
              <a:rect l="l" t="t" r="r" b="b"/>
              <a:pathLst>
                <a:path w="1756" h="3917" extrusionOk="0">
                  <a:moveTo>
                    <a:pt x="1350" y="1"/>
                  </a:moveTo>
                  <a:cubicBezTo>
                    <a:pt x="1275" y="1"/>
                    <a:pt x="1207" y="19"/>
                    <a:pt x="1144" y="55"/>
                  </a:cubicBezTo>
                  <a:cubicBezTo>
                    <a:pt x="1116" y="76"/>
                    <a:pt x="1088" y="99"/>
                    <a:pt x="1061" y="120"/>
                  </a:cubicBezTo>
                  <a:cubicBezTo>
                    <a:pt x="1012" y="171"/>
                    <a:pt x="977" y="231"/>
                    <a:pt x="958" y="298"/>
                  </a:cubicBezTo>
                  <a:cubicBezTo>
                    <a:pt x="868" y="598"/>
                    <a:pt x="778" y="899"/>
                    <a:pt x="686" y="1198"/>
                  </a:cubicBezTo>
                  <a:cubicBezTo>
                    <a:pt x="673" y="1240"/>
                    <a:pt x="662" y="1282"/>
                    <a:pt x="648" y="1323"/>
                  </a:cubicBezTo>
                  <a:cubicBezTo>
                    <a:pt x="639" y="1356"/>
                    <a:pt x="630" y="1391"/>
                    <a:pt x="619" y="1424"/>
                  </a:cubicBezTo>
                  <a:lnTo>
                    <a:pt x="619" y="1424"/>
                  </a:lnTo>
                  <a:cubicBezTo>
                    <a:pt x="578" y="1516"/>
                    <a:pt x="537" y="1607"/>
                    <a:pt x="496" y="1699"/>
                  </a:cubicBezTo>
                  <a:cubicBezTo>
                    <a:pt x="469" y="1756"/>
                    <a:pt x="444" y="1814"/>
                    <a:pt x="418" y="1869"/>
                  </a:cubicBezTo>
                  <a:cubicBezTo>
                    <a:pt x="375" y="1965"/>
                    <a:pt x="330" y="2061"/>
                    <a:pt x="296" y="2160"/>
                  </a:cubicBezTo>
                  <a:lnTo>
                    <a:pt x="166" y="2520"/>
                  </a:lnTo>
                  <a:cubicBezTo>
                    <a:pt x="156" y="2552"/>
                    <a:pt x="144" y="2582"/>
                    <a:pt x="134" y="2613"/>
                  </a:cubicBezTo>
                  <a:lnTo>
                    <a:pt x="118" y="2656"/>
                  </a:lnTo>
                  <a:cubicBezTo>
                    <a:pt x="113" y="2672"/>
                    <a:pt x="111" y="2689"/>
                    <a:pt x="108" y="2704"/>
                  </a:cubicBezTo>
                  <a:cubicBezTo>
                    <a:pt x="95" y="2767"/>
                    <a:pt x="83" y="2832"/>
                    <a:pt x="71" y="2895"/>
                  </a:cubicBezTo>
                  <a:cubicBezTo>
                    <a:pt x="48" y="3006"/>
                    <a:pt x="25" y="3119"/>
                    <a:pt x="16" y="3232"/>
                  </a:cubicBezTo>
                  <a:cubicBezTo>
                    <a:pt x="10" y="3303"/>
                    <a:pt x="5" y="3372"/>
                    <a:pt x="0" y="3443"/>
                  </a:cubicBezTo>
                  <a:lnTo>
                    <a:pt x="16" y="3569"/>
                  </a:lnTo>
                  <a:cubicBezTo>
                    <a:pt x="30" y="3632"/>
                    <a:pt x="59" y="3686"/>
                    <a:pt x="102" y="3733"/>
                  </a:cubicBezTo>
                  <a:cubicBezTo>
                    <a:pt x="123" y="3769"/>
                    <a:pt x="152" y="3797"/>
                    <a:pt x="187" y="3818"/>
                  </a:cubicBezTo>
                  <a:cubicBezTo>
                    <a:pt x="233" y="3858"/>
                    <a:pt x="285" y="3886"/>
                    <a:pt x="345" y="3900"/>
                  </a:cubicBezTo>
                  <a:cubicBezTo>
                    <a:pt x="386" y="3905"/>
                    <a:pt x="424" y="3912"/>
                    <a:pt x="465" y="3917"/>
                  </a:cubicBezTo>
                  <a:lnTo>
                    <a:pt x="591" y="3901"/>
                  </a:lnTo>
                  <a:cubicBezTo>
                    <a:pt x="653" y="3887"/>
                    <a:pt x="709" y="3858"/>
                    <a:pt x="756" y="3816"/>
                  </a:cubicBezTo>
                  <a:cubicBezTo>
                    <a:pt x="806" y="3781"/>
                    <a:pt x="847" y="3738"/>
                    <a:pt x="876" y="3682"/>
                  </a:cubicBezTo>
                  <a:cubicBezTo>
                    <a:pt x="899" y="3638"/>
                    <a:pt x="923" y="3592"/>
                    <a:pt x="946" y="3547"/>
                  </a:cubicBezTo>
                  <a:cubicBezTo>
                    <a:pt x="958" y="3526"/>
                    <a:pt x="968" y="3504"/>
                    <a:pt x="981" y="3483"/>
                  </a:cubicBezTo>
                  <a:cubicBezTo>
                    <a:pt x="1013" y="3421"/>
                    <a:pt x="1035" y="3357"/>
                    <a:pt x="1061" y="3291"/>
                  </a:cubicBezTo>
                  <a:cubicBezTo>
                    <a:pt x="1098" y="3196"/>
                    <a:pt x="1135" y="3099"/>
                    <a:pt x="1172" y="3003"/>
                  </a:cubicBezTo>
                  <a:cubicBezTo>
                    <a:pt x="1181" y="2979"/>
                    <a:pt x="1191" y="2955"/>
                    <a:pt x="1197" y="2929"/>
                  </a:cubicBezTo>
                  <a:cubicBezTo>
                    <a:pt x="1202" y="2903"/>
                    <a:pt x="1208" y="2878"/>
                    <a:pt x="1214" y="2852"/>
                  </a:cubicBezTo>
                  <a:cubicBezTo>
                    <a:pt x="1226" y="2802"/>
                    <a:pt x="1237" y="2750"/>
                    <a:pt x="1248" y="2699"/>
                  </a:cubicBezTo>
                  <a:cubicBezTo>
                    <a:pt x="1270" y="2600"/>
                    <a:pt x="1295" y="2499"/>
                    <a:pt x="1313" y="2399"/>
                  </a:cubicBezTo>
                  <a:cubicBezTo>
                    <a:pt x="1322" y="2347"/>
                    <a:pt x="1328" y="2295"/>
                    <a:pt x="1336" y="2242"/>
                  </a:cubicBezTo>
                  <a:cubicBezTo>
                    <a:pt x="1342" y="2192"/>
                    <a:pt x="1350" y="2143"/>
                    <a:pt x="1357" y="2092"/>
                  </a:cubicBezTo>
                  <a:cubicBezTo>
                    <a:pt x="1371" y="1987"/>
                    <a:pt x="1386" y="1883"/>
                    <a:pt x="1401" y="1779"/>
                  </a:cubicBezTo>
                  <a:cubicBezTo>
                    <a:pt x="1407" y="1730"/>
                    <a:pt x="1414" y="1680"/>
                    <a:pt x="1427" y="1631"/>
                  </a:cubicBezTo>
                  <a:cubicBezTo>
                    <a:pt x="1442" y="1579"/>
                    <a:pt x="1454" y="1529"/>
                    <a:pt x="1469" y="1479"/>
                  </a:cubicBezTo>
                  <a:cubicBezTo>
                    <a:pt x="1496" y="1381"/>
                    <a:pt x="1522" y="1282"/>
                    <a:pt x="1550" y="1183"/>
                  </a:cubicBezTo>
                  <a:cubicBezTo>
                    <a:pt x="1611" y="959"/>
                    <a:pt x="1673" y="734"/>
                    <a:pt x="1735" y="509"/>
                  </a:cubicBezTo>
                  <a:cubicBezTo>
                    <a:pt x="1752" y="457"/>
                    <a:pt x="1755" y="404"/>
                    <a:pt x="1744" y="352"/>
                  </a:cubicBezTo>
                  <a:cubicBezTo>
                    <a:pt x="1741" y="298"/>
                    <a:pt x="1725" y="247"/>
                    <a:pt x="1695" y="200"/>
                  </a:cubicBezTo>
                  <a:cubicBezTo>
                    <a:pt x="1668" y="153"/>
                    <a:pt x="1635" y="115"/>
                    <a:pt x="1589" y="86"/>
                  </a:cubicBezTo>
                  <a:cubicBezTo>
                    <a:pt x="1550" y="50"/>
                    <a:pt x="1505" y="27"/>
                    <a:pt x="1453" y="16"/>
                  </a:cubicBezTo>
                  <a:cubicBezTo>
                    <a:pt x="1420" y="10"/>
                    <a:pt x="1384" y="6"/>
                    <a:pt x="1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9"/>
            <p:cNvSpPr/>
            <p:nvPr/>
          </p:nvSpPr>
          <p:spPr>
            <a:xfrm>
              <a:off x="4772246" y="1656791"/>
              <a:ext cx="50570" cy="94966"/>
            </a:xfrm>
            <a:custGeom>
              <a:avLst/>
              <a:gdLst/>
              <a:ahLst/>
              <a:cxnLst/>
              <a:rect l="l" t="t" r="r" b="b"/>
              <a:pathLst>
                <a:path w="2023" h="3799" extrusionOk="0">
                  <a:moveTo>
                    <a:pt x="1350" y="1579"/>
                  </a:moveTo>
                  <a:lnTo>
                    <a:pt x="1352" y="1584"/>
                  </a:lnTo>
                  <a:cubicBezTo>
                    <a:pt x="1351" y="1582"/>
                    <a:pt x="1351" y="1581"/>
                    <a:pt x="1350" y="1579"/>
                  </a:cubicBezTo>
                  <a:close/>
                  <a:moveTo>
                    <a:pt x="501" y="1"/>
                  </a:moveTo>
                  <a:cubicBezTo>
                    <a:pt x="463" y="1"/>
                    <a:pt x="424" y="7"/>
                    <a:pt x="385" y="18"/>
                  </a:cubicBezTo>
                  <a:cubicBezTo>
                    <a:pt x="343" y="37"/>
                    <a:pt x="300" y="54"/>
                    <a:pt x="259" y="71"/>
                  </a:cubicBezTo>
                  <a:cubicBezTo>
                    <a:pt x="181" y="117"/>
                    <a:pt x="118" y="180"/>
                    <a:pt x="74" y="257"/>
                  </a:cubicBezTo>
                  <a:lnTo>
                    <a:pt x="23" y="379"/>
                  </a:lnTo>
                  <a:cubicBezTo>
                    <a:pt x="0" y="470"/>
                    <a:pt x="0" y="558"/>
                    <a:pt x="24" y="648"/>
                  </a:cubicBezTo>
                  <a:cubicBezTo>
                    <a:pt x="57" y="846"/>
                    <a:pt x="98" y="1042"/>
                    <a:pt x="144" y="1238"/>
                  </a:cubicBezTo>
                  <a:cubicBezTo>
                    <a:pt x="191" y="1432"/>
                    <a:pt x="243" y="1626"/>
                    <a:pt x="302" y="1816"/>
                  </a:cubicBezTo>
                  <a:cubicBezTo>
                    <a:pt x="333" y="1912"/>
                    <a:pt x="355" y="2009"/>
                    <a:pt x="384" y="2106"/>
                  </a:cubicBezTo>
                  <a:cubicBezTo>
                    <a:pt x="411" y="2201"/>
                    <a:pt x="441" y="2296"/>
                    <a:pt x="473" y="2390"/>
                  </a:cubicBezTo>
                  <a:cubicBezTo>
                    <a:pt x="489" y="2437"/>
                    <a:pt x="505" y="2484"/>
                    <a:pt x="521" y="2531"/>
                  </a:cubicBezTo>
                  <a:cubicBezTo>
                    <a:pt x="522" y="2534"/>
                    <a:pt x="522" y="2536"/>
                    <a:pt x="523" y="2539"/>
                  </a:cubicBezTo>
                  <a:cubicBezTo>
                    <a:pt x="532" y="2566"/>
                    <a:pt x="573" y="2662"/>
                    <a:pt x="585" y="2687"/>
                  </a:cubicBezTo>
                  <a:cubicBezTo>
                    <a:pt x="588" y="2693"/>
                    <a:pt x="591" y="2698"/>
                    <a:pt x="594" y="2705"/>
                  </a:cubicBezTo>
                  <a:cubicBezTo>
                    <a:pt x="600" y="2716"/>
                    <a:pt x="606" y="2727"/>
                    <a:pt x="612" y="2739"/>
                  </a:cubicBezTo>
                  <a:cubicBezTo>
                    <a:pt x="624" y="2760"/>
                    <a:pt x="636" y="2782"/>
                    <a:pt x="647" y="2803"/>
                  </a:cubicBezTo>
                  <a:cubicBezTo>
                    <a:pt x="696" y="2891"/>
                    <a:pt x="746" y="2976"/>
                    <a:pt x="797" y="3063"/>
                  </a:cubicBezTo>
                  <a:cubicBezTo>
                    <a:pt x="809" y="3085"/>
                    <a:pt x="823" y="3106"/>
                    <a:pt x="836" y="3128"/>
                  </a:cubicBezTo>
                  <a:cubicBezTo>
                    <a:pt x="871" y="3187"/>
                    <a:pt x="915" y="3241"/>
                    <a:pt x="960" y="3294"/>
                  </a:cubicBezTo>
                  <a:cubicBezTo>
                    <a:pt x="990" y="3331"/>
                    <a:pt x="1022" y="3368"/>
                    <a:pt x="1051" y="3404"/>
                  </a:cubicBezTo>
                  <a:cubicBezTo>
                    <a:pt x="1114" y="3477"/>
                    <a:pt x="1176" y="3550"/>
                    <a:pt x="1242" y="3620"/>
                  </a:cubicBezTo>
                  <a:cubicBezTo>
                    <a:pt x="1259" y="3639"/>
                    <a:pt x="1276" y="3657"/>
                    <a:pt x="1291" y="3676"/>
                  </a:cubicBezTo>
                  <a:cubicBezTo>
                    <a:pt x="1321" y="3698"/>
                    <a:pt x="1349" y="3720"/>
                    <a:pt x="1378" y="3742"/>
                  </a:cubicBezTo>
                  <a:cubicBezTo>
                    <a:pt x="1426" y="3771"/>
                    <a:pt x="1477" y="3789"/>
                    <a:pt x="1534" y="3791"/>
                  </a:cubicBezTo>
                  <a:cubicBezTo>
                    <a:pt x="1552" y="3796"/>
                    <a:pt x="1571" y="3799"/>
                    <a:pt x="1589" y="3799"/>
                  </a:cubicBezTo>
                  <a:cubicBezTo>
                    <a:pt x="1608" y="3799"/>
                    <a:pt x="1626" y="3796"/>
                    <a:pt x="1645" y="3791"/>
                  </a:cubicBezTo>
                  <a:cubicBezTo>
                    <a:pt x="1702" y="3788"/>
                    <a:pt x="1757" y="3771"/>
                    <a:pt x="1807" y="3740"/>
                  </a:cubicBezTo>
                  <a:cubicBezTo>
                    <a:pt x="1835" y="3718"/>
                    <a:pt x="1864" y="3694"/>
                    <a:pt x="1895" y="3672"/>
                  </a:cubicBezTo>
                  <a:cubicBezTo>
                    <a:pt x="1917" y="3643"/>
                    <a:pt x="1938" y="3614"/>
                    <a:pt x="1959" y="3586"/>
                  </a:cubicBezTo>
                  <a:cubicBezTo>
                    <a:pt x="1990" y="3537"/>
                    <a:pt x="2006" y="3487"/>
                    <a:pt x="2010" y="3430"/>
                  </a:cubicBezTo>
                  <a:cubicBezTo>
                    <a:pt x="2022" y="3374"/>
                    <a:pt x="2020" y="3317"/>
                    <a:pt x="2002" y="3263"/>
                  </a:cubicBezTo>
                  <a:cubicBezTo>
                    <a:pt x="1966" y="3153"/>
                    <a:pt x="1932" y="3043"/>
                    <a:pt x="1901" y="2932"/>
                  </a:cubicBezTo>
                  <a:lnTo>
                    <a:pt x="1854" y="2764"/>
                  </a:lnTo>
                  <a:cubicBezTo>
                    <a:pt x="1845" y="2736"/>
                    <a:pt x="1834" y="2709"/>
                    <a:pt x="1822" y="2683"/>
                  </a:cubicBezTo>
                  <a:cubicBezTo>
                    <a:pt x="1812" y="2655"/>
                    <a:pt x="1800" y="2629"/>
                    <a:pt x="1790" y="2601"/>
                  </a:cubicBezTo>
                  <a:cubicBezTo>
                    <a:pt x="1746" y="2491"/>
                    <a:pt x="1706" y="2383"/>
                    <a:pt x="1668" y="2271"/>
                  </a:cubicBezTo>
                  <a:cubicBezTo>
                    <a:pt x="1613" y="2112"/>
                    <a:pt x="1530" y="1964"/>
                    <a:pt x="1458" y="1812"/>
                  </a:cubicBezTo>
                  <a:cubicBezTo>
                    <a:pt x="1415" y="1722"/>
                    <a:pt x="1374" y="1631"/>
                    <a:pt x="1334" y="1538"/>
                  </a:cubicBezTo>
                  <a:lnTo>
                    <a:pt x="1334" y="1538"/>
                  </a:lnTo>
                  <a:cubicBezTo>
                    <a:pt x="1311" y="1477"/>
                    <a:pt x="1291" y="1414"/>
                    <a:pt x="1270" y="1352"/>
                  </a:cubicBezTo>
                  <a:cubicBezTo>
                    <a:pt x="1246" y="1276"/>
                    <a:pt x="1221" y="1197"/>
                    <a:pt x="1197" y="1119"/>
                  </a:cubicBezTo>
                  <a:cubicBezTo>
                    <a:pt x="1152" y="964"/>
                    <a:pt x="1111" y="808"/>
                    <a:pt x="1074" y="651"/>
                  </a:cubicBezTo>
                  <a:cubicBezTo>
                    <a:pt x="1053" y="562"/>
                    <a:pt x="1033" y="472"/>
                    <a:pt x="1013" y="382"/>
                  </a:cubicBezTo>
                  <a:cubicBezTo>
                    <a:pt x="998" y="312"/>
                    <a:pt x="966" y="252"/>
                    <a:pt x="919" y="202"/>
                  </a:cubicBezTo>
                  <a:cubicBezTo>
                    <a:pt x="883" y="147"/>
                    <a:pt x="835" y="102"/>
                    <a:pt x="774" y="70"/>
                  </a:cubicBezTo>
                  <a:cubicBezTo>
                    <a:pt x="716" y="34"/>
                    <a:pt x="654" y="14"/>
                    <a:pt x="588" y="11"/>
                  </a:cubicBezTo>
                  <a:cubicBezTo>
                    <a:pt x="559" y="4"/>
                    <a:pt x="530" y="1"/>
                    <a:pt x="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9"/>
            <p:cNvSpPr/>
            <p:nvPr/>
          </p:nvSpPr>
          <p:spPr>
            <a:xfrm>
              <a:off x="5134785" y="1429463"/>
              <a:ext cx="174033" cy="111839"/>
            </a:xfrm>
            <a:custGeom>
              <a:avLst/>
              <a:gdLst/>
              <a:ahLst/>
              <a:cxnLst/>
              <a:rect l="l" t="t" r="r" b="b"/>
              <a:pathLst>
                <a:path w="6962" h="4474" extrusionOk="0">
                  <a:moveTo>
                    <a:pt x="1069" y="0"/>
                  </a:moveTo>
                  <a:cubicBezTo>
                    <a:pt x="1014" y="0"/>
                    <a:pt x="959" y="7"/>
                    <a:pt x="904" y="19"/>
                  </a:cubicBezTo>
                  <a:cubicBezTo>
                    <a:pt x="765" y="25"/>
                    <a:pt x="635" y="66"/>
                    <a:pt x="515" y="142"/>
                  </a:cubicBezTo>
                  <a:cubicBezTo>
                    <a:pt x="446" y="195"/>
                    <a:pt x="377" y="250"/>
                    <a:pt x="306" y="304"/>
                  </a:cubicBezTo>
                  <a:cubicBezTo>
                    <a:pt x="209" y="397"/>
                    <a:pt x="139" y="505"/>
                    <a:pt x="99" y="632"/>
                  </a:cubicBezTo>
                  <a:cubicBezTo>
                    <a:pt x="54" y="710"/>
                    <a:pt x="31" y="794"/>
                    <a:pt x="31" y="883"/>
                  </a:cubicBezTo>
                  <a:cubicBezTo>
                    <a:pt x="1" y="1016"/>
                    <a:pt x="6" y="1150"/>
                    <a:pt x="48" y="1285"/>
                  </a:cubicBezTo>
                  <a:cubicBezTo>
                    <a:pt x="83" y="1369"/>
                    <a:pt x="118" y="1454"/>
                    <a:pt x="153" y="1537"/>
                  </a:cubicBezTo>
                  <a:cubicBezTo>
                    <a:pt x="247" y="1688"/>
                    <a:pt x="370" y="1810"/>
                    <a:pt x="525" y="1901"/>
                  </a:cubicBezTo>
                  <a:cubicBezTo>
                    <a:pt x="819" y="2026"/>
                    <a:pt x="1110" y="2154"/>
                    <a:pt x="1401" y="2288"/>
                  </a:cubicBezTo>
                  <a:cubicBezTo>
                    <a:pt x="1474" y="2321"/>
                    <a:pt x="1547" y="2354"/>
                    <a:pt x="1619" y="2388"/>
                  </a:cubicBezTo>
                  <a:cubicBezTo>
                    <a:pt x="1692" y="2422"/>
                    <a:pt x="1763" y="2455"/>
                    <a:pt x="1833" y="2497"/>
                  </a:cubicBezTo>
                  <a:cubicBezTo>
                    <a:pt x="1969" y="2578"/>
                    <a:pt x="2103" y="2662"/>
                    <a:pt x="2238" y="2746"/>
                  </a:cubicBezTo>
                  <a:cubicBezTo>
                    <a:pt x="2509" y="2916"/>
                    <a:pt x="2777" y="3089"/>
                    <a:pt x="3044" y="3265"/>
                  </a:cubicBezTo>
                  <a:cubicBezTo>
                    <a:pt x="3314" y="3443"/>
                    <a:pt x="3580" y="3624"/>
                    <a:pt x="3844" y="3809"/>
                  </a:cubicBezTo>
                  <a:cubicBezTo>
                    <a:pt x="3909" y="3854"/>
                    <a:pt x="3973" y="3900"/>
                    <a:pt x="4039" y="3946"/>
                  </a:cubicBezTo>
                  <a:cubicBezTo>
                    <a:pt x="4104" y="3993"/>
                    <a:pt x="4168" y="4042"/>
                    <a:pt x="4236" y="4087"/>
                  </a:cubicBezTo>
                  <a:cubicBezTo>
                    <a:pt x="4304" y="4131"/>
                    <a:pt x="4375" y="4170"/>
                    <a:pt x="4443" y="4212"/>
                  </a:cubicBezTo>
                  <a:lnTo>
                    <a:pt x="4494" y="4244"/>
                  </a:lnTo>
                  <a:cubicBezTo>
                    <a:pt x="4558" y="4282"/>
                    <a:pt x="4475" y="4238"/>
                    <a:pt x="4684" y="4326"/>
                  </a:cubicBezTo>
                  <a:cubicBezTo>
                    <a:pt x="4724" y="4342"/>
                    <a:pt x="4810" y="4387"/>
                    <a:pt x="4876" y="4406"/>
                  </a:cubicBezTo>
                  <a:cubicBezTo>
                    <a:pt x="4896" y="4411"/>
                    <a:pt x="5262" y="4460"/>
                    <a:pt x="5279" y="4460"/>
                  </a:cubicBezTo>
                  <a:cubicBezTo>
                    <a:pt x="5284" y="4460"/>
                    <a:pt x="5289" y="4460"/>
                    <a:pt x="5295" y="4462"/>
                  </a:cubicBezTo>
                  <a:cubicBezTo>
                    <a:pt x="5331" y="4463"/>
                    <a:pt x="5368" y="4465"/>
                    <a:pt x="5404" y="4468"/>
                  </a:cubicBezTo>
                  <a:cubicBezTo>
                    <a:pt x="5420" y="4469"/>
                    <a:pt x="5437" y="4469"/>
                    <a:pt x="5452" y="4471"/>
                  </a:cubicBezTo>
                  <a:cubicBezTo>
                    <a:pt x="5462" y="4471"/>
                    <a:pt x="5471" y="4473"/>
                    <a:pt x="5482" y="4473"/>
                  </a:cubicBezTo>
                  <a:cubicBezTo>
                    <a:pt x="5485" y="4473"/>
                    <a:pt x="5489" y="4473"/>
                    <a:pt x="5493" y="4474"/>
                  </a:cubicBezTo>
                  <a:cubicBezTo>
                    <a:pt x="5505" y="4472"/>
                    <a:pt x="5517" y="4471"/>
                    <a:pt x="5529" y="4469"/>
                  </a:cubicBezTo>
                  <a:lnTo>
                    <a:pt x="5529" y="4469"/>
                  </a:lnTo>
                  <a:cubicBezTo>
                    <a:pt x="5520" y="4470"/>
                    <a:pt x="5511" y="4471"/>
                    <a:pt x="5503" y="4473"/>
                  </a:cubicBezTo>
                  <a:cubicBezTo>
                    <a:pt x="5506" y="4473"/>
                    <a:pt x="5510" y="4473"/>
                    <a:pt x="5514" y="4473"/>
                  </a:cubicBezTo>
                  <a:cubicBezTo>
                    <a:pt x="5576" y="4473"/>
                    <a:pt x="5639" y="4464"/>
                    <a:pt x="5702" y="4448"/>
                  </a:cubicBezTo>
                  <a:cubicBezTo>
                    <a:pt x="5898" y="4439"/>
                    <a:pt x="6081" y="4382"/>
                    <a:pt x="6250" y="4274"/>
                  </a:cubicBezTo>
                  <a:lnTo>
                    <a:pt x="6262" y="4266"/>
                  </a:lnTo>
                  <a:cubicBezTo>
                    <a:pt x="6268" y="4261"/>
                    <a:pt x="6274" y="4258"/>
                    <a:pt x="6281" y="4253"/>
                  </a:cubicBezTo>
                  <a:cubicBezTo>
                    <a:pt x="6295" y="4244"/>
                    <a:pt x="6311" y="4234"/>
                    <a:pt x="6325" y="4225"/>
                  </a:cubicBezTo>
                  <a:cubicBezTo>
                    <a:pt x="6509" y="4110"/>
                    <a:pt x="6691" y="3955"/>
                    <a:pt x="6793" y="3759"/>
                  </a:cubicBezTo>
                  <a:cubicBezTo>
                    <a:pt x="6835" y="3659"/>
                    <a:pt x="6875" y="3561"/>
                    <a:pt x="6917" y="3462"/>
                  </a:cubicBezTo>
                  <a:cubicBezTo>
                    <a:pt x="6937" y="3355"/>
                    <a:pt x="6953" y="3246"/>
                    <a:pt x="6962" y="3137"/>
                  </a:cubicBezTo>
                  <a:lnTo>
                    <a:pt x="6962" y="3126"/>
                  </a:lnTo>
                  <a:cubicBezTo>
                    <a:pt x="6962" y="3110"/>
                    <a:pt x="6960" y="3094"/>
                    <a:pt x="6960" y="3078"/>
                  </a:cubicBezTo>
                  <a:cubicBezTo>
                    <a:pt x="6960" y="3070"/>
                    <a:pt x="6960" y="3062"/>
                    <a:pt x="6959" y="3054"/>
                  </a:cubicBezTo>
                  <a:cubicBezTo>
                    <a:pt x="6948" y="2749"/>
                    <a:pt x="6902" y="2568"/>
                    <a:pt x="6758" y="2299"/>
                  </a:cubicBezTo>
                  <a:cubicBezTo>
                    <a:pt x="6745" y="2274"/>
                    <a:pt x="6724" y="2252"/>
                    <a:pt x="6707" y="2230"/>
                  </a:cubicBezTo>
                  <a:cubicBezTo>
                    <a:pt x="6610" y="2106"/>
                    <a:pt x="6514" y="1980"/>
                    <a:pt x="6416" y="1856"/>
                  </a:cubicBezTo>
                  <a:cubicBezTo>
                    <a:pt x="6406" y="1843"/>
                    <a:pt x="6397" y="1831"/>
                    <a:pt x="6387" y="1818"/>
                  </a:cubicBezTo>
                  <a:cubicBezTo>
                    <a:pt x="6382" y="1810"/>
                    <a:pt x="6377" y="1805"/>
                    <a:pt x="6368" y="1799"/>
                  </a:cubicBezTo>
                  <a:cubicBezTo>
                    <a:pt x="6263" y="1719"/>
                    <a:pt x="6158" y="1638"/>
                    <a:pt x="6053" y="1558"/>
                  </a:cubicBezTo>
                  <a:cubicBezTo>
                    <a:pt x="6048" y="1556"/>
                    <a:pt x="6044" y="1554"/>
                    <a:pt x="6040" y="1553"/>
                  </a:cubicBezTo>
                  <a:lnTo>
                    <a:pt x="6040" y="1553"/>
                  </a:lnTo>
                  <a:cubicBezTo>
                    <a:pt x="6041" y="1553"/>
                    <a:pt x="6042" y="1553"/>
                    <a:pt x="6043" y="1554"/>
                  </a:cubicBezTo>
                  <a:cubicBezTo>
                    <a:pt x="6042" y="1553"/>
                    <a:pt x="6041" y="1553"/>
                    <a:pt x="6040" y="1552"/>
                  </a:cubicBezTo>
                  <a:lnTo>
                    <a:pt x="6040" y="1552"/>
                  </a:lnTo>
                  <a:cubicBezTo>
                    <a:pt x="6040" y="1553"/>
                    <a:pt x="6040" y="1553"/>
                    <a:pt x="6040" y="1553"/>
                  </a:cubicBezTo>
                  <a:lnTo>
                    <a:pt x="6040" y="1553"/>
                  </a:lnTo>
                  <a:cubicBezTo>
                    <a:pt x="6037" y="1552"/>
                    <a:pt x="6035" y="1550"/>
                    <a:pt x="6032" y="1549"/>
                  </a:cubicBezTo>
                  <a:lnTo>
                    <a:pt x="6032" y="1549"/>
                  </a:lnTo>
                  <a:cubicBezTo>
                    <a:pt x="6035" y="1550"/>
                    <a:pt x="6037" y="1551"/>
                    <a:pt x="6040" y="1552"/>
                  </a:cubicBezTo>
                  <a:lnTo>
                    <a:pt x="6040" y="1552"/>
                  </a:lnTo>
                  <a:cubicBezTo>
                    <a:pt x="6001" y="1536"/>
                    <a:pt x="5962" y="1519"/>
                    <a:pt x="5923" y="1502"/>
                  </a:cubicBezTo>
                  <a:lnTo>
                    <a:pt x="5923" y="1502"/>
                  </a:lnTo>
                  <a:cubicBezTo>
                    <a:pt x="5893" y="1489"/>
                    <a:pt x="5863" y="1476"/>
                    <a:pt x="5833" y="1463"/>
                  </a:cubicBezTo>
                  <a:cubicBezTo>
                    <a:pt x="5682" y="1397"/>
                    <a:pt x="5533" y="1326"/>
                    <a:pt x="5378" y="1275"/>
                  </a:cubicBezTo>
                  <a:cubicBezTo>
                    <a:pt x="5342" y="1263"/>
                    <a:pt x="5305" y="1250"/>
                    <a:pt x="5266" y="1238"/>
                  </a:cubicBezTo>
                  <a:cubicBezTo>
                    <a:pt x="5124" y="1191"/>
                    <a:pt x="4983" y="1145"/>
                    <a:pt x="4840" y="1101"/>
                  </a:cubicBezTo>
                  <a:cubicBezTo>
                    <a:pt x="4556" y="1012"/>
                    <a:pt x="4272" y="927"/>
                    <a:pt x="3988" y="845"/>
                  </a:cubicBezTo>
                  <a:cubicBezTo>
                    <a:pt x="3701" y="763"/>
                    <a:pt x="3414" y="684"/>
                    <a:pt x="3127" y="608"/>
                  </a:cubicBezTo>
                  <a:cubicBezTo>
                    <a:pt x="2980" y="570"/>
                    <a:pt x="2835" y="533"/>
                    <a:pt x="2688" y="497"/>
                  </a:cubicBezTo>
                  <a:cubicBezTo>
                    <a:pt x="2653" y="488"/>
                    <a:pt x="2618" y="481"/>
                    <a:pt x="2584" y="470"/>
                  </a:cubicBezTo>
                  <a:cubicBezTo>
                    <a:pt x="2547" y="456"/>
                    <a:pt x="2510" y="444"/>
                    <a:pt x="2473" y="430"/>
                  </a:cubicBezTo>
                  <a:cubicBezTo>
                    <a:pt x="2405" y="406"/>
                    <a:pt x="2336" y="382"/>
                    <a:pt x="2268" y="359"/>
                  </a:cubicBezTo>
                  <a:cubicBezTo>
                    <a:pt x="1947" y="247"/>
                    <a:pt x="1625" y="141"/>
                    <a:pt x="1301" y="37"/>
                  </a:cubicBezTo>
                  <a:cubicBezTo>
                    <a:pt x="1224" y="13"/>
                    <a:pt x="1146" y="0"/>
                    <a:pt x="10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4" name="Google Shape;1324;p49"/>
          <p:cNvGrpSpPr/>
          <p:nvPr/>
        </p:nvGrpSpPr>
        <p:grpSpPr>
          <a:xfrm rot="900203">
            <a:off x="5519407" y="3912771"/>
            <a:ext cx="858554" cy="624608"/>
            <a:chOff x="3445675" y="4304875"/>
            <a:chExt cx="858475" cy="624550"/>
          </a:xfrm>
        </p:grpSpPr>
        <p:sp>
          <p:nvSpPr>
            <p:cNvPr id="1325" name="Google Shape;1325;p49"/>
            <p:cNvSpPr/>
            <p:nvPr/>
          </p:nvSpPr>
          <p:spPr>
            <a:xfrm>
              <a:off x="3445675" y="4304875"/>
              <a:ext cx="858475" cy="624550"/>
            </a:xfrm>
            <a:custGeom>
              <a:avLst/>
              <a:gdLst/>
              <a:ahLst/>
              <a:cxnLst/>
              <a:rect l="l" t="t" r="r" b="b"/>
              <a:pathLst>
                <a:path w="34339" h="24982" extrusionOk="0">
                  <a:moveTo>
                    <a:pt x="9623" y="1"/>
                  </a:moveTo>
                  <a:cubicBezTo>
                    <a:pt x="8335" y="1"/>
                    <a:pt x="7028" y="305"/>
                    <a:pt x="5802" y="948"/>
                  </a:cubicBezTo>
                  <a:cubicBezTo>
                    <a:pt x="1651" y="3126"/>
                    <a:pt x="0" y="8355"/>
                    <a:pt x="2115" y="12629"/>
                  </a:cubicBezTo>
                  <a:cubicBezTo>
                    <a:pt x="4047" y="16535"/>
                    <a:pt x="13627" y="24473"/>
                    <a:pt x="16897" y="24956"/>
                  </a:cubicBezTo>
                  <a:cubicBezTo>
                    <a:pt x="16966" y="24971"/>
                    <a:pt x="17044" y="24979"/>
                    <a:pt x="17124" y="24980"/>
                  </a:cubicBezTo>
                  <a:cubicBezTo>
                    <a:pt x="17139" y="24980"/>
                    <a:pt x="17154" y="24980"/>
                    <a:pt x="17168" y="24981"/>
                  </a:cubicBezTo>
                  <a:cubicBezTo>
                    <a:pt x="17182" y="24981"/>
                    <a:pt x="17196" y="24981"/>
                    <a:pt x="17211" y="24980"/>
                  </a:cubicBezTo>
                  <a:cubicBezTo>
                    <a:pt x="17292" y="24979"/>
                    <a:pt x="17369" y="24972"/>
                    <a:pt x="17438" y="24956"/>
                  </a:cubicBezTo>
                  <a:cubicBezTo>
                    <a:pt x="20708" y="24473"/>
                    <a:pt x="30290" y="16535"/>
                    <a:pt x="32222" y="12629"/>
                  </a:cubicBezTo>
                  <a:cubicBezTo>
                    <a:pt x="34338" y="8355"/>
                    <a:pt x="32687" y="3126"/>
                    <a:pt x="28537" y="948"/>
                  </a:cubicBezTo>
                  <a:cubicBezTo>
                    <a:pt x="27310" y="305"/>
                    <a:pt x="26003" y="1"/>
                    <a:pt x="24715" y="1"/>
                  </a:cubicBezTo>
                  <a:cubicBezTo>
                    <a:pt x="21643" y="1"/>
                    <a:pt x="18681" y="1734"/>
                    <a:pt x="17191" y="4746"/>
                  </a:cubicBezTo>
                  <a:cubicBezTo>
                    <a:pt x="17184" y="4761"/>
                    <a:pt x="17177" y="4777"/>
                    <a:pt x="17169" y="4793"/>
                  </a:cubicBezTo>
                  <a:cubicBezTo>
                    <a:pt x="17161" y="4777"/>
                    <a:pt x="17155" y="4762"/>
                    <a:pt x="17147" y="4746"/>
                  </a:cubicBezTo>
                  <a:cubicBezTo>
                    <a:pt x="15657" y="1734"/>
                    <a:pt x="12695" y="1"/>
                    <a:pt x="96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9"/>
            <p:cNvSpPr/>
            <p:nvPr/>
          </p:nvSpPr>
          <p:spPr>
            <a:xfrm>
              <a:off x="3646475" y="4601375"/>
              <a:ext cx="49675" cy="36475"/>
            </a:xfrm>
            <a:custGeom>
              <a:avLst/>
              <a:gdLst/>
              <a:ahLst/>
              <a:cxnLst/>
              <a:rect l="l" t="t" r="r" b="b"/>
              <a:pathLst>
                <a:path w="1987" h="1459" extrusionOk="0">
                  <a:moveTo>
                    <a:pt x="994" y="1"/>
                  </a:moveTo>
                  <a:cubicBezTo>
                    <a:pt x="445" y="1"/>
                    <a:pt x="1" y="459"/>
                    <a:pt x="1" y="1023"/>
                  </a:cubicBezTo>
                  <a:cubicBezTo>
                    <a:pt x="1" y="1180"/>
                    <a:pt x="37" y="1326"/>
                    <a:pt x="99" y="1458"/>
                  </a:cubicBezTo>
                  <a:cubicBezTo>
                    <a:pt x="258" y="1112"/>
                    <a:pt x="598" y="872"/>
                    <a:pt x="994" y="872"/>
                  </a:cubicBezTo>
                  <a:cubicBezTo>
                    <a:pt x="1390" y="872"/>
                    <a:pt x="1730" y="1112"/>
                    <a:pt x="1889" y="1458"/>
                  </a:cubicBezTo>
                  <a:cubicBezTo>
                    <a:pt x="1950" y="1326"/>
                    <a:pt x="1987" y="1180"/>
                    <a:pt x="1987" y="1023"/>
                  </a:cubicBezTo>
                  <a:cubicBezTo>
                    <a:pt x="1987" y="459"/>
                    <a:pt x="1543" y="1"/>
                    <a:pt x="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9"/>
            <p:cNvSpPr/>
            <p:nvPr/>
          </p:nvSpPr>
          <p:spPr>
            <a:xfrm>
              <a:off x="4053675" y="4601375"/>
              <a:ext cx="49675" cy="51125"/>
            </a:xfrm>
            <a:custGeom>
              <a:avLst/>
              <a:gdLst/>
              <a:ahLst/>
              <a:cxnLst/>
              <a:rect l="l" t="t" r="r" b="b"/>
              <a:pathLst>
                <a:path w="1987" h="2045" extrusionOk="0">
                  <a:moveTo>
                    <a:pt x="994" y="1"/>
                  </a:moveTo>
                  <a:cubicBezTo>
                    <a:pt x="445" y="1"/>
                    <a:pt x="1" y="459"/>
                    <a:pt x="1" y="1023"/>
                  </a:cubicBezTo>
                  <a:cubicBezTo>
                    <a:pt x="1" y="1588"/>
                    <a:pt x="445" y="2045"/>
                    <a:pt x="994" y="2045"/>
                  </a:cubicBezTo>
                  <a:cubicBezTo>
                    <a:pt x="1543" y="2045"/>
                    <a:pt x="1987" y="1588"/>
                    <a:pt x="1987" y="1023"/>
                  </a:cubicBezTo>
                  <a:cubicBezTo>
                    <a:pt x="1987" y="459"/>
                    <a:pt x="1543" y="1"/>
                    <a:pt x="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9"/>
            <p:cNvSpPr/>
            <p:nvPr/>
          </p:nvSpPr>
          <p:spPr>
            <a:xfrm>
              <a:off x="3469325" y="4304875"/>
              <a:ext cx="811200" cy="235775"/>
            </a:xfrm>
            <a:custGeom>
              <a:avLst/>
              <a:gdLst/>
              <a:ahLst/>
              <a:cxnLst/>
              <a:rect l="l" t="t" r="r" b="b"/>
              <a:pathLst>
                <a:path w="32448" h="9431" extrusionOk="0">
                  <a:moveTo>
                    <a:pt x="8679" y="1"/>
                  </a:moveTo>
                  <a:cubicBezTo>
                    <a:pt x="7391" y="1"/>
                    <a:pt x="6084" y="305"/>
                    <a:pt x="4858" y="948"/>
                  </a:cubicBezTo>
                  <a:cubicBezTo>
                    <a:pt x="1706" y="2602"/>
                    <a:pt x="0" y="6013"/>
                    <a:pt x="285" y="9430"/>
                  </a:cubicBezTo>
                  <a:cubicBezTo>
                    <a:pt x="507" y="6517"/>
                    <a:pt x="2142" y="3786"/>
                    <a:pt x="4858" y="2363"/>
                  </a:cubicBezTo>
                  <a:cubicBezTo>
                    <a:pt x="6084" y="1719"/>
                    <a:pt x="7392" y="1415"/>
                    <a:pt x="8680" y="1415"/>
                  </a:cubicBezTo>
                  <a:cubicBezTo>
                    <a:pt x="11751" y="1415"/>
                    <a:pt x="14713" y="3148"/>
                    <a:pt x="16202" y="6159"/>
                  </a:cubicBezTo>
                  <a:cubicBezTo>
                    <a:pt x="16211" y="6174"/>
                    <a:pt x="16217" y="6191"/>
                    <a:pt x="16224" y="6206"/>
                  </a:cubicBezTo>
                  <a:cubicBezTo>
                    <a:pt x="16233" y="6191"/>
                    <a:pt x="16239" y="6175"/>
                    <a:pt x="16247" y="6159"/>
                  </a:cubicBezTo>
                  <a:cubicBezTo>
                    <a:pt x="17737" y="3148"/>
                    <a:pt x="20698" y="1415"/>
                    <a:pt x="23770" y="1415"/>
                  </a:cubicBezTo>
                  <a:cubicBezTo>
                    <a:pt x="25058" y="1415"/>
                    <a:pt x="26365" y="1719"/>
                    <a:pt x="27592" y="2363"/>
                  </a:cubicBezTo>
                  <a:cubicBezTo>
                    <a:pt x="30305" y="3786"/>
                    <a:pt x="31941" y="6517"/>
                    <a:pt x="32164" y="9430"/>
                  </a:cubicBezTo>
                  <a:cubicBezTo>
                    <a:pt x="32447" y="6013"/>
                    <a:pt x="30742" y="2600"/>
                    <a:pt x="27592" y="948"/>
                  </a:cubicBezTo>
                  <a:cubicBezTo>
                    <a:pt x="26365" y="305"/>
                    <a:pt x="25058" y="1"/>
                    <a:pt x="23770" y="1"/>
                  </a:cubicBezTo>
                  <a:cubicBezTo>
                    <a:pt x="20698" y="1"/>
                    <a:pt x="17737" y="1734"/>
                    <a:pt x="16247" y="4746"/>
                  </a:cubicBezTo>
                  <a:cubicBezTo>
                    <a:pt x="16239" y="4761"/>
                    <a:pt x="16233" y="4777"/>
                    <a:pt x="16224" y="4793"/>
                  </a:cubicBezTo>
                  <a:cubicBezTo>
                    <a:pt x="16217" y="4777"/>
                    <a:pt x="16211" y="4762"/>
                    <a:pt x="16202" y="4746"/>
                  </a:cubicBezTo>
                  <a:cubicBezTo>
                    <a:pt x="14713" y="1734"/>
                    <a:pt x="11751" y="1"/>
                    <a:pt x="8679" y="1"/>
                  </a:cubicBezTo>
                  <a:close/>
                </a:path>
              </a:pathLst>
            </a:custGeom>
            <a:solidFill>
              <a:srgbClr val="FFFFFF">
                <a:alpha val="4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9"/>
            <p:cNvSpPr/>
            <p:nvPr/>
          </p:nvSpPr>
          <p:spPr>
            <a:xfrm>
              <a:off x="3657150" y="4667225"/>
              <a:ext cx="113300" cy="116625"/>
            </a:xfrm>
            <a:custGeom>
              <a:avLst/>
              <a:gdLst/>
              <a:ahLst/>
              <a:cxnLst/>
              <a:rect l="l" t="t" r="r" b="b"/>
              <a:pathLst>
                <a:path w="4532" h="4665" extrusionOk="0">
                  <a:moveTo>
                    <a:pt x="2265" y="0"/>
                  </a:moveTo>
                  <a:cubicBezTo>
                    <a:pt x="1014" y="0"/>
                    <a:pt x="0" y="1045"/>
                    <a:pt x="0" y="2332"/>
                  </a:cubicBezTo>
                  <a:cubicBezTo>
                    <a:pt x="0" y="3621"/>
                    <a:pt x="1014" y="4665"/>
                    <a:pt x="2265" y="4665"/>
                  </a:cubicBezTo>
                  <a:cubicBezTo>
                    <a:pt x="3518" y="4665"/>
                    <a:pt x="4532" y="3621"/>
                    <a:pt x="4532" y="2332"/>
                  </a:cubicBezTo>
                  <a:cubicBezTo>
                    <a:pt x="4532" y="1045"/>
                    <a:pt x="3518" y="0"/>
                    <a:pt x="22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9"/>
            <p:cNvSpPr/>
            <p:nvPr/>
          </p:nvSpPr>
          <p:spPr>
            <a:xfrm>
              <a:off x="3965275" y="4667225"/>
              <a:ext cx="113275" cy="116625"/>
            </a:xfrm>
            <a:custGeom>
              <a:avLst/>
              <a:gdLst/>
              <a:ahLst/>
              <a:cxnLst/>
              <a:rect l="l" t="t" r="r" b="b"/>
              <a:pathLst>
                <a:path w="4531" h="4665" extrusionOk="0">
                  <a:moveTo>
                    <a:pt x="2265" y="0"/>
                  </a:moveTo>
                  <a:cubicBezTo>
                    <a:pt x="1014" y="0"/>
                    <a:pt x="0" y="1045"/>
                    <a:pt x="0" y="2332"/>
                  </a:cubicBezTo>
                  <a:cubicBezTo>
                    <a:pt x="0" y="3621"/>
                    <a:pt x="1014" y="4665"/>
                    <a:pt x="2265" y="4665"/>
                  </a:cubicBezTo>
                  <a:cubicBezTo>
                    <a:pt x="3517" y="4665"/>
                    <a:pt x="4531" y="3621"/>
                    <a:pt x="4531" y="2332"/>
                  </a:cubicBezTo>
                  <a:cubicBezTo>
                    <a:pt x="4531" y="1045"/>
                    <a:pt x="3517" y="0"/>
                    <a:pt x="22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9"/>
            <p:cNvSpPr/>
            <p:nvPr/>
          </p:nvSpPr>
          <p:spPr>
            <a:xfrm>
              <a:off x="3728025" y="4598250"/>
              <a:ext cx="293800" cy="130950"/>
            </a:xfrm>
            <a:custGeom>
              <a:avLst/>
              <a:gdLst/>
              <a:ahLst/>
              <a:cxnLst/>
              <a:rect l="l" t="t" r="r" b="b"/>
              <a:pathLst>
                <a:path w="11752" h="5238" extrusionOk="0">
                  <a:moveTo>
                    <a:pt x="2023" y="1"/>
                  </a:moveTo>
                  <a:cubicBezTo>
                    <a:pt x="1680" y="1"/>
                    <a:pt x="1370" y="176"/>
                    <a:pt x="1115" y="632"/>
                  </a:cubicBezTo>
                  <a:cubicBezTo>
                    <a:pt x="0" y="2613"/>
                    <a:pt x="3022" y="5217"/>
                    <a:pt x="5861" y="5238"/>
                  </a:cubicBezTo>
                  <a:lnTo>
                    <a:pt x="5895" y="5238"/>
                  </a:lnTo>
                  <a:cubicBezTo>
                    <a:pt x="8729" y="5217"/>
                    <a:pt x="11751" y="2613"/>
                    <a:pt x="10638" y="632"/>
                  </a:cubicBezTo>
                  <a:cubicBezTo>
                    <a:pt x="10382" y="177"/>
                    <a:pt x="10073" y="1"/>
                    <a:pt x="9730" y="1"/>
                  </a:cubicBezTo>
                  <a:cubicBezTo>
                    <a:pt x="8580" y="1"/>
                    <a:pt x="7050" y="1974"/>
                    <a:pt x="5876" y="1992"/>
                  </a:cubicBezTo>
                  <a:cubicBezTo>
                    <a:pt x="4703" y="1973"/>
                    <a:pt x="3173" y="1"/>
                    <a:pt x="20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9"/>
            <p:cNvSpPr/>
            <p:nvPr/>
          </p:nvSpPr>
          <p:spPr>
            <a:xfrm>
              <a:off x="3766525" y="4606825"/>
              <a:ext cx="41975" cy="75950"/>
            </a:xfrm>
            <a:custGeom>
              <a:avLst/>
              <a:gdLst/>
              <a:ahLst/>
              <a:cxnLst/>
              <a:rect l="l" t="t" r="r" b="b"/>
              <a:pathLst>
                <a:path w="1679" h="3038" extrusionOk="0">
                  <a:moveTo>
                    <a:pt x="1464" y="0"/>
                  </a:moveTo>
                  <a:cubicBezTo>
                    <a:pt x="1437" y="49"/>
                    <a:pt x="1412" y="100"/>
                    <a:pt x="1386" y="149"/>
                  </a:cubicBezTo>
                  <a:cubicBezTo>
                    <a:pt x="1182" y="544"/>
                    <a:pt x="977" y="939"/>
                    <a:pt x="774" y="1334"/>
                  </a:cubicBezTo>
                  <a:cubicBezTo>
                    <a:pt x="570" y="1728"/>
                    <a:pt x="364" y="2125"/>
                    <a:pt x="160" y="2520"/>
                  </a:cubicBezTo>
                  <a:lnTo>
                    <a:pt x="0" y="2829"/>
                  </a:lnTo>
                  <a:cubicBezTo>
                    <a:pt x="55" y="2899"/>
                    <a:pt x="115" y="2969"/>
                    <a:pt x="178" y="3037"/>
                  </a:cubicBezTo>
                  <a:cubicBezTo>
                    <a:pt x="217" y="2957"/>
                    <a:pt x="259" y="2877"/>
                    <a:pt x="300" y="2799"/>
                  </a:cubicBezTo>
                  <a:cubicBezTo>
                    <a:pt x="504" y="2405"/>
                    <a:pt x="709" y="2009"/>
                    <a:pt x="913" y="1613"/>
                  </a:cubicBezTo>
                  <a:cubicBezTo>
                    <a:pt x="1119" y="1219"/>
                    <a:pt x="1323" y="823"/>
                    <a:pt x="1527" y="429"/>
                  </a:cubicBezTo>
                  <a:cubicBezTo>
                    <a:pt x="1579" y="331"/>
                    <a:pt x="1628" y="232"/>
                    <a:pt x="1679" y="134"/>
                  </a:cubicBezTo>
                  <a:cubicBezTo>
                    <a:pt x="1607" y="87"/>
                    <a:pt x="1535" y="43"/>
                    <a:pt x="14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9"/>
            <p:cNvSpPr/>
            <p:nvPr/>
          </p:nvSpPr>
          <p:spPr>
            <a:xfrm>
              <a:off x="3825850" y="4637750"/>
              <a:ext cx="27475" cy="83900"/>
            </a:xfrm>
            <a:custGeom>
              <a:avLst/>
              <a:gdLst/>
              <a:ahLst/>
              <a:cxnLst/>
              <a:rect l="l" t="t" r="r" b="b"/>
              <a:pathLst>
                <a:path w="1099" h="3356" extrusionOk="0">
                  <a:moveTo>
                    <a:pt x="872" y="0"/>
                  </a:moveTo>
                  <a:cubicBezTo>
                    <a:pt x="738" y="500"/>
                    <a:pt x="604" y="1000"/>
                    <a:pt x="472" y="1500"/>
                  </a:cubicBezTo>
                  <a:cubicBezTo>
                    <a:pt x="336" y="2010"/>
                    <a:pt x="200" y="2521"/>
                    <a:pt x="63" y="3031"/>
                  </a:cubicBezTo>
                  <a:cubicBezTo>
                    <a:pt x="42" y="3110"/>
                    <a:pt x="21" y="3188"/>
                    <a:pt x="0" y="3269"/>
                  </a:cubicBezTo>
                  <a:cubicBezTo>
                    <a:pt x="78" y="3298"/>
                    <a:pt x="158" y="3329"/>
                    <a:pt x="238" y="3356"/>
                  </a:cubicBezTo>
                  <a:cubicBezTo>
                    <a:pt x="244" y="3337"/>
                    <a:pt x="249" y="3316"/>
                    <a:pt x="254" y="3296"/>
                  </a:cubicBezTo>
                  <a:cubicBezTo>
                    <a:pt x="390" y="2786"/>
                    <a:pt x="526" y="2276"/>
                    <a:pt x="664" y="1766"/>
                  </a:cubicBezTo>
                  <a:cubicBezTo>
                    <a:pt x="801" y="1253"/>
                    <a:pt x="937" y="740"/>
                    <a:pt x="1074" y="228"/>
                  </a:cubicBezTo>
                  <a:cubicBezTo>
                    <a:pt x="1082" y="197"/>
                    <a:pt x="1090" y="165"/>
                    <a:pt x="1099" y="134"/>
                  </a:cubicBezTo>
                  <a:cubicBezTo>
                    <a:pt x="1023" y="93"/>
                    <a:pt x="948" y="47"/>
                    <a:pt x="8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9"/>
            <p:cNvSpPr/>
            <p:nvPr/>
          </p:nvSpPr>
          <p:spPr>
            <a:xfrm>
              <a:off x="3935150" y="4610775"/>
              <a:ext cx="43000" cy="77550"/>
            </a:xfrm>
            <a:custGeom>
              <a:avLst/>
              <a:gdLst/>
              <a:ahLst/>
              <a:cxnLst/>
              <a:rect l="l" t="t" r="r" b="b"/>
              <a:pathLst>
                <a:path w="1720" h="3102" extrusionOk="0">
                  <a:moveTo>
                    <a:pt x="212" y="0"/>
                  </a:moveTo>
                  <a:cubicBezTo>
                    <a:pt x="142" y="45"/>
                    <a:pt x="72" y="94"/>
                    <a:pt x="1" y="143"/>
                  </a:cubicBezTo>
                  <a:cubicBezTo>
                    <a:pt x="201" y="530"/>
                    <a:pt x="402" y="917"/>
                    <a:pt x="602" y="1305"/>
                  </a:cubicBezTo>
                  <a:cubicBezTo>
                    <a:pt x="808" y="1700"/>
                    <a:pt x="1011" y="2096"/>
                    <a:pt x="1217" y="2490"/>
                  </a:cubicBezTo>
                  <a:cubicBezTo>
                    <a:pt x="1322" y="2694"/>
                    <a:pt x="1428" y="2898"/>
                    <a:pt x="1532" y="3102"/>
                  </a:cubicBezTo>
                  <a:cubicBezTo>
                    <a:pt x="1597" y="3039"/>
                    <a:pt x="1660" y="2976"/>
                    <a:pt x="1719" y="2913"/>
                  </a:cubicBezTo>
                  <a:cubicBezTo>
                    <a:pt x="1650" y="2780"/>
                    <a:pt x="1580" y="2646"/>
                    <a:pt x="1513" y="2513"/>
                  </a:cubicBezTo>
                  <a:cubicBezTo>
                    <a:pt x="1308" y="2118"/>
                    <a:pt x="1104" y="1722"/>
                    <a:pt x="899" y="1328"/>
                  </a:cubicBezTo>
                  <a:cubicBezTo>
                    <a:pt x="695" y="933"/>
                    <a:pt x="490" y="538"/>
                    <a:pt x="286" y="142"/>
                  </a:cubicBezTo>
                  <a:cubicBezTo>
                    <a:pt x="261" y="95"/>
                    <a:pt x="236" y="47"/>
                    <a:pt x="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9"/>
            <p:cNvSpPr/>
            <p:nvPr/>
          </p:nvSpPr>
          <p:spPr>
            <a:xfrm>
              <a:off x="3889150" y="4641900"/>
              <a:ext cx="27300" cy="82150"/>
            </a:xfrm>
            <a:custGeom>
              <a:avLst/>
              <a:gdLst/>
              <a:ahLst/>
              <a:cxnLst/>
              <a:rect l="l" t="t" r="r" b="b"/>
              <a:pathLst>
                <a:path w="1092" h="3286" extrusionOk="0">
                  <a:moveTo>
                    <a:pt x="234" y="0"/>
                  </a:moveTo>
                  <a:cubicBezTo>
                    <a:pt x="156" y="42"/>
                    <a:pt x="78" y="79"/>
                    <a:pt x="1" y="111"/>
                  </a:cubicBezTo>
                  <a:cubicBezTo>
                    <a:pt x="116" y="542"/>
                    <a:pt x="231" y="972"/>
                    <a:pt x="346" y="1402"/>
                  </a:cubicBezTo>
                  <a:cubicBezTo>
                    <a:pt x="482" y="1912"/>
                    <a:pt x="618" y="2423"/>
                    <a:pt x="756" y="2933"/>
                  </a:cubicBezTo>
                  <a:lnTo>
                    <a:pt x="850" y="3286"/>
                  </a:lnTo>
                  <a:cubicBezTo>
                    <a:pt x="930" y="3262"/>
                    <a:pt x="1012" y="3237"/>
                    <a:pt x="1091" y="3211"/>
                  </a:cubicBezTo>
                  <a:cubicBezTo>
                    <a:pt x="1078" y="3160"/>
                    <a:pt x="1065" y="3110"/>
                    <a:pt x="1052" y="3062"/>
                  </a:cubicBezTo>
                  <a:cubicBezTo>
                    <a:pt x="916" y="2552"/>
                    <a:pt x="780" y="2042"/>
                    <a:pt x="643" y="1532"/>
                  </a:cubicBezTo>
                  <a:cubicBezTo>
                    <a:pt x="507" y="1021"/>
                    <a:pt x="370" y="51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9"/>
            <p:cNvSpPr/>
            <p:nvPr/>
          </p:nvSpPr>
          <p:spPr>
            <a:xfrm>
              <a:off x="3765525" y="4598250"/>
              <a:ext cx="218775" cy="60275"/>
            </a:xfrm>
            <a:custGeom>
              <a:avLst/>
              <a:gdLst/>
              <a:ahLst/>
              <a:cxnLst/>
              <a:rect l="l" t="t" r="r" b="b"/>
              <a:pathLst>
                <a:path w="8751" h="2411" extrusionOk="0">
                  <a:moveTo>
                    <a:pt x="521" y="1"/>
                  </a:moveTo>
                  <a:cubicBezTo>
                    <a:pt x="337" y="1"/>
                    <a:pt x="162" y="51"/>
                    <a:pt x="0" y="169"/>
                  </a:cubicBezTo>
                  <a:cubicBezTo>
                    <a:pt x="907" y="1411"/>
                    <a:pt x="2665" y="2399"/>
                    <a:pt x="4358" y="2410"/>
                  </a:cubicBezTo>
                  <a:lnTo>
                    <a:pt x="4392" y="2410"/>
                  </a:lnTo>
                  <a:cubicBezTo>
                    <a:pt x="6084" y="2398"/>
                    <a:pt x="7843" y="1410"/>
                    <a:pt x="8750" y="169"/>
                  </a:cubicBezTo>
                  <a:cubicBezTo>
                    <a:pt x="8588" y="51"/>
                    <a:pt x="8414" y="1"/>
                    <a:pt x="8230" y="1"/>
                  </a:cubicBezTo>
                  <a:cubicBezTo>
                    <a:pt x="7079" y="1"/>
                    <a:pt x="5550" y="1973"/>
                    <a:pt x="4375" y="1992"/>
                  </a:cubicBezTo>
                  <a:cubicBezTo>
                    <a:pt x="3202" y="1973"/>
                    <a:pt x="1672" y="1"/>
                    <a:pt x="521" y="1"/>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7" name="Google Shape;1337;p49"/>
          <p:cNvSpPr/>
          <p:nvPr/>
        </p:nvSpPr>
        <p:spPr>
          <a:xfrm>
            <a:off x="6998136" y="-11"/>
            <a:ext cx="2146021" cy="2046966"/>
          </a:xfrm>
          <a:custGeom>
            <a:avLst/>
            <a:gdLst/>
            <a:ahLst/>
            <a:cxnLst/>
            <a:rect l="l" t="t" r="r" b="b"/>
            <a:pathLst>
              <a:path w="16227" h="15478" extrusionOk="0">
                <a:moveTo>
                  <a:pt x="16226" y="1"/>
                </a:moveTo>
                <a:lnTo>
                  <a:pt x="1150" y="1"/>
                </a:lnTo>
                <a:cubicBezTo>
                  <a:pt x="0" y="1091"/>
                  <a:pt x="881" y="3134"/>
                  <a:pt x="2445" y="3105"/>
                </a:cubicBezTo>
                <a:cubicBezTo>
                  <a:pt x="3497" y="3087"/>
                  <a:pt x="4440" y="2296"/>
                  <a:pt x="5522" y="2338"/>
                </a:cubicBezTo>
                <a:cubicBezTo>
                  <a:pt x="6531" y="2284"/>
                  <a:pt x="7639" y="3093"/>
                  <a:pt x="7534" y="4160"/>
                </a:cubicBezTo>
                <a:cubicBezTo>
                  <a:pt x="7281" y="5570"/>
                  <a:pt x="5436" y="6247"/>
                  <a:pt x="5255" y="7751"/>
                </a:cubicBezTo>
                <a:cubicBezTo>
                  <a:pt x="4951" y="9020"/>
                  <a:pt x="6008" y="10243"/>
                  <a:pt x="7313" y="10022"/>
                </a:cubicBezTo>
                <a:cubicBezTo>
                  <a:pt x="8638" y="9940"/>
                  <a:pt x="9524" y="8531"/>
                  <a:pt x="10818" y="8478"/>
                </a:cubicBezTo>
                <a:cubicBezTo>
                  <a:pt x="11805" y="8454"/>
                  <a:pt x="12574" y="9514"/>
                  <a:pt x="12242" y="10446"/>
                </a:cubicBezTo>
                <a:cubicBezTo>
                  <a:pt x="11907" y="11464"/>
                  <a:pt x="10539" y="12039"/>
                  <a:pt x="10576" y="13111"/>
                </a:cubicBezTo>
                <a:cubicBezTo>
                  <a:pt x="11063" y="15415"/>
                  <a:pt x="14716" y="15477"/>
                  <a:pt x="16227" y="14140"/>
                </a:cubicBezTo>
                <a:lnTo>
                  <a:pt x="162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9"/>
          <p:cNvSpPr/>
          <p:nvPr/>
        </p:nvSpPr>
        <p:spPr>
          <a:xfrm>
            <a:off x="7311765" y="-11"/>
            <a:ext cx="1832392" cy="1725069"/>
          </a:xfrm>
          <a:custGeom>
            <a:avLst/>
            <a:gdLst/>
            <a:ahLst/>
            <a:cxnLst/>
            <a:rect l="l" t="t" r="r" b="b"/>
            <a:pathLst>
              <a:path w="13866" h="13044" extrusionOk="0">
                <a:moveTo>
                  <a:pt x="1014" y="1"/>
                </a:moveTo>
                <a:cubicBezTo>
                  <a:pt x="1" y="2356"/>
                  <a:pt x="2657" y="4930"/>
                  <a:pt x="4838" y="3585"/>
                </a:cubicBezTo>
                <a:cubicBezTo>
                  <a:pt x="5712" y="3037"/>
                  <a:pt x="6346" y="1892"/>
                  <a:pt x="7474" y="1874"/>
                </a:cubicBezTo>
                <a:cubicBezTo>
                  <a:pt x="8017" y="1872"/>
                  <a:pt x="8587" y="2314"/>
                  <a:pt x="8546" y="2858"/>
                </a:cubicBezTo>
                <a:cubicBezTo>
                  <a:pt x="8476" y="3596"/>
                  <a:pt x="7619" y="3862"/>
                  <a:pt x="7231" y="4404"/>
                </a:cubicBezTo>
                <a:cubicBezTo>
                  <a:pt x="6866" y="4862"/>
                  <a:pt x="7064" y="5621"/>
                  <a:pt x="7712" y="5582"/>
                </a:cubicBezTo>
                <a:cubicBezTo>
                  <a:pt x="8288" y="5589"/>
                  <a:pt x="8692" y="5100"/>
                  <a:pt x="9204" y="4921"/>
                </a:cubicBezTo>
                <a:cubicBezTo>
                  <a:pt x="10087" y="4588"/>
                  <a:pt x="11101" y="5327"/>
                  <a:pt x="11057" y="6269"/>
                </a:cubicBezTo>
                <a:cubicBezTo>
                  <a:pt x="11022" y="7694"/>
                  <a:pt x="8983" y="8363"/>
                  <a:pt x="8804" y="9777"/>
                </a:cubicBezTo>
                <a:cubicBezTo>
                  <a:pt x="8731" y="12247"/>
                  <a:pt x="12378" y="13043"/>
                  <a:pt x="13866" y="11345"/>
                </a:cubicBezTo>
                <a:lnTo>
                  <a:pt x="138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9"/>
          <p:cNvSpPr/>
          <p:nvPr/>
        </p:nvSpPr>
        <p:spPr>
          <a:xfrm>
            <a:off x="7675256" y="-83462"/>
            <a:ext cx="1544945" cy="1724143"/>
          </a:xfrm>
          <a:custGeom>
            <a:avLst/>
            <a:gdLst/>
            <a:ahLst/>
            <a:cxnLst/>
            <a:rect l="l" t="t" r="r" b="b"/>
            <a:pathLst>
              <a:path w="11682" h="13037" fill="none" extrusionOk="0">
                <a:moveTo>
                  <a:pt x="1210" y="0"/>
                </a:moveTo>
                <a:cubicBezTo>
                  <a:pt x="1607" y="722"/>
                  <a:pt x="1654" y="1625"/>
                  <a:pt x="1334" y="2385"/>
                </a:cubicBezTo>
                <a:cubicBezTo>
                  <a:pt x="1239" y="2609"/>
                  <a:pt x="1106" y="2831"/>
                  <a:pt x="899" y="2959"/>
                </a:cubicBezTo>
                <a:cubicBezTo>
                  <a:pt x="690" y="3085"/>
                  <a:pt x="394" y="3092"/>
                  <a:pt x="221" y="2918"/>
                </a:cubicBezTo>
                <a:cubicBezTo>
                  <a:pt x="1" y="2695"/>
                  <a:pt x="91" y="2299"/>
                  <a:pt x="309" y="2073"/>
                </a:cubicBezTo>
                <a:cubicBezTo>
                  <a:pt x="747" y="1619"/>
                  <a:pt x="1485" y="1663"/>
                  <a:pt x="2093" y="1833"/>
                </a:cubicBezTo>
                <a:cubicBezTo>
                  <a:pt x="2991" y="2085"/>
                  <a:pt x="3820" y="2540"/>
                  <a:pt x="4698" y="2857"/>
                </a:cubicBezTo>
                <a:cubicBezTo>
                  <a:pt x="5576" y="3176"/>
                  <a:pt x="6558" y="3353"/>
                  <a:pt x="7436" y="3040"/>
                </a:cubicBezTo>
                <a:cubicBezTo>
                  <a:pt x="7602" y="2980"/>
                  <a:pt x="7767" y="2901"/>
                  <a:pt x="7879" y="2764"/>
                </a:cubicBezTo>
                <a:cubicBezTo>
                  <a:pt x="7992" y="2628"/>
                  <a:pt x="8037" y="2426"/>
                  <a:pt x="7951" y="2272"/>
                </a:cubicBezTo>
                <a:cubicBezTo>
                  <a:pt x="7852" y="2098"/>
                  <a:pt x="7607" y="2043"/>
                  <a:pt x="7420" y="2119"/>
                </a:cubicBezTo>
                <a:cubicBezTo>
                  <a:pt x="7234" y="2194"/>
                  <a:pt x="7104" y="2369"/>
                  <a:pt x="7030" y="2556"/>
                </a:cubicBezTo>
                <a:cubicBezTo>
                  <a:pt x="6761" y="3233"/>
                  <a:pt x="7145" y="4006"/>
                  <a:pt x="7664" y="4517"/>
                </a:cubicBezTo>
                <a:cubicBezTo>
                  <a:pt x="8184" y="5028"/>
                  <a:pt x="8839" y="5393"/>
                  <a:pt x="9324" y="5937"/>
                </a:cubicBezTo>
                <a:cubicBezTo>
                  <a:pt x="9808" y="6481"/>
                  <a:pt x="10087" y="7327"/>
                  <a:pt x="9688" y="7937"/>
                </a:cubicBezTo>
                <a:cubicBezTo>
                  <a:pt x="9558" y="8134"/>
                  <a:pt x="9344" y="8296"/>
                  <a:pt x="9108" y="8282"/>
                </a:cubicBezTo>
                <a:cubicBezTo>
                  <a:pt x="8873" y="8265"/>
                  <a:pt x="8662" y="8003"/>
                  <a:pt x="8761" y="7790"/>
                </a:cubicBezTo>
                <a:cubicBezTo>
                  <a:pt x="8833" y="7631"/>
                  <a:pt x="9039" y="7566"/>
                  <a:pt x="9207" y="7609"/>
                </a:cubicBezTo>
                <a:cubicBezTo>
                  <a:pt x="9376" y="7652"/>
                  <a:pt x="9513" y="7777"/>
                  <a:pt x="9621" y="7915"/>
                </a:cubicBezTo>
                <a:cubicBezTo>
                  <a:pt x="10022" y="8427"/>
                  <a:pt x="10113" y="9164"/>
                  <a:pt x="9847" y="9758"/>
                </a:cubicBezTo>
                <a:cubicBezTo>
                  <a:pt x="9598" y="10315"/>
                  <a:pt x="9065" y="10747"/>
                  <a:pt x="8968" y="11350"/>
                </a:cubicBezTo>
                <a:cubicBezTo>
                  <a:pt x="8869" y="11968"/>
                  <a:pt x="9308" y="12598"/>
                  <a:pt x="9895" y="12817"/>
                </a:cubicBezTo>
                <a:cubicBezTo>
                  <a:pt x="10481" y="13036"/>
                  <a:pt x="11164" y="12888"/>
                  <a:pt x="11682" y="12536"/>
                </a:cubicBezTo>
              </a:path>
            </a:pathLst>
          </a:custGeom>
          <a:noFill/>
          <a:ln w="9525" cap="flat" cmpd="sng">
            <a:solidFill>
              <a:schemeClr val="accent1"/>
            </a:solidFill>
            <a:prstDash val="solid"/>
            <a:miter lim="10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9"/>
          <p:cNvSpPr/>
          <p:nvPr/>
        </p:nvSpPr>
        <p:spPr>
          <a:xfrm rot="10800000" flipH="1">
            <a:off x="7132868" y="3847775"/>
            <a:ext cx="2008613" cy="1295389"/>
          </a:xfrm>
          <a:custGeom>
            <a:avLst/>
            <a:gdLst/>
            <a:ahLst/>
            <a:cxnLst/>
            <a:rect l="l" t="t" r="r" b="b"/>
            <a:pathLst>
              <a:path w="15188" h="9795" extrusionOk="0">
                <a:moveTo>
                  <a:pt x="459" y="1615"/>
                </a:moveTo>
                <a:cubicBezTo>
                  <a:pt x="1" y="2814"/>
                  <a:pt x="837" y="4559"/>
                  <a:pt x="2270" y="4197"/>
                </a:cubicBezTo>
                <a:cubicBezTo>
                  <a:pt x="2970" y="3988"/>
                  <a:pt x="3503" y="3097"/>
                  <a:pt x="4311" y="3308"/>
                </a:cubicBezTo>
                <a:cubicBezTo>
                  <a:pt x="6123" y="4047"/>
                  <a:pt x="3339" y="7334"/>
                  <a:pt x="5973" y="9195"/>
                </a:cubicBezTo>
                <a:cubicBezTo>
                  <a:pt x="6910" y="9795"/>
                  <a:pt x="8179" y="9588"/>
                  <a:pt x="9039" y="8938"/>
                </a:cubicBezTo>
                <a:cubicBezTo>
                  <a:pt x="11128" y="7567"/>
                  <a:pt x="10323" y="3896"/>
                  <a:pt x="12328" y="4273"/>
                </a:cubicBezTo>
                <a:cubicBezTo>
                  <a:pt x="13278" y="4686"/>
                  <a:pt x="13349" y="6526"/>
                  <a:pt x="15188" y="5396"/>
                </a:cubicBezTo>
                <a:lnTo>
                  <a:pt x="15188" y="1"/>
                </a:lnTo>
                <a:lnTo>
                  <a:pt x="1307" y="1"/>
                </a:lnTo>
                <a:cubicBezTo>
                  <a:pt x="958" y="501"/>
                  <a:pt x="630" y="1026"/>
                  <a:pt x="459" y="161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9"/>
          <p:cNvSpPr/>
          <p:nvPr/>
        </p:nvSpPr>
        <p:spPr>
          <a:xfrm rot="10800000" flipH="1">
            <a:off x="7208647" y="4130261"/>
            <a:ext cx="1932834" cy="1082995"/>
          </a:xfrm>
          <a:custGeom>
            <a:avLst/>
            <a:gdLst/>
            <a:ahLst/>
            <a:cxnLst/>
            <a:rect l="l" t="t" r="r" b="b"/>
            <a:pathLst>
              <a:path w="14615" h="8189" extrusionOk="0">
                <a:moveTo>
                  <a:pt x="86" y="1666"/>
                </a:moveTo>
                <a:cubicBezTo>
                  <a:pt x="1330" y="4850"/>
                  <a:pt x="4267" y="1"/>
                  <a:pt x="5783" y="2099"/>
                </a:cubicBezTo>
                <a:cubicBezTo>
                  <a:pt x="6241" y="3210"/>
                  <a:pt x="5218" y="4453"/>
                  <a:pt x="6157" y="5741"/>
                </a:cubicBezTo>
                <a:cubicBezTo>
                  <a:pt x="7159" y="7106"/>
                  <a:pt x="8711" y="6550"/>
                  <a:pt x="9334" y="5145"/>
                </a:cubicBezTo>
                <a:cubicBezTo>
                  <a:pt x="9644" y="4580"/>
                  <a:pt x="9923" y="3966"/>
                  <a:pt x="10440" y="3583"/>
                </a:cubicBezTo>
                <a:cubicBezTo>
                  <a:pt x="11936" y="2468"/>
                  <a:pt x="14009" y="4114"/>
                  <a:pt x="13259" y="5824"/>
                </a:cubicBezTo>
                <a:cubicBezTo>
                  <a:pt x="13026" y="6360"/>
                  <a:pt x="12529" y="6886"/>
                  <a:pt x="12724" y="7438"/>
                </a:cubicBezTo>
                <a:cubicBezTo>
                  <a:pt x="13008" y="8134"/>
                  <a:pt x="13992" y="8189"/>
                  <a:pt x="14615" y="7946"/>
                </a:cubicBezTo>
                <a:lnTo>
                  <a:pt x="14615" y="529"/>
                </a:lnTo>
                <a:lnTo>
                  <a:pt x="335" y="529"/>
                </a:lnTo>
                <a:cubicBezTo>
                  <a:pt x="103" y="852"/>
                  <a:pt x="1" y="1275"/>
                  <a:pt x="86" y="166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9"/>
          <p:cNvSpPr/>
          <p:nvPr/>
        </p:nvSpPr>
        <p:spPr>
          <a:xfrm rot="10800000" flipH="1">
            <a:off x="7221872" y="4333926"/>
            <a:ext cx="1922121" cy="822860"/>
          </a:xfrm>
          <a:custGeom>
            <a:avLst/>
            <a:gdLst/>
            <a:ahLst/>
            <a:cxnLst/>
            <a:rect l="l" t="t" r="r" b="b"/>
            <a:pathLst>
              <a:path w="14534" h="6222" fill="none" extrusionOk="0">
                <a:moveTo>
                  <a:pt x="857" y="0"/>
                </a:moveTo>
                <a:cubicBezTo>
                  <a:pt x="478" y="154"/>
                  <a:pt x="161" y="485"/>
                  <a:pt x="80" y="887"/>
                </a:cubicBezTo>
                <a:cubicBezTo>
                  <a:pt x="0" y="1289"/>
                  <a:pt x="190" y="1745"/>
                  <a:pt x="560" y="1925"/>
                </a:cubicBezTo>
                <a:cubicBezTo>
                  <a:pt x="927" y="2104"/>
                  <a:pt x="1438" y="1944"/>
                  <a:pt x="1595" y="1564"/>
                </a:cubicBezTo>
                <a:cubicBezTo>
                  <a:pt x="1669" y="1386"/>
                  <a:pt x="1650" y="1151"/>
                  <a:pt x="1498" y="1031"/>
                </a:cubicBezTo>
                <a:cubicBezTo>
                  <a:pt x="1293" y="870"/>
                  <a:pt x="951" y="1032"/>
                  <a:pt x="897" y="1288"/>
                </a:cubicBezTo>
                <a:cubicBezTo>
                  <a:pt x="842" y="1542"/>
                  <a:pt x="1027" y="1806"/>
                  <a:pt x="1269" y="1901"/>
                </a:cubicBezTo>
                <a:cubicBezTo>
                  <a:pt x="1510" y="1997"/>
                  <a:pt x="1788" y="1956"/>
                  <a:pt x="2027" y="1854"/>
                </a:cubicBezTo>
                <a:cubicBezTo>
                  <a:pt x="2267" y="1754"/>
                  <a:pt x="2479" y="1600"/>
                  <a:pt x="2700" y="1462"/>
                </a:cubicBezTo>
                <a:cubicBezTo>
                  <a:pt x="3543" y="941"/>
                  <a:pt x="4589" y="678"/>
                  <a:pt x="5540" y="952"/>
                </a:cubicBezTo>
                <a:cubicBezTo>
                  <a:pt x="6492" y="1227"/>
                  <a:pt x="7289" y="2123"/>
                  <a:pt x="7258" y="3113"/>
                </a:cubicBezTo>
                <a:cubicBezTo>
                  <a:pt x="7253" y="3280"/>
                  <a:pt x="7220" y="3459"/>
                  <a:pt x="7101" y="3577"/>
                </a:cubicBezTo>
                <a:cubicBezTo>
                  <a:pt x="6980" y="3693"/>
                  <a:pt x="6752" y="3707"/>
                  <a:pt x="6662" y="3567"/>
                </a:cubicBezTo>
                <a:cubicBezTo>
                  <a:pt x="6596" y="3463"/>
                  <a:pt x="6626" y="3325"/>
                  <a:pt x="6667" y="3210"/>
                </a:cubicBezTo>
                <a:cubicBezTo>
                  <a:pt x="6969" y="2345"/>
                  <a:pt x="7755" y="1668"/>
                  <a:pt x="8653" y="1492"/>
                </a:cubicBezTo>
                <a:cubicBezTo>
                  <a:pt x="9552" y="1316"/>
                  <a:pt x="10533" y="1648"/>
                  <a:pt x="11141" y="2334"/>
                </a:cubicBezTo>
                <a:cubicBezTo>
                  <a:pt x="11515" y="2756"/>
                  <a:pt x="11745" y="3289"/>
                  <a:pt x="12121" y="3710"/>
                </a:cubicBezTo>
                <a:cubicBezTo>
                  <a:pt x="12495" y="4132"/>
                  <a:pt x="13110" y="4435"/>
                  <a:pt x="13622" y="4194"/>
                </a:cubicBezTo>
                <a:cubicBezTo>
                  <a:pt x="13897" y="4065"/>
                  <a:pt x="14089" y="3671"/>
                  <a:pt x="13872" y="3455"/>
                </a:cubicBezTo>
                <a:cubicBezTo>
                  <a:pt x="13744" y="3326"/>
                  <a:pt x="13525" y="3330"/>
                  <a:pt x="13369" y="3419"/>
                </a:cubicBezTo>
                <a:cubicBezTo>
                  <a:pt x="13213" y="3510"/>
                  <a:pt x="13107" y="3667"/>
                  <a:pt x="13028" y="3831"/>
                </a:cubicBezTo>
                <a:cubicBezTo>
                  <a:pt x="12781" y="4345"/>
                  <a:pt x="12757" y="4984"/>
                  <a:pt x="13055" y="5470"/>
                </a:cubicBezTo>
                <a:cubicBezTo>
                  <a:pt x="13354" y="5955"/>
                  <a:pt x="14008" y="6222"/>
                  <a:pt x="14533" y="5998"/>
                </a:cubicBezTo>
              </a:path>
            </a:pathLst>
          </a:custGeom>
          <a:noFill/>
          <a:ln w="9525" cap="flat" cmpd="sng">
            <a:solidFill>
              <a:schemeClr val="accent1"/>
            </a:solidFill>
            <a:prstDash val="solid"/>
            <a:miter lim="10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9"/>
          <p:cNvSpPr/>
          <p:nvPr/>
        </p:nvSpPr>
        <p:spPr>
          <a:xfrm>
            <a:off x="0" y="0"/>
            <a:ext cx="648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9">
            <a:hlinkClick r:id="rId3" action="ppaction://hlinksldjump"/>
          </p:cNvPr>
          <p:cNvSpPr/>
          <p:nvPr/>
        </p:nvSpPr>
        <p:spPr>
          <a:xfrm>
            <a:off x="144009" y="1774503"/>
            <a:ext cx="360000" cy="360000"/>
          </a:xfrm>
          <a:prstGeom prst="roundRect">
            <a:avLst>
              <a:gd name="adj" fmla="val 16667"/>
            </a:avLst>
          </a:prstGeom>
          <a:solidFill>
            <a:schemeClr val="dk2"/>
          </a:solidFill>
          <a:ln>
            <a:noFill/>
          </a:ln>
          <a:effectLst>
            <a:outerShdw blurRad="28575" dist="19050" dir="54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5" name="Google Shape;1345;p49"/>
          <p:cNvGrpSpPr/>
          <p:nvPr/>
        </p:nvGrpSpPr>
        <p:grpSpPr>
          <a:xfrm>
            <a:off x="208800" y="1889500"/>
            <a:ext cx="218100" cy="129996"/>
            <a:chOff x="208800" y="1889500"/>
            <a:chExt cx="218100" cy="129996"/>
          </a:xfrm>
        </p:grpSpPr>
        <p:cxnSp>
          <p:nvCxnSpPr>
            <p:cNvPr id="1346" name="Google Shape;1346;p49"/>
            <p:cNvCxnSpPr/>
            <p:nvPr/>
          </p:nvCxnSpPr>
          <p:spPr>
            <a:xfrm>
              <a:off x="208800" y="2019496"/>
              <a:ext cx="218100" cy="0"/>
            </a:xfrm>
            <a:prstGeom prst="straightConnector1">
              <a:avLst/>
            </a:prstGeom>
            <a:noFill/>
            <a:ln w="19050" cap="flat" cmpd="sng">
              <a:solidFill>
                <a:schemeClr val="accent6"/>
              </a:solidFill>
              <a:prstDash val="solid"/>
              <a:round/>
              <a:headEnd type="none" w="med" len="med"/>
              <a:tailEnd type="none" w="med" len="med"/>
            </a:ln>
          </p:spPr>
        </p:cxnSp>
        <p:cxnSp>
          <p:nvCxnSpPr>
            <p:cNvPr id="1347" name="Google Shape;1347;p49"/>
            <p:cNvCxnSpPr/>
            <p:nvPr/>
          </p:nvCxnSpPr>
          <p:spPr>
            <a:xfrm>
              <a:off x="208800" y="1954498"/>
              <a:ext cx="218100" cy="0"/>
            </a:xfrm>
            <a:prstGeom prst="straightConnector1">
              <a:avLst/>
            </a:prstGeom>
            <a:noFill/>
            <a:ln w="19050" cap="flat" cmpd="sng">
              <a:solidFill>
                <a:schemeClr val="accent6"/>
              </a:solidFill>
              <a:prstDash val="solid"/>
              <a:round/>
              <a:headEnd type="none" w="med" len="med"/>
              <a:tailEnd type="none" w="med" len="med"/>
            </a:ln>
          </p:spPr>
        </p:cxnSp>
        <p:cxnSp>
          <p:nvCxnSpPr>
            <p:cNvPr id="1348" name="Google Shape;1348;p49"/>
            <p:cNvCxnSpPr/>
            <p:nvPr/>
          </p:nvCxnSpPr>
          <p:spPr>
            <a:xfrm>
              <a:off x="208800" y="1889500"/>
              <a:ext cx="218100" cy="0"/>
            </a:xfrm>
            <a:prstGeom prst="straightConnector1">
              <a:avLst/>
            </a:prstGeom>
            <a:noFill/>
            <a:ln w="19050" cap="flat" cmpd="sng">
              <a:solidFill>
                <a:schemeClr val="accent6"/>
              </a:solidFill>
              <a:prstDash val="solid"/>
              <a:round/>
              <a:headEnd type="none" w="med" len="med"/>
              <a:tailEnd type="none" w="med" len="med"/>
            </a:ln>
          </p:spPr>
        </p:cxnSp>
      </p:grpSp>
      <p:sp>
        <p:nvSpPr>
          <p:cNvPr id="1349" name="Google Shape;1349;p49"/>
          <p:cNvSpPr/>
          <p:nvPr/>
        </p:nvSpPr>
        <p:spPr>
          <a:xfrm>
            <a:off x="144009" y="3009011"/>
            <a:ext cx="360000" cy="360000"/>
          </a:xfrm>
          <a:prstGeom prst="roundRect">
            <a:avLst>
              <a:gd name="adj" fmla="val 16667"/>
            </a:avLst>
          </a:prstGeom>
          <a:solidFill>
            <a:schemeClr val="dk2"/>
          </a:solidFill>
          <a:ln>
            <a:noFill/>
          </a:ln>
          <a:effectLst>
            <a:outerShdw blurRad="28575" dist="19050" dir="5400000" algn="bl" rotWithShape="0">
              <a:schemeClr val="dk1">
                <a:alpha val="10000"/>
              </a:schemeClr>
            </a:outerShdw>
          </a:effectLst>
        </p:spPr>
        <p:txBody>
          <a:bodyPr spcFirstLastPara="1" wrap="square" lIns="82800" tIns="91425" rIns="91425" bIns="91425" anchor="ctr" anchorCtr="0">
            <a:noAutofit/>
          </a:bodyPr>
          <a:lstStyle/>
          <a:p>
            <a:pPr marL="0" lvl="0" indent="0" algn="ctr" rtl="0">
              <a:spcBef>
                <a:spcPts val="0"/>
              </a:spcBef>
              <a:spcAft>
                <a:spcPts val="0"/>
              </a:spcAft>
              <a:buNone/>
            </a:pPr>
            <a:endParaRPr sz="1600"/>
          </a:p>
        </p:txBody>
      </p:sp>
      <p:sp>
        <p:nvSpPr>
          <p:cNvPr id="1350" name="Google Shape;1350;p49">
            <a:hlinkClick r:id="rId4" action="ppaction://hlinksldjump"/>
          </p:cNvPr>
          <p:cNvSpPr/>
          <p:nvPr/>
        </p:nvSpPr>
        <p:spPr>
          <a:xfrm>
            <a:off x="219302" y="3099300"/>
            <a:ext cx="209400" cy="179400"/>
          </a:xfrm>
          <a:prstGeom prst="upArrow">
            <a:avLst>
              <a:gd name="adj1" fmla="val 81568"/>
              <a:gd name="adj2"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9"/>
          <p:cNvSpPr/>
          <p:nvPr/>
        </p:nvSpPr>
        <p:spPr>
          <a:xfrm>
            <a:off x="144000" y="2185995"/>
            <a:ext cx="360000" cy="360000"/>
          </a:xfrm>
          <a:prstGeom prst="roundRect">
            <a:avLst>
              <a:gd name="adj" fmla="val 16667"/>
            </a:avLst>
          </a:prstGeom>
          <a:solidFill>
            <a:schemeClr val="lt2"/>
          </a:solidFill>
          <a:ln>
            <a:noFill/>
          </a:ln>
          <a:effectLst>
            <a:outerShdw blurRad="28575" dist="19050" dir="5400000" algn="bl" rotWithShape="0">
              <a:schemeClr val="dk1">
                <a:alpha val="10000"/>
              </a:schemeClr>
            </a:outerShdw>
          </a:effectLst>
        </p:spPr>
        <p:txBody>
          <a:bodyPr spcFirstLastPara="1" wrap="square" lIns="90000" tIns="91425" rIns="91425" bIns="91425" anchor="ctr" anchorCtr="0">
            <a:noAutofit/>
          </a:bodyPr>
          <a:lstStyle/>
          <a:p>
            <a:pPr marL="0" lvl="0" indent="0" algn="l" rtl="0">
              <a:spcBef>
                <a:spcPts val="0"/>
              </a:spcBef>
              <a:spcAft>
                <a:spcPts val="0"/>
              </a:spcAft>
              <a:buNone/>
            </a:pPr>
            <a:endParaRPr sz="1600">
              <a:solidFill>
                <a:schemeClr val="accent6"/>
              </a:solidFill>
            </a:endParaRPr>
          </a:p>
        </p:txBody>
      </p:sp>
      <p:sp>
        <p:nvSpPr>
          <p:cNvPr id="1352" name="Google Shape;1352;p49">
            <a:hlinkClick r:id="" action="ppaction://hlinkshowjump?jump=nextslide"/>
          </p:cNvPr>
          <p:cNvSpPr/>
          <p:nvPr/>
        </p:nvSpPr>
        <p:spPr>
          <a:xfrm rot="5400000">
            <a:off x="228300" y="2283195"/>
            <a:ext cx="191400" cy="1656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9"/>
          <p:cNvSpPr/>
          <p:nvPr/>
        </p:nvSpPr>
        <p:spPr>
          <a:xfrm>
            <a:off x="144000" y="2597509"/>
            <a:ext cx="360000" cy="360000"/>
          </a:xfrm>
          <a:prstGeom prst="roundRect">
            <a:avLst>
              <a:gd name="adj" fmla="val 16667"/>
            </a:avLst>
          </a:prstGeom>
          <a:solidFill>
            <a:schemeClr val="lt2"/>
          </a:solidFill>
          <a:ln>
            <a:noFill/>
          </a:ln>
          <a:effectLst>
            <a:outerShdw blurRad="28575" dist="19050" dir="5400000" algn="bl" rotWithShape="0">
              <a:schemeClr val="dk1">
                <a:alpha val="10000"/>
              </a:schemeClr>
            </a:outerShdw>
          </a:effectLst>
        </p:spPr>
        <p:txBody>
          <a:bodyPr spcFirstLastPara="1" wrap="square" lIns="90000" tIns="91425" rIns="91425" bIns="91425" anchor="ctr" anchorCtr="0">
            <a:noAutofit/>
          </a:bodyPr>
          <a:lstStyle/>
          <a:p>
            <a:pPr marL="0" lvl="0" indent="0" algn="l" rtl="0">
              <a:spcBef>
                <a:spcPts val="0"/>
              </a:spcBef>
              <a:spcAft>
                <a:spcPts val="0"/>
              </a:spcAft>
              <a:buNone/>
            </a:pPr>
            <a:endParaRPr sz="1600">
              <a:solidFill>
                <a:schemeClr val="accent6"/>
              </a:solidFill>
            </a:endParaRPr>
          </a:p>
        </p:txBody>
      </p:sp>
      <p:sp>
        <p:nvSpPr>
          <p:cNvPr id="1354" name="Google Shape;1354;p49">
            <a:hlinkClick r:id="" action="ppaction://hlinkshowjump?jump=previousslide"/>
          </p:cNvPr>
          <p:cNvSpPr/>
          <p:nvPr/>
        </p:nvSpPr>
        <p:spPr>
          <a:xfrm rot="-5400000" flipH="1">
            <a:off x="228300" y="2694709"/>
            <a:ext cx="191400" cy="1656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9">
            <a:hlinkClick r:id="rId3" action="ppaction://hlinksldjump"/>
          </p:cNvPr>
          <p:cNvSpPr/>
          <p:nvPr/>
        </p:nvSpPr>
        <p:spPr>
          <a:xfrm>
            <a:off x="144009" y="1774503"/>
            <a:ext cx="360000" cy="360000"/>
          </a:xfrm>
          <a:prstGeom prst="roundRect">
            <a:avLst>
              <a:gd name="adj" fmla="val 16667"/>
            </a:avLst>
          </a:prstGeom>
          <a:noFill/>
          <a:ln>
            <a:noFill/>
          </a:ln>
          <a:effectLst>
            <a:outerShdw blurRad="28575" dist="19050" dir="54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TextBox 12">
            <a:extLst>
              <a:ext uri="{FF2B5EF4-FFF2-40B4-BE49-F238E27FC236}">
                <a16:creationId xmlns:a16="http://schemas.microsoft.com/office/drawing/2014/main" id="{AFD8577D-E6F4-4E30-A130-49AC31627DF2}"/>
              </a:ext>
            </a:extLst>
          </p:cNvPr>
          <p:cNvSpPr txBox="1"/>
          <p:nvPr/>
        </p:nvSpPr>
        <p:spPr>
          <a:xfrm>
            <a:off x="950135" y="1679700"/>
            <a:ext cx="5494041" cy="1732590"/>
          </a:xfrm>
          <a:prstGeom prst="rect">
            <a:avLst/>
          </a:prstGeom>
        </p:spPr>
        <p:txBody>
          <a:bodyPr wrap="square" lIns="0" tIns="0" rIns="0" bIns="0" rtlCol="0" anchor="t">
            <a:spAutoFit/>
          </a:bodyPr>
          <a:lstStyle/>
          <a:p>
            <a:pPr algn="ctr" defTabSz="457200">
              <a:lnSpc>
                <a:spcPct val="150000"/>
              </a:lnSpc>
              <a:buClrTx/>
              <a:defRPr/>
            </a:pPr>
            <a:r>
              <a:rPr lang="en-US" sz="4000" b="1" dirty="0">
                <a:latin typeface="Cambria" panose="02040503050406030204" pitchFamily="18" charset="0"/>
                <a:ea typeface="Cambria" panose="02040503050406030204" pitchFamily="18" charset="0"/>
                <a:cs typeface="Arial" panose="020B0604020202020204" pitchFamily="34" charset="0"/>
              </a:rPr>
              <a:t>CẢM ƠN TẤT CẢ CÁC EM ĐÃ LẮNG NGHE</a:t>
            </a:r>
            <a:r>
              <a:rPr lang="en-US" sz="4000" b="1" kern="1200" dirty="0">
                <a:latin typeface="Cambria" panose="02040503050406030204" pitchFamily="18" charset="0"/>
                <a:ea typeface="Cambria" panose="02040503050406030204" pitchFamily="18" charset="0"/>
                <a:cs typeface="Arial" panose="020B0604020202020204" pitchFamily="34" charset="0"/>
              </a:rPr>
              <a:t>!</a:t>
            </a:r>
          </a:p>
        </p:txBody>
      </p:sp>
    </p:spTree>
  </p:cSld>
  <p:clrMapOvr>
    <a:masterClrMapping/>
  </p:clrMapOvr>
  <mc:AlternateContent xmlns:mc="http://schemas.openxmlformats.org/markup-compatibility/2006" xmlns:p15="http://schemas.microsoft.com/office/powerpoint/2012/main">
    <mc:Choice Requires="p15">
      <p:transition spd="med">
        <p15:prstTrans prst="fractur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0">
          <a:extLst>
            <a:ext uri="{FF2B5EF4-FFF2-40B4-BE49-F238E27FC236}">
              <a16:creationId xmlns:a16="http://schemas.microsoft.com/office/drawing/2014/main" id="{EFF5BE9B-A77A-CCDE-7DF4-D1DCA6C0E7D9}"/>
            </a:ext>
          </a:extLst>
        </p:cNvPr>
        <p:cNvGrpSpPr/>
        <p:nvPr/>
      </p:nvGrpSpPr>
      <p:grpSpPr>
        <a:xfrm>
          <a:off x="0" y="0"/>
          <a:ext cx="0" cy="0"/>
          <a:chOff x="0" y="0"/>
          <a:chExt cx="0" cy="0"/>
        </a:xfrm>
      </p:grpSpPr>
      <p:sp>
        <p:nvSpPr>
          <p:cNvPr id="276" name="Google Shape;276;p34">
            <a:extLst>
              <a:ext uri="{FF2B5EF4-FFF2-40B4-BE49-F238E27FC236}">
                <a16:creationId xmlns:a16="http://schemas.microsoft.com/office/drawing/2014/main" id="{7A528D38-E5F0-9484-CED3-B6CE9CE73B75}"/>
              </a:ext>
            </a:extLst>
          </p:cNvPr>
          <p:cNvSpPr/>
          <p:nvPr/>
        </p:nvSpPr>
        <p:spPr>
          <a:xfrm>
            <a:off x="6953550" y="30"/>
            <a:ext cx="2190457" cy="1845020"/>
          </a:xfrm>
          <a:custGeom>
            <a:avLst/>
            <a:gdLst/>
            <a:ahLst/>
            <a:cxnLst/>
            <a:rect l="l" t="t" r="r" b="b"/>
            <a:pathLst>
              <a:path w="16563" h="13951" extrusionOk="0">
                <a:moveTo>
                  <a:pt x="16562" y="1"/>
                </a:moveTo>
                <a:lnTo>
                  <a:pt x="467" y="1"/>
                </a:lnTo>
                <a:cubicBezTo>
                  <a:pt x="0" y="2794"/>
                  <a:pt x="3168" y="4851"/>
                  <a:pt x="5606" y="3556"/>
                </a:cubicBezTo>
                <a:cubicBezTo>
                  <a:pt x="6732" y="2988"/>
                  <a:pt x="7838" y="1710"/>
                  <a:pt x="9211" y="2140"/>
                </a:cubicBezTo>
                <a:cubicBezTo>
                  <a:pt x="10811" y="2812"/>
                  <a:pt x="11074" y="5118"/>
                  <a:pt x="10255" y="6492"/>
                </a:cubicBezTo>
                <a:cubicBezTo>
                  <a:pt x="9411" y="7518"/>
                  <a:pt x="9377" y="8784"/>
                  <a:pt x="10787" y="9289"/>
                </a:cubicBezTo>
                <a:cubicBezTo>
                  <a:pt x="12405" y="9770"/>
                  <a:pt x="13101" y="8152"/>
                  <a:pt x="14122" y="8361"/>
                </a:cubicBezTo>
                <a:cubicBezTo>
                  <a:pt x="15262" y="8930"/>
                  <a:pt x="14300" y="10271"/>
                  <a:pt x="14050" y="11117"/>
                </a:cubicBezTo>
                <a:cubicBezTo>
                  <a:pt x="13689" y="12539"/>
                  <a:pt x="15160" y="13951"/>
                  <a:pt x="16562" y="1343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34">
            <a:extLst>
              <a:ext uri="{FF2B5EF4-FFF2-40B4-BE49-F238E27FC236}">
                <a16:creationId xmlns:a16="http://schemas.microsoft.com/office/drawing/2014/main" id="{A9853356-6080-EB27-3D06-7A7A09C34055}"/>
              </a:ext>
            </a:extLst>
          </p:cNvPr>
          <p:cNvSpPr/>
          <p:nvPr/>
        </p:nvSpPr>
        <p:spPr>
          <a:xfrm>
            <a:off x="7423302" y="-57631"/>
            <a:ext cx="1720705" cy="723804"/>
          </a:xfrm>
          <a:custGeom>
            <a:avLst/>
            <a:gdLst/>
            <a:ahLst/>
            <a:cxnLst/>
            <a:rect l="l" t="t" r="r" b="b"/>
            <a:pathLst>
              <a:path w="13011" h="5473" extrusionOk="0">
                <a:moveTo>
                  <a:pt x="369" y="1677"/>
                </a:moveTo>
                <a:cubicBezTo>
                  <a:pt x="828" y="2488"/>
                  <a:pt x="1763" y="3052"/>
                  <a:pt x="2703" y="2927"/>
                </a:cubicBezTo>
                <a:cubicBezTo>
                  <a:pt x="4540" y="2696"/>
                  <a:pt x="5570" y="1"/>
                  <a:pt x="7595" y="617"/>
                </a:cubicBezTo>
                <a:cubicBezTo>
                  <a:pt x="9299" y="1290"/>
                  <a:pt x="8130" y="2547"/>
                  <a:pt x="7835" y="3720"/>
                </a:cubicBezTo>
                <a:cubicBezTo>
                  <a:pt x="7709" y="4590"/>
                  <a:pt x="8503" y="5472"/>
                  <a:pt x="9383" y="5436"/>
                </a:cubicBezTo>
                <a:cubicBezTo>
                  <a:pt x="10693" y="5383"/>
                  <a:pt x="11614" y="3628"/>
                  <a:pt x="13010" y="4063"/>
                </a:cubicBezTo>
                <a:lnTo>
                  <a:pt x="13010" y="436"/>
                </a:lnTo>
                <a:lnTo>
                  <a:pt x="1" y="436"/>
                </a:lnTo>
                <a:cubicBezTo>
                  <a:pt x="35" y="872"/>
                  <a:pt x="153" y="1297"/>
                  <a:pt x="369" y="1677"/>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34">
            <a:extLst>
              <a:ext uri="{FF2B5EF4-FFF2-40B4-BE49-F238E27FC236}">
                <a16:creationId xmlns:a16="http://schemas.microsoft.com/office/drawing/2014/main" id="{49AB3354-F3E6-E462-EFFE-AFEF290E48C8}"/>
              </a:ext>
            </a:extLst>
          </p:cNvPr>
          <p:cNvSpPr/>
          <p:nvPr/>
        </p:nvSpPr>
        <p:spPr>
          <a:xfrm>
            <a:off x="7442932" y="-117287"/>
            <a:ext cx="1759057" cy="867163"/>
          </a:xfrm>
          <a:custGeom>
            <a:avLst/>
            <a:gdLst/>
            <a:ahLst/>
            <a:cxnLst/>
            <a:rect l="l" t="t" r="r" b="b"/>
            <a:pathLst>
              <a:path w="13301" h="6557" fill="none" extrusionOk="0">
                <a:moveTo>
                  <a:pt x="1980" y="1"/>
                </a:moveTo>
                <a:cubicBezTo>
                  <a:pt x="2310" y="1008"/>
                  <a:pt x="2005" y="2194"/>
                  <a:pt x="1228" y="2913"/>
                </a:cubicBezTo>
                <a:cubicBezTo>
                  <a:pt x="1057" y="3071"/>
                  <a:pt x="856" y="3212"/>
                  <a:pt x="625" y="3237"/>
                </a:cubicBezTo>
                <a:cubicBezTo>
                  <a:pt x="395" y="3260"/>
                  <a:pt x="135" y="3132"/>
                  <a:pt x="79" y="2906"/>
                </a:cubicBezTo>
                <a:cubicBezTo>
                  <a:pt x="0" y="2591"/>
                  <a:pt x="327" y="2328"/>
                  <a:pt x="625" y="2202"/>
                </a:cubicBezTo>
                <a:cubicBezTo>
                  <a:pt x="1415" y="1870"/>
                  <a:pt x="2322" y="1849"/>
                  <a:pt x="3144" y="2090"/>
                </a:cubicBezTo>
                <a:cubicBezTo>
                  <a:pt x="3966" y="2330"/>
                  <a:pt x="4705" y="2822"/>
                  <a:pt x="5285" y="3453"/>
                </a:cubicBezTo>
                <a:cubicBezTo>
                  <a:pt x="5679" y="3880"/>
                  <a:pt x="6002" y="4367"/>
                  <a:pt x="6352" y="4831"/>
                </a:cubicBezTo>
                <a:cubicBezTo>
                  <a:pt x="6703" y="5294"/>
                  <a:pt x="7089" y="5743"/>
                  <a:pt x="7575" y="6060"/>
                </a:cubicBezTo>
                <a:cubicBezTo>
                  <a:pt x="8062" y="6379"/>
                  <a:pt x="8663" y="6557"/>
                  <a:pt x="9233" y="6436"/>
                </a:cubicBezTo>
                <a:cubicBezTo>
                  <a:pt x="9801" y="6316"/>
                  <a:pt x="10313" y="5856"/>
                  <a:pt x="10391" y="5280"/>
                </a:cubicBezTo>
                <a:cubicBezTo>
                  <a:pt x="10427" y="5013"/>
                  <a:pt x="10362" y="4722"/>
                  <a:pt x="10171" y="4531"/>
                </a:cubicBezTo>
                <a:cubicBezTo>
                  <a:pt x="9982" y="4341"/>
                  <a:pt x="9653" y="4283"/>
                  <a:pt x="9435" y="4439"/>
                </a:cubicBezTo>
                <a:cubicBezTo>
                  <a:pt x="9213" y="4599"/>
                  <a:pt x="9165" y="4926"/>
                  <a:pt x="9271" y="5178"/>
                </a:cubicBezTo>
                <a:cubicBezTo>
                  <a:pt x="9376" y="5429"/>
                  <a:pt x="9601" y="5611"/>
                  <a:pt x="9841" y="5739"/>
                </a:cubicBezTo>
                <a:cubicBezTo>
                  <a:pt x="10566" y="6129"/>
                  <a:pt x="11501" y="6090"/>
                  <a:pt x="12192" y="5642"/>
                </a:cubicBezTo>
                <a:cubicBezTo>
                  <a:pt x="12883" y="5194"/>
                  <a:pt x="13301" y="4356"/>
                  <a:pt x="13242" y="3536"/>
                </a:cubicBezTo>
              </a:path>
            </a:pathLst>
          </a:custGeom>
          <a:noFill/>
          <a:ln w="9525" cap="flat" cmpd="sng">
            <a:solidFill>
              <a:schemeClr val="accent1"/>
            </a:solidFill>
            <a:prstDash val="solid"/>
            <a:miter lim="1035"/>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Rounded Rectangle 32">
            <a:extLst>
              <a:ext uri="{FF2B5EF4-FFF2-40B4-BE49-F238E27FC236}">
                <a16:creationId xmlns:a16="http://schemas.microsoft.com/office/drawing/2014/main" id="{1DFEB1EB-120A-215C-FF8D-454AE30AEC59}"/>
              </a:ext>
            </a:extLst>
          </p:cNvPr>
          <p:cNvSpPr/>
          <p:nvPr/>
        </p:nvSpPr>
        <p:spPr>
          <a:xfrm>
            <a:off x="137504" y="166977"/>
            <a:ext cx="9006496" cy="4874150"/>
          </a:xfrm>
          <a:prstGeom prst="roundRect">
            <a:avLst>
              <a:gd name="adj" fmla="val 13933"/>
            </a:avLst>
          </a:prstGeom>
          <a:solidFill>
            <a:srgbClr val="FFFFFF"/>
          </a:solidFill>
          <a:ln w="28575" cap="flat" cmpd="sng" algn="ctr">
            <a:solidFill>
              <a:sysClr val="windowText" lastClr="000000">
                <a:lumMod val="90000"/>
                <a:lumOff val="10000"/>
              </a:sysClr>
            </a:solidFill>
            <a:prstDash val="dash"/>
          </a:ln>
          <a:effectLst/>
        </p:spPr>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2" name="TextBox 1">
            <a:extLst>
              <a:ext uri="{FF2B5EF4-FFF2-40B4-BE49-F238E27FC236}">
                <a16:creationId xmlns:a16="http://schemas.microsoft.com/office/drawing/2014/main" id="{BD86929D-1185-9870-52B6-0E08EC615B09}"/>
              </a:ext>
            </a:extLst>
          </p:cNvPr>
          <p:cNvSpPr txBox="1"/>
          <p:nvPr/>
        </p:nvSpPr>
        <p:spPr>
          <a:xfrm>
            <a:off x="137497" y="166977"/>
            <a:ext cx="8843555" cy="5093702"/>
          </a:xfrm>
          <a:prstGeom prst="rect">
            <a:avLst/>
          </a:prstGeom>
          <a:noFill/>
        </p:spPr>
        <p:txBody>
          <a:bodyPr wrap="square" rtlCol="0">
            <a:spAutoFit/>
          </a:bodyPr>
          <a:lstStyle/>
          <a:p>
            <a:pPr algn="ctr">
              <a:defRPr/>
            </a:pPr>
            <a:r>
              <a:rPr lang="en-US" sz="1300" b="1" dirty="0" err="1">
                <a:solidFill>
                  <a:srgbClr val="FF0000"/>
                </a:solidFill>
                <a:latin typeface="Cambria" panose="02040503050406030204" pitchFamily="18" charset="0"/>
                <a:ea typeface="Cambria" panose="02040503050406030204" pitchFamily="18" charset="0"/>
                <a:cs typeface="Arial" panose="020B0604020202020204" pitchFamily="34" charset="0"/>
              </a:rPr>
              <a:t>Thứ</a:t>
            </a:r>
            <a:r>
              <a:rPr lang="en-US" sz="13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300" b="1" dirty="0" err="1">
                <a:solidFill>
                  <a:srgbClr val="FF0000"/>
                </a:solidFill>
                <a:latin typeface="Cambria" panose="02040503050406030204" pitchFamily="18" charset="0"/>
                <a:ea typeface="Cambria" panose="02040503050406030204" pitchFamily="18" charset="0"/>
                <a:cs typeface="Arial" panose="020B0604020202020204" pitchFamily="34" charset="0"/>
              </a:rPr>
              <a:t>ngày</a:t>
            </a:r>
            <a:r>
              <a:rPr lang="en-US" sz="13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300" b="1" dirty="0" err="1">
                <a:solidFill>
                  <a:srgbClr val="FF0000"/>
                </a:solidFill>
                <a:latin typeface="Cambria" panose="02040503050406030204" pitchFamily="18" charset="0"/>
                <a:ea typeface="Cambria" panose="02040503050406030204" pitchFamily="18" charset="0"/>
                <a:cs typeface="Arial" panose="020B0604020202020204" pitchFamily="34" charset="0"/>
              </a:rPr>
              <a:t>tháng</a:t>
            </a:r>
            <a:r>
              <a:rPr lang="en-US" sz="13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300" b="1" dirty="0" err="1">
                <a:solidFill>
                  <a:srgbClr val="FF0000"/>
                </a:solidFill>
                <a:latin typeface="Cambria" panose="02040503050406030204" pitchFamily="18" charset="0"/>
                <a:ea typeface="Cambria" panose="02040503050406030204" pitchFamily="18" charset="0"/>
                <a:cs typeface="Arial" panose="020B0604020202020204" pitchFamily="34" charset="0"/>
              </a:rPr>
              <a:t>năm</a:t>
            </a:r>
            <a:r>
              <a:rPr lang="en-US" sz="1300" b="1" dirty="0">
                <a:solidFill>
                  <a:srgbClr val="FF0000"/>
                </a:solidFill>
                <a:latin typeface="Cambria" panose="02040503050406030204" pitchFamily="18" charset="0"/>
                <a:ea typeface="Cambria" panose="02040503050406030204" pitchFamily="18" charset="0"/>
                <a:cs typeface="Arial" panose="020B0604020202020204" pitchFamily="34" charset="0"/>
              </a:rPr>
              <a:t>  2025</a:t>
            </a:r>
          </a:p>
          <a:p>
            <a:pPr algn="ctr">
              <a:defRPr/>
            </a:pPr>
            <a:r>
              <a:rPr lang="en-US" sz="1300" b="1" dirty="0" err="1">
                <a:solidFill>
                  <a:srgbClr val="FF0000"/>
                </a:solidFill>
                <a:latin typeface="Cambria" panose="02040503050406030204" pitchFamily="18" charset="0"/>
                <a:ea typeface="Cambria" panose="02040503050406030204" pitchFamily="18" charset="0"/>
                <a:cs typeface="Arial" panose="020B0604020202020204" pitchFamily="34" charset="0"/>
              </a:rPr>
              <a:t>Tiếng</a:t>
            </a:r>
            <a:r>
              <a:rPr lang="en-US" sz="13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1300" b="1" dirty="0" err="1">
                <a:solidFill>
                  <a:srgbClr val="FF0000"/>
                </a:solidFill>
                <a:latin typeface="Cambria" panose="02040503050406030204" pitchFamily="18" charset="0"/>
                <a:ea typeface="Cambria" panose="02040503050406030204" pitchFamily="18" charset="0"/>
                <a:cs typeface="Arial" panose="020B0604020202020204" pitchFamily="34" charset="0"/>
              </a:rPr>
              <a:t>việt</a:t>
            </a:r>
            <a:r>
              <a:rPr lang="en-US" sz="1300" b="1" dirty="0">
                <a:solidFill>
                  <a:srgbClr val="FF0000"/>
                </a:solidFill>
                <a:latin typeface="Cambria" panose="02040503050406030204" pitchFamily="18" charset="0"/>
                <a:ea typeface="Cambria" panose="02040503050406030204" pitchFamily="18" charset="0"/>
                <a:cs typeface="Arial" panose="020B0604020202020204" pitchFamily="34" charset="0"/>
              </a:rPr>
              <a:t>:              ÔN TẬP TIẾT 7.</a:t>
            </a:r>
          </a:p>
          <a:p>
            <a:pPr indent="180340"/>
            <a:r>
              <a:rPr lang="vi-VN" sz="1300" b="1" dirty="0">
                <a:latin typeface="Cambria" panose="02040503050406030204" pitchFamily="18" charset="0"/>
                <a:ea typeface="Cambria" panose="02040503050406030204" pitchFamily="18" charset="0"/>
                <a:cs typeface="Times New Roman" panose="02020603050405020304" pitchFamily="18" charset="0"/>
              </a:rPr>
              <a:t>I. YÊU CẦU CẦN ĐẠT</a:t>
            </a:r>
            <a:endParaRPr lang="en-US" sz="1300" dirty="0">
              <a:latin typeface="Cambria" panose="02040503050406030204" pitchFamily="18" charset="0"/>
              <a:ea typeface="Cambria" panose="02040503050406030204" pitchFamily="18" charset="0"/>
              <a:cs typeface="Times New Roman" panose="02020603050405020304" pitchFamily="18" charset="0"/>
            </a:endParaRPr>
          </a:p>
          <a:p>
            <a:pPr indent="180340" algn="just"/>
            <a:r>
              <a:rPr lang="vi-VN" sz="1300" b="1" dirty="0">
                <a:latin typeface="Cambria" panose="02040503050406030204" pitchFamily="18" charset="0"/>
                <a:ea typeface="Cambria" panose="02040503050406030204" pitchFamily="18" charset="0"/>
                <a:cs typeface="Times New Roman" panose="02020603050405020304" pitchFamily="18" charset="0"/>
              </a:rPr>
              <a:t>1. Phát triển các năng lực đặc thù</a:t>
            </a:r>
            <a:endParaRPr lang="en-US" sz="1300" dirty="0">
              <a:latin typeface="Cambria" panose="02040503050406030204" pitchFamily="18" charset="0"/>
              <a:ea typeface="Cambria" panose="02040503050406030204" pitchFamily="18" charset="0"/>
              <a:cs typeface="Times New Roman" panose="02020603050405020304" pitchFamily="18" charset="0"/>
            </a:endParaRPr>
          </a:p>
          <a:p>
            <a:pPr indent="180340" algn="just"/>
            <a:r>
              <a:rPr lang="vi-VN" sz="1300" b="1" i="1" dirty="0">
                <a:latin typeface="Cambria" panose="02040503050406030204" pitchFamily="18" charset="0"/>
                <a:ea typeface="Cambria" panose="02040503050406030204" pitchFamily="18" charset="0"/>
                <a:cs typeface="Times New Roman" panose="02020603050405020304" pitchFamily="18" charset="0"/>
              </a:rPr>
              <a:t>1.1. Phát triển năng lực ngôn ngữ</a:t>
            </a:r>
            <a:endParaRPr lang="en-US" sz="1300" dirty="0">
              <a:latin typeface="Cambria" panose="02040503050406030204" pitchFamily="18" charset="0"/>
              <a:ea typeface="Cambria" panose="02040503050406030204" pitchFamily="18" charset="0"/>
              <a:cs typeface="Times New Roman" panose="02020603050405020304" pitchFamily="18" charset="0"/>
            </a:endParaRPr>
          </a:p>
          <a:p>
            <a:pPr marR="182880"/>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Đánh</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giá</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kĩ</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năng</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đọc</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thành</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tiếng</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HTL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của</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HS. HS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đọc</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diễn</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cảm</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trôi</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chảy</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đạt</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tốc</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độ</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khoảng</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100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tiếng</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phút</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thuộc</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lòng</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các</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khổ</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thơ</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bài</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thơ</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đã</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HTL</a:t>
            </a:r>
            <a:r>
              <a:rPr lang="en-US" sz="1300" spc="-1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ở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nửa</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cuối</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học</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kì</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II.</a:t>
            </a:r>
            <a:endParaRPr lang="en-US" sz="1300" dirty="0">
              <a:latin typeface="Cambria" panose="02040503050406030204" pitchFamily="18" charset="0"/>
              <a:ea typeface="Cambria" panose="02040503050406030204" pitchFamily="18" charset="0"/>
              <a:cs typeface="Times New Roman" panose="02020603050405020304" pitchFamily="18" charset="0"/>
            </a:endParaRPr>
          </a:p>
          <a:p>
            <a:pPr marR="179705"/>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Thực</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hiện</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được</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các</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BT, qua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đó</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hệ</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thống</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hoá</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kiến</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thức</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về</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câu</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đơn</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câu</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ghép</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và</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các</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thành</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phần</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câu</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đã</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được</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học</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ở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cấp</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Tiểu</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học</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a:t>
            </a:r>
            <a:endParaRPr lang="en-US" sz="1300" dirty="0">
              <a:latin typeface="Cambria" panose="02040503050406030204" pitchFamily="18" charset="0"/>
              <a:ea typeface="Cambria" panose="02040503050406030204" pitchFamily="18" charset="0"/>
              <a:cs typeface="Times New Roman" panose="02020603050405020304" pitchFamily="18" charset="0"/>
            </a:endParaRPr>
          </a:p>
          <a:p>
            <a:pPr marR="179705">
              <a:tabLst>
                <a:tab pos="180340" algn="l"/>
              </a:tabLst>
            </a:pPr>
            <a:r>
              <a:rPr lang="en-US" sz="1300" b="1" i="1" dirty="0">
                <a:latin typeface="Cambria" panose="02040503050406030204" pitchFamily="18" charset="0"/>
                <a:ea typeface="Cambria" panose="02040503050406030204" pitchFamily="18" charset="0"/>
                <a:cs typeface="Times New Roman" panose="02020603050405020304" pitchFamily="18" charset="0"/>
              </a:rPr>
              <a:t>	</a:t>
            </a:r>
            <a:r>
              <a:rPr lang="vi-VN" sz="1300" b="1" i="1" dirty="0">
                <a:latin typeface="Cambria" panose="02040503050406030204" pitchFamily="18" charset="0"/>
                <a:ea typeface="Cambria" panose="02040503050406030204" pitchFamily="18" charset="0"/>
                <a:cs typeface="Times New Roman" panose="02020603050405020304" pitchFamily="18" charset="0"/>
              </a:rPr>
              <a:t>1.2. Phát triển năng lực văn học</a:t>
            </a:r>
            <a:endParaRPr lang="en-US" sz="1300" dirty="0">
              <a:latin typeface="Cambria" panose="02040503050406030204" pitchFamily="18" charset="0"/>
              <a:ea typeface="Cambria" panose="02040503050406030204" pitchFamily="18" charset="0"/>
              <a:cs typeface="Times New Roman" panose="02020603050405020304" pitchFamily="18" charset="0"/>
            </a:endParaRPr>
          </a:p>
          <a:p>
            <a:pPr algn="just"/>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Biết</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chọn</a:t>
            </a:r>
            <a:r>
              <a:rPr lang="en-US" sz="1300" dirty="0">
                <a:latin typeface="Cambria" panose="02040503050406030204" pitchFamily="18" charset="0"/>
                <a:ea typeface="Cambria" panose="02040503050406030204" pitchFamily="18" charset="0"/>
                <a:cs typeface="Times New Roman" panose="02020603050405020304" pitchFamily="18" charset="0"/>
              </a:rPr>
              <a:t> 1 </a:t>
            </a:r>
            <a:r>
              <a:rPr lang="en-US" sz="1300" dirty="0" err="1">
                <a:latin typeface="Cambria" panose="02040503050406030204" pitchFamily="18" charset="0"/>
                <a:ea typeface="Cambria" panose="02040503050406030204" pitchFamily="18" charset="0"/>
                <a:cs typeface="Times New Roman" panose="02020603050405020304" pitchFamily="18" charset="0"/>
              </a:rPr>
              <a:t>trong</a:t>
            </a:r>
            <a:r>
              <a:rPr lang="en-US" sz="1300" dirty="0">
                <a:latin typeface="Cambria" panose="02040503050406030204" pitchFamily="18" charset="0"/>
                <a:ea typeface="Cambria" panose="02040503050406030204" pitchFamily="18" charset="0"/>
                <a:cs typeface="Times New Roman" panose="02020603050405020304" pitchFamily="18" charset="0"/>
              </a:rPr>
              <a:t> 2 </a:t>
            </a:r>
            <a:r>
              <a:rPr lang="en-US" sz="1300" dirty="0" err="1">
                <a:latin typeface="Cambria" panose="02040503050406030204" pitchFamily="18" charset="0"/>
                <a:ea typeface="Cambria" panose="02040503050406030204" pitchFamily="18" charset="0"/>
                <a:cs typeface="Times New Roman" panose="02020603050405020304" pitchFamily="18" charset="0"/>
              </a:rPr>
              <a:t>đề</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và</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trao</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đổi</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viết</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đoạn</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văn</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ngắn</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sau</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đó</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chọn</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một</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câu</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trong</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đoạn</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văn</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ngắn</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cho</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biết</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đó</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là</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câu</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đơn</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hay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câu</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 </a:t>
            </a:r>
            <a:r>
              <a:rPr lang="en-US" sz="1300" dirty="0" err="1">
                <a:solidFill>
                  <a:srgbClr val="231F20"/>
                </a:solidFill>
                <a:latin typeface="Cambria" panose="02040503050406030204" pitchFamily="18" charset="0"/>
                <a:ea typeface="Cambria" panose="02040503050406030204" pitchFamily="18" charset="0"/>
                <a:cs typeface="Times New Roman" panose="02020603050405020304" pitchFamily="18" charset="0"/>
              </a:rPr>
              <a:t>ghép</a:t>
            </a:r>
            <a:r>
              <a:rPr lang="en-US" sz="1300" dirty="0">
                <a:solidFill>
                  <a:srgbClr val="231F20"/>
                </a:solidFill>
                <a:latin typeface="Cambria" panose="02040503050406030204" pitchFamily="18" charset="0"/>
                <a:ea typeface="Cambria" panose="02040503050406030204" pitchFamily="18" charset="0"/>
                <a:cs typeface="Times New Roman" panose="02020603050405020304" pitchFamily="18" charset="0"/>
              </a:rPr>
              <a:t>.</a:t>
            </a:r>
            <a:endParaRPr lang="en-US" sz="1300" dirty="0">
              <a:latin typeface="Cambria" panose="02040503050406030204" pitchFamily="18" charset="0"/>
              <a:ea typeface="Cambria" panose="02040503050406030204" pitchFamily="18" charset="0"/>
              <a:cs typeface="Times New Roman" panose="02020603050405020304" pitchFamily="18" charset="0"/>
            </a:endParaRPr>
          </a:p>
          <a:p>
            <a:pPr indent="180340" algn="just"/>
            <a:r>
              <a:rPr lang="en-US" sz="1300" b="1" dirty="0">
                <a:latin typeface="Cambria" panose="02040503050406030204" pitchFamily="18" charset="0"/>
                <a:ea typeface="Cambria" panose="02040503050406030204" pitchFamily="18" charset="0"/>
                <a:cs typeface="Times New Roman" panose="02020603050405020304" pitchFamily="18" charset="0"/>
              </a:rPr>
              <a:t> </a:t>
            </a:r>
            <a:r>
              <a:rPr lang="vi-VN" sz="1300" b="1" dirty="0">
                <a:latin typeface="Cambria" panose="02040503050406030204" pitchFamily="18" charset="0"/>
                <a:ea typeface="Cambria" panose="02040503050406030204" pitchFamily="18" charset="0"/>
                <a:cs typeface="Times New Roman" panose="02020603050405020304" pitchFamily="18" charset="0"/>
              </a:rPr>
              <a:t>2. Góp phần phát triển các năng lực chung và phẩm chất</a:t>
            </a:r>
            <a:endParaRPr lang="en-US" sz="1300" dirty="0">
              <a:latin typeface="Cambria" panose="02040503050406030204" pitchFamily="18" charset="0"/>
              <a:ea typeface="Cambria" panose="02040503050406030204" pitchFamily="18" charset="0"/>
              <a:cs typeface="Times New Roman" panose="02020603050405020304" pitchFamily="18" charset="0"/>
            </a:endParaRPr>
          </a:p>
          <a:p>
            <a:pPr indent="180340" algn="just"/>
            <a:r>
              <a:rPr lang="vi-VN" sz="1300" b="1" dirty="0">
                <a:latin typeface="Cambria" panose="02040503050406030204" pitchFamily="18" charset="0"/>
                <a:ea typeface="Cambria" panose="02040503050406030204" pitchFamily="18" charset="0"/>
                <a:cs typeface="Times New Roman" panose="02020603050405020304" pitchFamily="18" charset="0"/>
              </a:rPr>
              <a:t>2.1. Phát triển các năng lực chung</a:t>
            </a:r>
            <a:endParaRPr lang="en-US" sz="1300" dirty="0">
              <a:latin typeface="Cambria" panose="02040503050406030204" pitchFamily="18" charset="0"/>
              <a:ea typeface="Cambria" panose="02040503050406030204" pitchFamily="18" charset="0"/>
              <a:cs typeface="Times New Roman" panose="02020603050405020304" pitchFamily="18" charset="0"/>
            </a:endParaRPr>
          </a:p>
          <a:p>
            <a:pPr indent="342900" algn="just"/>
            <a:r>
              <a:rPr lang="vi-VN" sz="1300" dirty="0">
                <a:latin typeface="Cambria" panose="02040503050406030204" pitchFamily="18" charset="0"/>
                <a:ea typeface="Cambria" panose="02040503050406030204" pitchFamily="18" charset="0"/>
                <a:cs typeface="Times New Roman" panose="02020603050405020304" pitchFamily="18" charset="0"/>
              </a:rPr>
              <a:t>– Phát triển NL tự chủ và tự học: HS tự giải quyết nhiệm vụ học tập: </a:t>
            </a:r>
            <a:r>
              <a:rPr lang="en-US" sz="1300" dirty="0" err="1">
                <a:latin typeface="Cambria" panose="02040503050406030204" pitchFamily="18" charset="0"/>
                <a:ea typeface="Cambria" panose="02040503050406030204" pitchFamily="18" charset="0"/>
                <a:cs typeface="Times New Roman" panose="02020603050405020304" pitchFamily="18" charset="0"/>
              </a:rPr>
              <a:t>biết</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viết</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một</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đoạn</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văn</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ngắn</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tả</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cảnh</a:t>
            </a:r>
            <a:r>
              <a:rPr lang="en-US" sz="1300" dirty="0">
                <a:latin typeface="Cambria" panose="02040503050406030204" pitchFamily="18" charset="0"/>
                <a:ea typeface="Cambria" panose="02040503050406030204" pitchFamily="18" charset="0"/>
                <a:cs typeface="Times New Roman" panose="02020603050405020304" pitchFamily="18" charset="0"/>
              </a:rPr>
              <a:t>.</a:t>
            </a:r>
          </a:p>
          <a:p>
            <a:pPr indent="342900" algn="just"/>
            <a:r>
              <a:rPr lang="vi-VN" sz="1300" dirty="0">
                <a:latin typeface="Cambria" panose="02040503050406030204" pitchFamily="18" charset="0"/>
                <a:ea typeface="Cambria" panose="02040503050406030204" pitchFamily="18" charset="0"/>
                <a:cs typeface="Times New Roman" panose="02020603050405020304" pitchFamily="18" charset="0"/>
              </a:rPr>
              <a:t>– Phát triển NL giao tiếp và hợp tác: </a:t>
            </a:r>
            <a:r>
              <a:rPr lang="en-US" sz="1300" dirty="0">
                <a:latin typeface="Cambria" panose="02040503050406030204" pitchFamily="18" charset="0"/>
                <a:ea typeface="Cambria" panose="02040503050406030204" pitchFamily="18" charset="0"/>
                <a:cs typeface="Times New Roman" panose="02020603050405020304" pitchFamily="18" charset="0"/>
              </a:rPr>
              <a:t>HS </a:t>
            </a:r>
            <a:r>
              <a:rPr lang="en-US" sz="1300" dirty="0" err="1">
                <a:latin typeface="Cambria" panose="02040503050406030204" pitchFamily="18" charset="0"/>
                <a:ea typeface="Cambria" panose="02040503050406030204" pitchFamily="18" charset="0"/>
                <a:cs typeface="Times New Roman" panose="02020603050405020304" pitchFamily="18" charset="0"/>
              </a:rPr>
              <a:t>biết</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trao</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đổi</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với</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bạn</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về</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đoạn</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văn</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mình</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chọn</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lí</a:t>
            </a:r>
            <a:r>
              <a:rPr lang="en-US" sz="1300" dirty="0">
                <a:latin typeface="Cambria" panose="02040503050406030204" pitchFamily="18" charset="0"/>
                <a:ea typeface="Cambria" panose="02040503050406030204" pitchFamily="18" charset="0"/>
                <a:cs typeface="Times New Roman" panose="02020603050405020304" pitchFamily="18" charset="0"/>
              </a:rPr>
              <a:t> do </a:t>
            </a:r>
            <a:r>
              <a:rPr lang="en-US" sz="1300" dirty="0" err="1">
                <a:latin typeface="Cambria" panose="02040503050406030204" pitchFamily="18" charset="0"/>
                <a:ea typeface="Cambria" panose="02040503050406030204" pitchFamily="18" charset="0"/>
                <a:cs typeface="Times New Roman" panose="02020603050405020304" pitchFamily="18" charset="0"/>
              </a:rPr>
              <a:t>lựa</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chọn</a:t>
            </a:r>
            <a:r>
              <a:rPr lang="en-US" sz="1300" dirty="0">
                <a:latin typeface="Cambria" panose="02040503050406030204" pitchFamily="18" charset="0"/>
                <a:ea typeface="Cambria" panose="02040503050406030204" pitchFamily="18" charset="0"/>
                <a:cs typeface="Times New Roman" panose="02020603050405020304" pitchFamily="18" charset="0"/>
              </a:rPr>
              <a:t>.  </a:t>
            </a:r>
          </a:p>
          <a:p>
            <a:pPr indent="342900" algn="just"/>
            <a:r>
              <a:rPr lang="vi-VN" sz="1300" dirty="0">
                <a:latin typeface="Cambria" panose="02040503050406030204" pitchFamily="18" charset="0"/>
                <a:ea typeface="Cambria" panose="02040503050406030204" pitchFamily="18" charset="0"/>
                <a:cs typeface="Times New Roman" panose="02020603050405020304" pitchFamily="18" charset="0"/>
              </a:rPr>
              <a:t>– Phát triển NL giải quyết vấn đề và sáng tạo: HS biết cách xử lí: bảo vệ quan điểm hoặc tiếp nhận góp ý từ bạn để </a:t>
            </a:r>
            <a:r>
              <a:rPr lang="en-US" sz="1300" dirty="0" err="1">
                <a:latin typeface="Cambria" panose="02040503050406030204" pitchFamily="18" charset="0"/>
                <a:ea typeface="Cambria" panose="02040503050406030204" pitchFamily="18" charset="0"/>
                <a:cs typeface="Times New Roman" panose="02020603050405020304" pitchFamily="18" charset="0"/>
              </a:rPr>
              <a:t>đoạn</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văn</a:t>
            </a:r>
            <a:r>
              <a:rPr lang="vi-VN" sz="1300" dirty="0">
                <a:latin typeface="Cambria" panose="02040503050406030204" pitchFamily="18" charset="0"/>
                <a:ea typeface="Cambria" panose="02040503050406030204" pitchFamily="18" charset="0"/>
                <a:cs typeface="Times New Roman" panose="02020603050405020304" pitchFamily="18" charset="0"/>
              </a:rPr>
              <a:t> của mình tốt hơn. </a:t>
            </a:r>
            <a:endParaRPr lang="en-US" sz="1300" dirty="0">
              <a:latin typeface="Cambria" panose="02040503050406030204" pitchFamily="18" charset="0"/>
              <a:ea typeface="Cambria" panose="02040503050406030204" pitchFamily="18" charset="0"/>
              <a:cs typeface="Times New Roman" panose="02020603050405020304" pitchFamily="18" charset="0"/>
            </a:endParaRPr>
          </a:p>
          <a:p>
            <a:pPr indent="180340" algn="just"/>
            <a:r>
              <a:rPr lang="vi-VN" sz="1300" b="1" dirty="0">
                <a:latin typeface="Cambria" panose="02040503050406030204" pitchFamily="18" charset="0"/>
                <a:ea typeface="Cambria" panose="02040503050406030204" pitchFamily="18" charset="0"/>
                <a:cs typeface="Times New Roman" panose="02020603050405020304" pitchFamily="18" charset="0"/>
              </a:rPr>
              <a:t>2.2. Bồi dưỡng phẩm chất chủ yếu</a:t>
            </a:r>
            <a:endParaRPr lang="en-US" sz="1300" dirty="0">
              <a:latin typeface="Cambria" panose="02040503050406030204" pitchFamily="18" charset="0"/>
              <a:ea typeface="Cambria" panose="02040503050406030204" pitchFamily="18" charset="0"/>
              <a:cs typeface="Times New Roman" panose="02020603050405020304" pitchFamily="18" charset="0"/>
            </a:endParaRPr>
          </a:p>
          <a:p>
            <a:pPr indent="180340" algn="just"/>
            <a:r>
              <a:rPr lang="vi-VN" sz="1300" i="1" dirty="0">
                <a:latin typeface="Cambria" panose="02040503050406030204" pitchFamily="18" charset="0"/>
                <a:ea typeface="Cambria" panose="02040503050406030204" pitchFamily="18" charset="0"/>
                <a:cs typeface="Times New Roman" panose="02020603050405020304" pitchFamily="18" charset="0"/>
              </a:rPr>
              <a:t>Phẩm chất yêu nước: </a:t>
            </a:r>
            <a:r>
              <a:rPr lang="vi-VN" sz="1300" dirty="0">
                <a:latin typeface="Cambria" panose="02040503050406030204" pitchFamily="18" charset="0"/>
                <a:ea typeface="Cambria" panose="02040503050406030204" pitchFamily="18" charset="0"/>
                <a:cs typeface="Times New Roman" panose="02020603050405020304" pitchFamily="18" charset="0"/>
              </a:rPr>
              <a:t>Thể hiện được quyết tâm học tập, rèn luyện để mai sau góp phần xây dựng đất nước.</a:t>
            </a:r>
            <a:endParaRPr lang="en-US" sz="1300" dirty="0">
              <a:latin typeface="Cambria" panose="02040503050406030204" pitchFamily="18" charset="0"/>
              <a:ea typeface="Cambria" panose="02040503050406030204" pitchFamily="18" charset="0"/>
              <a:cs typeface="Times New Roman" panose="02020603050405020304" pitchFamily="18" charset="0"/>
            </a:endParaRPr>
          </a:p>
          <a:p>
            <a:pPr indent="270510" algn="just"/>
            <a:r>
              <a:rPr lang="vi-VN" sz="1300" b="1" dirty="0">
                <a:latin typeface="Cambria" panose="02040503050406030204" pitchFamily="18" charset="0"/>
                <a:ea typeface="Cambria" panose="02040503050406030204" pitchFamily="18" charset="0"/>
                <a:cs typeface="Times New Roman" panose="02020603050405020304" pitchFamily="18" charset="0"/>
              </a:rPr>
              <a:t>II. ĐỒ DÙNG DẠY HỌC</a:t>
            </a:r>
            <a:endParaRPr lang="en-US" sz="1300" dirty="0">
              <a:latin typeface="Cambria" panose="02040503050406030204" pitchFamily="18" charset="0"/>
              <a:ea typeface="Cambria" panose="02040503050406030204" pitchFamily="18" charset="0"/>
              <a:cs typeface="Times New Roman" panose="02020603050405020304" pitchFamily="18" charset="0"/>
            </a:endParaRPr>
          </a:p>
          <a:p>
            <a:pPr indent="270510" algn="just"/>
            <a:r>
              <a:rPr lang="en-US" sz="1300" dirty="0">
                <a:latin typeface="Cambria" panose="02040503050406030204" pitchFamily="18" charset="0"/>
                <a:ea typeface="Cambria" panose="02040503050406030204" pitchFamily="18" charset="0"/>
                <a:cs typeface="Times New Roman" panose="02020603050405020304" pitchFamily="18" charset="0"/>
              </a:rPr>
              <a:t>- </a:t>
            </a:r>
            <a:r>
              <a:rPr lang="vi-VN" sz="1300" dirty="0">
                <a:latin typeface="Cambria" panose="02040503050406030204" pitchFamily="18" charset="0"/>
                <a:ea typeface="Cambria" panose="02040503050406030204" pitchFamily="18" charset="0"/>
                <a:cs typeface="Times New Roman" panose="02020603050405020304" pitchFamily="18" charset="0"/>
              </a:rPr>
              <a:t>GV chuẩn bị: máy tính, </a:t>
            </a:r>
            <a:r>
              <a:rPr lang="en-US" sz="1300" dirty="0">
                <a:latin typeface="Cambria" panose="02040503050406030204" pitchFamily="18" charset="0"/>
                <a:ea typeface="Cambria" panose="02040503050406030204" pitchFamily="18" charset="0"/>
                <a:cs typeface="Times New Roman" panose="02020603050405020304" pitchFamily="18" charset="0"/>
              </a:rPr>
              <a:t>Ti vi</a:t>
            </a:r>
            <a:r>
              <a:rPr lang="vi-VN"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tờ</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phiếu</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viết</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tên</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các</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bài</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tập</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dirty="0" err="1">
                <a:latin typeface="Cambria" panose="02040503050406030204" pitchFamily="18" charset="0"/>
                <a:ea typeface="Cambria" panose="02040503050406030204" pitchFamily="18" charset="0"/>
                <a:cs typeface="Times New Roman" panose="02020603050405020304" pitchFamily="18" charset="0"/>
              </a:rPr>
              <a:t>đọc</a:t>
            </a:r>
            <a:r>
              <a:rPr lang="vi-VN" sz="1300" dirty="0">
                <a:latin typeface="Cambria" panose="02040503050406030204" pitchFamily="18" charset="0"/>
                <a:ea typeface="Cambria" panose="02040503050406030204" pitchFamily="18" charset="0"/>
                <a:cs typeface="Times New Roman" panose="02020603050405020304" pitchFamily="18" charset="0"/>
              </a:rPr>
              <a:t>.</a:t>
            </a:r>
            <a:endParaRPr lang="en-US" sz="1300" dirty="0">
              <a:latin typeface="Cambria" panose="02040503050406030204" pitchFamily="18" charset="0"/>
              <a:ea typeface="Cambria" panose="02040503050406030204" pitchFamily="18" charset="0"/>
              <a:cs typeface="Times New Roman" panose="02020603050405020304" pitchFamily="18" charset="0"/>
            </a:endParaRPr>
          </a:p>
          <a:p>
            <a:pPr indent="270510" algn="just"/>
            <a:r>
              <a:rPr lang="en-US" sz="1300" dirty="0">
                <a:latin typeface="Cambria" panose="02040503050406030204" pitchFamily="18" charset="0"/>
                <a:ea typeface="Cambria" panose="02040503050406030204" pitchFamily="18" charset="0"/>
                <a:cs typeface="Times New Roman" panose="02020603050405020304" pitchFamily="18" charset="0"/>
              </a:rPr>
              <a:t>- </a:t>
            </a:r>
            <a:r>
              <a:rPr lang="vi-VN" sz="1300" dirty="0">
                <a:latin typeface="Cambria" panose="02040503050406030204" pitchFamily="18" charset="0"/>
                <a:ea typeface="Cambria" panose="02040503050406030204" pitchFamily="18" charset="0"/>
                <a:cs typeface="Times New Roman" panose="02020603050405020304" pitchFamily="18" charset="0"/>
              </a:rPr>
              <a:t>HS chuẩn bị: SGK </a:t>
            </a:r>
            <a:r>
              <a:rPr lang="vi-VN" sz="1300" i="1" dirty="0">
                <a:latin typeface="Cambria" panose="02040503050406030204" pitchFamily="18" charset="0"/>
                <a:ea typeface="Cambria" panose="02040503050406030204" pitchFamily="18" charset="0"/>
                <a:cs typeface="Times New Roman" panose="02020603050405020304" pitchFamily="18" charset="0"/>
              </a:rPr>
              <a:t>Tiếng Việt 5</a:t>
            </a:r>
            <a:r>
              <a:rPr lang="vi-VN" sz="1300" dirty="0">
                <a:latin typeface="Cambria" panose="02040503050406030204" pitchFamily="18" charset="0"/>
                <a:ea typeface="Cambria" panose="02040503050406030204" pitchFamily="18" charset="0"/>
                <a:cs typeface="Times New Roman" panose="02020603050405020304" pitchFamily="18" charset="0"/>
              </a:rPr>
              <a:t>, tập </a:t>
            </a:r>
            <a:r>
              <a:rPr lang="en-US" sz="1300" dirty="0">
                <a:latin typeface="Cambria" panose="02040503050406030204" pitchFamily="18" charset="0"/>
                <a:ea typeface="Cambria" panose="02040503050406030204" pitchFamily="18" charset="0"/>
                <a:cs typeface="Times New Roman" panose="02020603050405020304" pitchFamily="18" charset="0"/>
              </a:rPr>
              <a:t>2</a:t>
            </a:r>
            <a:r>
              <a:rPr lang="vi-VN" sz="1300" dirty="0">
                <a:latin typeface="Cambria" panose="02040503050406030204" pitchFamily="18" charset="0"/>
                <a:ea typeface="Cambria" panose="02040503050406030204" pitchFamily="18" charset="0"/>
                <a:cs typeface="Times New Roman" panose="02020603050405020304" pitchFamily="18" charset="0"/>
              </a:rPr>
              <a:t>.</a:t>
            </a:r>
            <a:endParaRPr lang="en-US" sz="1300" dirty="0">
              <a:latin typeface="Cambria" panose="02040503050406030204" pitchFamily="18" charset="0"/>
              <a:ea typeface="Cambria" panose="02040503050406030204" pitchFamily="18" charset="0"/>
              <a:cs typeface="Times New Roman" panose="02020603050405020304" pitchFamily="18" charset="0"/>
            </a:endParaRPr>
          </a:p>
          <a:p>
            <a:pPr indent="270510"/>
            <a:r>
              <a:rPr lang="en-US" sz="1300" b="1" dirty="0">
                <a:latin typeface="Cambria" panose="02040503050406030204" pitchFamily="18" charset="0"/>
                <a:ea typeface="Cambria" panose="02040503050406030204" pitchFamily="18" charset="0"/>
                <a:cs typeface="Times New Roman" panose="02020603050405020304" pitchFamily="18" charset="0"/>
              </a:rPr>
              <a:t>III.</a:t>
            </a:r>
            <a:r>
              <a:rPr lang="en-US" sz="1300" dirty="0">
                <a:latin typeface="Cambria" panose="02040503050406030204" pitchFamily="18" charset="0"/>
                <a:ea typeface="Cambria" panose="02040503050406030204" pitchFamily="18" charset="0"/>
                <a:cs typeface="Times New Roman" panose="02020603050405020304" pitchFamily="18" charset="0"/>
              </a:rPr>
              <a:t> </a:t>
            </a:r>
            <a:r>
              <a:rPr lang="en-US" sz="1300" b="1" dirty="0">
                <a:latin typeface="Cambria" panose="02040503050406030204" pitchFamily="18" charset="0"/>
                <a:ea typeface="Cambria" panose="02040503050406030204" pitchFamily="18" charset="0"/>
                <a:cs typeface="Times New Roman" panose="02020603050405020304" pitchFamily="18" charset="0"/>
              </a:rPr>
              <a:t>CÁC HOẠT ĐỘNG DẠY VÀ HỌC CHỦ YẾU</a:t>
            </a:r>
            <a:endParaRPr lang="en-US" sz="1300" dirty="0">
              <a:latin typeface="Cambria" panose="02040503050406030204" pitchFamily="18" charset="0"/>
              <a:ea typeface="Cambria" panose="02040503050406030204" pitchFamily="18" charset="0"/>
              <a:cs typeface="Times New Roman" panose="02020603050405020304" pitchFamily="18" charset="0"/>
            </a:endParaRPr>
          </a:p>
          <a:p>
            <a:pPr indent="270510">
              <a:defRPr/>
            </a:pPr>
            <a:endParaRPr lang="en-US" sz="1300"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38767483"/>
      </p:ext>
    </p:extLst>
  </p:cSld>
  <p:clrMapOvr>
    <a:masterClrMapping/>
  </p:clrMapOvr>
  <p:transition spd="med">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99FA9DFC-E1CF-44E2-A289-574F21C76BAF}"/>
              </a:ext>
            </a:extLst>
          </p:cNvPr>
          <p:cNvSpPr txBox="1"/>
          <p:nvPr/>
        </p:nvSpPr>
        <p:spPr>
          <a:xfrm>
            <a:off x="2844800" y="0"/>
            <a:ext cx="3454400" cy="646331"/>
          </a:xfrm>
          <a:prstGeom prst="rect">
            <a:avLst/>
          </a:prstGeom>
          <a:noFill/>
        </p:spPr>
        <p:txBody>
          <a:bodyPr wrap="square" rtlCol="0">
            <a:spAutoFit/>
          </a:bodyPr>
          <a:lstStyle/>
          <a:p>
            <a:pPr algn="ctr"/>
            <a:r>
              <a:rPr lang="en-US" sz="3600" b="1" u="sng">
                <a:latin typeface="Cambria" panose="02040503050406030204" pitchFamily="18" charset="0"/>
                <a:ea typeface="Cambria" panose="02040503050406030204" pitchFamily="18" charset="0"/>
              </a:rPr>
              <a:t>KHỞI ĐỘNG </a:t>
            </a:r>
          </a:p>
        </p:txBody>
      </p:sp>
      <p:sp>
        <p:nvSpPr>
          <p:cNvPr id="22" name="TextBox 21">
            <a:extLst>
              <a:ext uri="{FF2B5EF4-FFF2-40B4-BE49-F238E27FC236}">
                <a16:creationId xmlns:a16="http://schemas.microsoft.com/office/drawing/2014/main" id="{E07C3B67-AD1A-4305-9913-F5C4842009EF}"/>
              </a:ext>
            </a:extLst>
          </p:cNvPr>
          <p:cNvSpPr txBox="1"/>
          <p:nvPr/>
        </p:nvSpPr>
        <p:spPr>
          <a:xfrm>
            <a:off x="931333" y="867813"/>
            <a:ext cx="7281334" cy="461665"/>
          </a:xfrm>
          <a:prstGeom prst="rect">
            <a:avLst/>
          </a:prstGeom>
          <a:solidFill>
            <a:schemeClr val="accent1"/>
          </a:solidFill>
        </p:spPr>
        <p:txBody>
          <a:bodyPr wrap="square" rtlCol="0">
            <a:spAutoFit/>
          </a:bodyPr>
          <a:lstStyle/>
          <a:p>
            <a:pPr algn="ctr"/>
            <a:r>
              <a:rPr lang="en-US" sz="2400" b="1" i="1">
                <a:latin typeface="Cambria" panose="02040503050406030204" pitchFamily="18" charset="0"/>
                <a:ea typeface="Cambria" panose="02040503050406030204" pitchFamily="18" charset="0"/>
              </a:rPr>
              <a:t>Các em hãy cùng xem video dưới đây: </a:t>
            </a:r>
          </a:p>
        </p:txBody>
      </p:sp>
      <p:pic>
        <p:nvPicPr>
          <p:cNvPr id="23" name="Heo Peppa - Mua sắm - Tập đầy đủ - Heo Peppa Tiếng Việt - Phim Hoạt Hình">
            <a:hlinkClick r:id="" action="ppaction://media"/>
            <a:extLst>
              <a:ext uri="{FF2B5EF4-FFF2-40B4-BE49-F238E27FC236}">
                <a16:creationId xmlns:a16="http://schemas.microsoft.com/office/drawing/2014/main" id="{350B4C1E-121D-4C0E-9E96-EDD3463C558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9614" y="1329478"/>
            <a:ext cx="8388626" cy="3814022"/>
          </a:xfrm>
          <a:prstGeom prst="rect">
            <a:avLst/>
          </a:prstGeom>
        </p:spPr>
      </p:pic>
    </p:spTree>
    <p:extLst>
      <p:ext uri="{BB962C8B-B14F-4D97-AF65-F5344CB8AC3E}">
        <p14:creationId xmlns:p14="http://schemas.microsoft.com/office/powerpoint/2010/main" val="324883421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3"/>
                </p:tgtEl>
              </p:cMediaNode>
            </p:video>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315" name="Google Shape;315;p35"/>
          <p:cNvSpPr/>
          <p:nvPr/>
        </p:nvSpPr>
        <p:spPr>
          <a:xfrm>
            <a:off x="7121894" y="-1231"/>
            <a:ext cx="2022102" cy="1328848"/>
          </a:xfrm>
          <a:custGeom>
            <a:avLst/>
            <a:gdLst/>
            <a:ahLst/>
            <a:cxnLst/>
            <a:rect l="l" t="t" r="r" b="b"/>
            <a:pathLst>
              <a:path w="15290" h="10048" extrusionOk="0">
                <a:moveTo>
                  <a:pt x="15289" y="0"/>
                </a:moveTo>
                <a:lnTo>
                  <a:pt x="1353" y="0"/>
                </a:lnTo>
                <a:cubicBezTo>
                  <a:pt x="1353" y="0"/>
                  <a:pt x="0" y="3145"/>
                  <a:pt x="875" y="4584"/>
                </a:cubicBezTo>
                <a:cubicBezTo>
                  <a:pt x="1740" y="6024"/>
                  <a:pt x="3902" y="6159"/>
                  <a:pt x="5033" y="4960"/>
                </a:cubicBezTo>
                <a:cubicBezTo>
                  <a:pt x="5696" y="4281"/>
                  <a:pt x="6176" y="3097"/>
                  <a:pt x="7261" y="3081"/>
                </a:cubicBezTo>
                <a:cubicBezTo>
                  <a:pt x="8553" y="3182"/>
                  <a:pt x="9292" y="4745"/>
                  <a:pt x="9044" y="5918"/>
                </a:cubicBezTo>
                <a:cubicBezTo>
                  <a:pt x="8697" y="6799"/>
                  <a:pt x="8972" y="7740"/>
                  <a:pt x="10048" y="7775"/>
                </a:cubicBezTo>
                <a:cubicBezTo>
                  <a:pt x="11300" y="7766"/>
                  <a:pt x="11400" y="6547"/>
                  <a:pt x="12188" y="6310"/>
                </a:cubicBezTo>
                <a:cubicBezTo>
                  <a:pt x="13185" y="6356"/>
                  <a:pt x="12838" y="7616"/>
                  <a:pt x="12857" y="8281"/>
                </a:cubicBezTo>
                <a:cubicBezTo>
                  <a:pt x="12948" y="9430"/>
                  <a:pt x="14436" y="10048"/>
                  <a:pt x="15289" y="9244"/>
                </a:cubicBezTo>
                <a:lnTo>
                  <a:pt x="152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5"/>
          <p:cNvSpPr/>
          <p:nvPr/>
        </p:nvSpPr>
        <p:spPr>
          <a:xfrm>
            <a:off x="7450006" y="-1231"/>
            <a:ext cx="1693990" cy="983279"/>
          </a:xfrm>
          <a:custGeom>
            <a:avLst/>
            <a:gdLst/>
            <a:ahLst/>
            <a:cxnLst/>
            <a:rect l="l" t="t" r="r" b="b"/>
            <a:pathLst>
              <a:path w="12809" h="7435" extrusionOk="0">
                <a:moveTo>
                  <a:pt x="6" y="1834"/>
                </a:moveTo>
                <a:cubicBezTo>
                  <a:pt x="22" y="4313"/>
                  <a:pt x="2849" y="5172"/>
                  <a:pt x="3897" y="2745"/>
                </a:cubicBezTo>
                <a:cubicBezTo>
                  <a:pt x="4327" y="1759"/>
                  <a:pt x="5643" y="490"/>
                  <a:pt x="6539" y="1683"/>
                </a:cubicBezTo>
                <a:cubicBezTo>
                  <a:pt x="6803" y="2187"/>
                  <a:pt x="6486" y="2807"/>
                  <a:pt x="6590" y="3367"/>
                </a:cubicBezTo>
                <a:cubicBezTo>
                  <a:pt x="6710" y="4014"/>
                  <a:pt x="7488" y="4447"/>
                  <a:pt x="8103" y="4210"/>
                </a:cubicBezTo>
                <a:cubicBezTo>
                  <a:pt x="9117" y="3752"/>
                  <a:pt x="9626" y="1665"/>
                  <a:pt x="11033" y="2550"/>
                </a:cubicBezTo>
                <a:cubicBezTo>
                  <a:pt x="12387" y="3551"/>
                  <a:pt x="10570" y="4800"/>
                  <a:pt x="10547" y="5925"/>
                </a:cubicBezTo>
                <a:cubicBezTo>
                  <a:pt x="10596" y="6973"/>
                  <a:pt x="11935" y="7435"/>
                  <a:pt x="12808" y="7014"/>
                </a:cubicBezTo>
                <a:lnTo>
                  <a:pt x="12808" y="0"/>
                </a:lnTo>
                <a:lnTo>
                  <a:pt x="455" y="0"/>
                </a:lnTo>
                <a:cubicBezTo>
                  <a:pt x="185" y="576"/>
                  <a:pt x="1" y="1199"/>
                  <a:pt x="6" y="18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5"/>
          <p:cNvSpPr/>
          <p:nvPr/>
        </p:nvSpPr>
        <p:spPr>
          <a:xfrm>
            <a:off x="7686337" y="-86400"/>
            <a:ext cx="1305440" cy="432458"/>
          </a:xfrm>
          <a:custGeom>
            <a:avLst/>
            <a:gdLst/>
            <a:ahLst/>
            <a:cxnLst/>
            <a:rect l="l" t="t" r="r" b="b"/>
            <a:pathLst>
              <a:path w="9871" h="3270" fill="none" extrusionOk="0">
                <a:moveTo>
                  <a:pt x="778" y="215"/>
                </a:moveTo>
                <a:cubicBezTo>
                  <a:pt x="1255" y="850"/>
                  <a:pt x="1326" y="1765"/>
                  <a:pt x="950" y="2464"/>
                </a:cubicBezTo>
                <a:cubicBezTo>
                  <a:pt x="867" y="2617"/>
                  <a:pt x="758" y="2768"/>
                  <a:pt x="601" y="2840"/>
                </a:cubicBezTo>
                <a:cubicBezTo>
                  <a:pt x="442" y="2913"/>
                  <a:pt x="228" y="2884"/>
                  <a:pt x="133" y="2738"/>
                </a:cubicBezTo>
                <a:cubicBezTo>
                  <a:pt x="1" y="2534"/>
                  <a:pt x="168" y="2267"/>
                  <a:pt x="351" y="2106"/>
                </a:cubicBezTo>
                <a:cubicBezTo>
                  <a:pt x="831" y="1679"/>
                  <a:pt x="1470" y="1444"/>
                  <a:pt x="2110" y="1416"/>
                </a:cubicBezTo>
                <a:cubicBezTo>
                  <a:pt x="2752" y="1387"/>
                  <a:pt x="3396" y="1558"/>
                  <a:pt x="3961" y="1865"/>
                </a:cubicBezTo>
                <a:cubicBezTo>
                  <a:pt x="4344" y="2073"/>
                  <a:pt x="4690" y="2340"/>
                  <a:pt x="5052" y="2583"/>
                </a:cubicBezTo>
                <a:cubicBezTo>
                  <a:pt x="5413" y="2829"/>
                  <a:pt x="5796" y="3054"/>
                  <a:pt x="6219" y="3161"/>
                </a:cubicBezTo>
                <a:cubicBezTo>
                  <a:pt x="6641" y="3269"/>
                  <a:pt x="7111" y="3249"/>
                  <a:pt x="7486" y="3027"/>
                </a:cubicBezTo>
                <a:cubicBezTo>
                  <a:pt x="7860" y="2804"/>
                  <a:pt x="8113" y="2353"/>
                  <a:pt x="8028" y="1926"/>
                </a:cubicBezTo>
                <a:cubicBezTo>
                  <a:pt x="7988" y="1728"/>
                  <a:pt x="7872" y="1537"/>
                  <a:pt x="7691" y="1448"/>
                </a:cubicBezTo>
                <a:cubicBezTo>
                  <a:pt x="7510" y="1359"/>
                  <a:pt x="7262" y="1397"/>
                  <a:pt x="7146" y="1562"/>
                </a:cubicBezTo>
                <a:cubicBezTo>
                  <a:pt x="7027" y="1728"/>
                  <a:pt x="7072" y="1972"/>
                  <a:pt x="7208" y="2126"/>
                </a:cubicBezTo>
                <a:cubicBezTo>
                  <a:pt x="7342" y="2280"/>
                  <a:pt x="7547" y="2354"/>
                  <a:pt x="7749" y="2389"/>
                </a:cubicBezTo>
                <a:cubicBezTo>
                  <a:pt x="8358" y="2489"/>
                  <a:pt x="9013" y="2235"/>
                  <a:pt x="9395" y="1749"/>
                </a:cubicBezTo>
                <a:cubicBezTo>
                  <a:pt x="9777" y="1266"/>
                  <a:pt x="9870" y="569"/>
                  <a:pt x="9629" y="1"/>
                </a:cubicBezTo>
              </a:path>
            </a:pathLst>
          </a:custGeom>
          <a:noFill/>
          <a:ln w="9525" cap="flat" cmpd="sng">
            <a:solidFill>
              <a:schemeClr val="accent1"/>
            </a:solidFill>
            <a:prstDash val="solid"/>
            <a:miter lim="10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5"/>
          <p:cNvSpPr/>
          <p:nvPr/>
        </p:nvSpPr>
        <p:spPr>
          <a:xfrm>
            <a:off x="7139607" y="3193081"/>
            <a:ext cx="2004381" cy="1950423"/>
          </a:xfrm>
          <a:custGeom>
            <a:avLst/>
            <a:gdLst/>
            <a:ahLst/>
            <a:cxnLst/>
            <a:rect l="l" t="t" r="r" b="b"/>
            <a:pathLst>
              <a:path w="15156" h="14748" extrusionOk="0">
                <a:moveTo>
                  <a:pt x="15155" y="160"/>
                </a:moveTo>
                <a:cubicBezTo>
                  <a:pt x="14068" y="0"/>
                  <a:pt x="13077" y="1057"/>
                  <a:pt x="13214" y="2123"/>
                </a:cubicBezTo>
                <a:cubicBezTo>
                  <a:pt x="13250" y="2429"/>
                  <a:pt x="13368" y="2741"/>
                  <a:pt x="13286" y="3039"/>
                </a:cubicBezTo>
                <a:cubicBezTo>
                  <a:pt x="12852" y="4123"/>
                  <a:pt x="11492" y="3534"/>
                  <a:pt x="10791" y="3037"/>
                </a:cubicBezTo>
                <a:cubicBezTo>
                  <a:pt x="8350" y="1395"/>
                  <a:pt x="5512" y="3219"/>
                  <a:pt x="7174" y="6039"/>
                </a:cubicBezTo>
                <a:cubicBezTo>
                  <a:pt x="8158" y="7628"/>
                  <a:pt x="10500" y="9206"/>
                  <a:pt x="9621" y="11312"/>
                </a:cubicBezTo>
                <a:cubicBezTo>
                  <a:pt x="8852" y="12722"/>
                  <a:pt x="6717" y="13266"/>
                  <a:pt x="5277" y="12631"/>
                </a:cubicBezTo>
                <a:cubicBezTo>
                  <a:pt x="4586" y="12297"/>
                  <a:pt x="4066" y="11648"/>
                  <a:pt x="3333" y="11419"/>
                </a:cubicBezTo>
                <a:cubicBezTo>
                  <a:pt x="1482" y="10892"/>
                  <a:pt x="1" y="13052"/>
                  <a:pt x="525" y="14748"/>
                </a:cubicBezTo>
                <a:lnTo>
                  <a:pt x="15154" y="14748"/>
                </a:lnTo>
                <a:lnTo>
                  <a:pt x="15154" y="16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5"/>
          <p:cNvSpPr/>
          <p:nvPr/>
        </p:nvSpPr>
        <p:spPr>
          <a:xfrm>
            <a:off x="7670723" y="3661378"/>
            <a:ext cx="1473265" cy="1482126"/>
          </a:xfrm>
          <a:custGeom>
            <a:avLst/>
            <a:gdLst/>
            <a:ahLst/>
            <a:cxnLst/>
            <a:rect l="l" t="t" r="r" b="b"/>
            <a:pathLst>
              <a:path w="11140" h="11207" extrusionOk="0">
                <a:moveTo>
                  <a:pt x="11139" y="11207"/>
                </a:moveTo>
                <a:lnTo>
                  <a:pt x="11139" y="1416"/>
                </a:lnTo>
                <a:cubicBezTo>
                  <a:pt x="9379" y="1"/>
                  <a:pt x="7267" y="1316"/>
                  <a:pt x="6640" y="3252"/>
                </a:cubicBezTo>
                <a:cubicBezTo>
                  <a:pt x="6214" y="4378"/>
                  <a:pt x="6089" y="5603"/>
                  <a:pt x="5651" y="6723"/>
                </a:cubicBezTo>
                <a:cubicBezTo>
                  <a:pt x="5056" y="8247"/>
                  <a:pt x="3852" y="9552"/>
                  <a:pt x="2373" y="10272"/>
                </a:cubicBezTo>
                <a:cubicBezTo>
                  <a:pt x="1569" y="10624"/>
                  <a:pt x="623" y="10508"/>
                  <a:pt x="1" y="11205"/>
                </a:cubicBezTo>
                <a:lnTo>
                  <a:pt x="11139" y="1120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5"/>
          <p:cNvSpPr/>
          <p:nvPr/>
        </p:nvSpPr>
        <p:spPr>
          <a:xfrm>
            <a:off x="7615635" y="3474670"/>
            <a:ext cx="1734327" cy="2174719"/>
          </a:xfrm>
          <a:custGeom>
            <a:avLst/>
            <a:gdLst/>
            <a:ahLst/>
            <a:cxnLst/>
            <a:rect l="l" t="t" r="r" b="b"/>
            <a:pathLst>
              <a:path w="13114" h="16444" fill="none" extrusionOk="0">
                <a:moveTo>
                  <a:pt x="3630" y="16444"/>
                </a:moveTo>
                <a:cubicBezTo>
                  <a:pt x="2579" y="15990"/>
                  <a:pt x="1511" y="15447"/>
                  <a:pt x="834" y="14531"/>
                </a:cubicBezTo>
                <a:cubicBezTo>
                  <a:pt x="156" y="13614"/>
                  <a:pt x="0" y="12223"/>
                  <a:pt x="772" y="11382"/>
                </a:cubicBezTo>
                <a:cubicBezTo>
                  <a:pt x="1401" y="10697"/>
                  <a:pt x="2418" y="10562"/>
                  <a:pt x="3252" y="10146"/>
                </a:cubicBezTo>
                <a:cubicBezTo>
                  <a:pt x="4047" y="9748"/>
                  <a:pt x="4707" y="9046"/>
                  <a:pt x="4957" y="8195"/>
                </a:cubicBezTo>
                <a:cubicBezTo>
                  <a:pt x="5206" y="7345"/>
                  <a:pt x="5007" y="6356"/>
                  <a:pt x="4378" y="5729"/>
                </a:cubicBezTo>
                <a:cubicBezTo>
                  <a:pt x="3944" y="5298"/>
                  <a:pt x="3174" y="5082"/>
                  <a:pt x="2736" y="5507"/>
                </a:cubicBezTo>
                <a:cubicBezTo>
                  <a:pt x="2337" y="5896"/>
                  <a:pt x="2495" y="6643"/>
                  <a:pt x="2972" y="6932"/>
                </a:cubicBezTo>
                <a:cubicBezTo>
                  <a:pt x="3448" y="7221"/>
                  <a:pt x="4102" y="7091"/>
                  <a:pt x="4523" y="6727"/>
                </a:cubicBezTo>
                <a:cubicBezTo>
                  <a:pt x="4943" y="6362"/>
                  <a:pt x="5158" y="5810"/>
                  <a:pt x="5235" y="5262"/>
                </a:cubicBezTo>
                <a:cubicBezTo>
                  <a:pt x="5313" y="4713"/>
                  <a:pt x="5268" y="4154"/>
                  <a:pt x="5258" y="3600"/>
                </a:cubicBezTo>
                <a:cubicBezTo>
                  <a:pt x="5244" y="2916"/>
                  <a:pt x="5283" y="2213"/>
                  <a:pt x="5539" y="1577"/>
                </a:cubicBezTo>
                <a:cubicBezTo>
                  <a:pt x="5796" y="941"/>
                  <a:pt x="6300" y="374"/>
                  <a:pt x="6965" y="187"/>
                </a:cubicBezTo>
                <a:cubicBezTo>
                  <a:pt x="7629" y="1"/>
                  <a:pt x="8437" y="286"/>
                  <a:pt x="8717" y="912"/>
                </a:cubicBezTo>
                <a:cubicBezTo>
                  <a:pt x="8816" y="1134"/>
                  <a:pt x="8843" y="1401"/>
                  <a:pt x="8728" y="1616"/>
                </a:cubicBezTo>
                <a:cubicBezTo>
                  <a:pt x="8613" y="1830"/>
                  <a:pt x="8330" y="1960"/>
                  <a:pt x="8110" y="1856"/>
                </a:cubicBezTo>
                <a:cubicBezTo>
                  <a:pt x="7878" y="1746"/>
                  <a:pt x="7806" y="1429"/>
                  <a:pt x="7901" y="1192"/>
                </a:cubicBezTo>
                <a:cubicBezTo>
                  <a:pt x="7996" y="955"/>
                  <a:pt x="8211" y="787"/>
                  <a:pt x="8434" y="658"/>
                </a:cubicBezTo>
                <a:cubicBezTo>
                  <a:pt x="9283" y="168"/>
                  <a:pt x="10368" y="99"/>
                  <a:pt x="11272" y="481"/>
                </a:cubicBezTo>
                <a:cubicBezTo>
                  <a:pt x="12178" y="863"/>
                  <a:pt x="12881" y="1685"/>
                  <a:pt x="13114" y="2633"/>
                </a:cubicBezTo>
              </a:path>
            </a:pathLst>
          </a:custGeom>
          <a:noFill/>
          <a:ln w="9525" cap="flat" cmpd="sng">
            <a:solidFill>
              <a:schemeClr val="accent1"/>
            </a:solidFill>
            <a:prstDash val="solid"/>
            <a:miter lim="10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5"/>
          <p:cNvSpPr/>
          <p:nvPr/>
        </p:nvSpPr>
        <p:spPr>
          <a:xfrm>
            <a:off x="0" y="0"/>
            <a:ext cx="648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5">
            <a:hlinkClick r:id="rId3" action="ppaction://hlinksldjump"/>
          </p:cNvPr>
          <p:cNvSpPr/>
          <p:nvPr/>
        </p:nvSpPr>
        <p:spPr>
          <a:xfrm>
            <a:off x="144009" y="1774503"/>
            <a:ext cx="360000" cy="360000"/>
          </a:xfrm>
          <a:prstGeom prst="roundRect">
            <a:avLst>
              <a:gd name="adj" fmla="val 16667"/>
            </a:avLst>
          </a:prstGeom>
          <a:solidFill>
            <a:schemeClr val="dk2"/>
          </a:solidFill>
          <a:ln>
            <a:noFill/>
          </a:ln>
          <a:effectLst>
            <a:outerShdw blurRad="28575" dist="19050" dir="54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35"/>
          <p:cNvGrpSpPr/>
          <p:nvPr/>
        </p:nvGrpSpPr>
        <p:grpSpPr>
          <a:xfrm>
            <a:off x="208800" y="1889500"/>
            <a:ext cx="218100" cy="129996"/>
            <a:chOff x="208800" y="1889500"/>
            <a:chExt cx="218100" cy="129996"/>
          </a:xfrm>
        </p:grpSpPr>
        <p:cxnSp>
          <p:nvCxnSpPr>
            <p:cNvPr id="330" name="Google Shape;330;p35"/>
            <p:cNvCxnSpPr/>
            <p:nvPr/>
          </p:nvCxnSpPr>
          <p:spPr>
            <a:xfrm>
              <a:off x="208800" y="2019496"/>
              <a:ext cx="218100" cy="0"/>
            </a:xfrm>
            <a:prstGeom prst="straightConnector1">
              <a:avLst/>
            </a:prstGeom>
            <a:noFill/>
            <a:ln w="19050" cap="flat" cmpd="sng">
              <a:solidFill>
                <a:schemeClr val="accent6"/>
              </a:solidFill>
              <a:prstDash val="solid"/>
              <a:round/>
              <a:headEnd type="none" w="med" len="med"/>
              <a:tailEnd type="none" w="med" len="med"/>
            </a:ln>
          </p:spPr>
        </p:cxnSp>
        <p:cxnSp>
          <p:nvCxnSpPr>
            <p:cNvPr id="331" name="Google Shape;331;p35"/>
            <p:cNvCxnSpPr/>
            <p:nvPr/>
          </p:nvCxnSpPr>
          <p:spPr>
            <a:xfrm>
              <a:off x="208800" y="1954498"/>
              <a:ext cx="218100" cy="0"/>
            </a:xfrm>
            <a:prstGeom prst="straightConnector1">
              <a:avLst/>
            </a:prstGeom>
            <a:noFill/>
            <a:ln w="19050" cap="flat" cmpd="sng">
              <a:solidFill>
                <a:schemeClr val="accent6"/>
              </a:solidFill>
              <a:prstDash val="solid"/>
              <a:round/>
              <a:headEnd type="none" w="med" len="med"/>
              <a:tailEnd type="none" w="med" len="med"/>
            </a:ln>
          </p:spPr>
        </p:cxnSp>
        <p:cxnSp>
          <p:nvCxnSpPr>
            <p:cNvPr id="332" name="Google Shape;332;p35"/>
            <p:cNvCxnSpPr/>
            <p:nvPr/>
          </p:nvCxnSpPr>
          <p:spPr>
            <a:xfrm>
              <a:off x="208800" y="1889500"/>
              <a:ext cx="218100" cy="0"/>
            </a:xfrm>
            <a:prstGeom prst="straightConnector1">
              <a:avLst/>
            </a:prstGeom>
            <a:noFill/>
            <a:ln w="19050" cap="flat" cmpd="sng">
              <a:solidFill>
                <a:schemeClr val="accent6"/>
              </a:solidFill>
              <a:prstDash val="solid"/>
              <a:round/>
              <a:headEnd type="none" w="med" len="med"/>
              <a:tailEnd type="none" w="med" len="med"/>
            </a:ln>
          </p:spPr>
        </p:cxnSp>
      </p:grpSp>
      <p:sp>
        <p:nvSpPr>
          <p:cNvPr id="333" name="Google Shape;333;p35"/>
          <p:cNvSpPr/>
          <p:nvPr/>
        </p:nvSpPr>
        <p:spPr>
          <a:xfrm>
            <a:off x="144009" y="3009011"/>
            <a:ext cx="360000" cy="360000"/>
          </a:xfrm>
          <a:prstGeom prst="roundRect">
            <a:avLst>
              <a:gd name="adj" fmla="val 16667"/>
            </a:avLst>
          </a:prstGeom>
          <a:solidFill>
            <a:schemeClr val="dk2"/>
          </a:solidFill>
          <a:ln>
            <a:noFill/>
          </a:ln>
          <a:effectLst>
            <a:outerShdw blurRad="28575" dist="19050" dir="5400000" algn="bl" rotWithShape="0">
              <a:schemeClr val="dk1">
                <a:alpha val="10000"/>
              </a:schemeClr>
            </a:outerShdw>
          </a:effectLst>
        </p:spPr>
        <p:txBody>
          <a:bodyPr spcFirstLastPara="1" wrap="square" lIns="82800" tIns="91425" rIns="91425" bIns="91425" anchor="ctr" anchorCtr="0">
            <a:noAutofit/>
          </a:bodyPr>
          <a:lstStyle/>
          <a:p>
            <a:pPr marL="0" lvl="0" indent="0" algn="ctr" rtl="0">
              <a:spcBef>
                <a:spcPts val="0"/>
              </a:spcBef>
              <a:spcAft>
                <a:spcPts val="0"/>
              </a:spcAft>
              <a:buNone/>
            </a:pPr>
            <a:endParaRPr sz="1600"/>
          </a:p>
        </p:txBody>
      </p:sp>
      <p:sp>
        <p:nvSpPr>
          <p:cNvPr id="334" name="Google Shape;334;p35">
            <a:hlinkClick r:id="rId3" action="ppaction://hlinksldjump"/>
          </p:cNvPr>
          <p:cNvSpPr/>
          <p:nvPr/>
        </p:nvSpPr>
        <p:spPr>
          <a:xfrm>
            <a:off x="219302" y="3099300"/>
            <a:ext cx="209400" cy="179400"/>
          </a:xfrm>
          <a:prstGeom prst="upArrow">
            <a:avLst>
              <a:gd name="adj1" fmla="val 81568"/>
              <a:gd name="adj2"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5"/>
          <p:cNvSpPr/>
          <p:nvPr/>
        </p:nvSpPr>
        <p:spPr>
          <a:xfrm>
            <a:off x="144000" y="2185995"/>
            <a:ext cx="360000" cy="360000"/>
          </a:xfrm>
          <a:prstGeom prst="roundRect">
            <a:avLst>
              <a:gd name="adj" fmla="val 16667"/>
            </a:avLst>
          </a:prstGeom>
          <a:solidFill>
            <a:schemeClr val="lt2"/>
          </a:solidFill>
          <a:ln>
            <a:noFill/>
          </a:ln>
          <a:effectLst>
            <a:outerShdw blurRad="28575" dist="19050" dir="5400000" algn="bl" rotWithShape="0">
              <a:schemeClr val="dk1">
                <a:alpha val="10000"/>
              </a:schemeClr>
            </a:outerShdw>
          </a:effectLst>
        </p:spPr>
        <p:txBody>
          <a:bodyPr spcFirstLastPara="1" wrap="square" lIns="90000" tIns="91425" rIns="91425" bIns="91425" anchor="ctr" anchorCtr="0">
            <a:noAutofit/>
          </a:bodyPr>
          <a:lstStyle/>
          <a:p>
            <a:pPr marL="0" lvl="0" indent="0" algn="l" rtl="0">
              <a:spcBef>
                <a:spcPts val="0"/>
              </a:spcBef>
              <a:spcAft>
                <a:spcPts val="0"/>
              </a:spcAft>
              <a:buNone/>
            </a:pPr>
            <a:endParaRPr sz="1600">
              <a:solidFill>
                <a:schemeClr val="accent6"/>
              </a:solidFill>
            </a:endParaRPr>
          </a:p>
        </p:txBody>
      </p:sp>
      <p:sp>
        <p:nvSpPr>
          <p:cNvPr id="336" name="Google Shape;336;p35">
            <a:hlinkClick r:id="" action="ppaction://hlinkshowjump?jump=nextslide"/>
          </p:cNvPr>
          <p:cNvSpPr/>
          <p:nvPr/>
        </p:nvSpPr>
        <p:spPr>
          <a:xfrm rot="5400000">
            <a:off x="228300" y="2283195"/>
            <a:ext cx="191400" cy="1656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5"/>
          <p:cNvSpPr/>
          <p:nvPr/>
        </p:nvSpPr>
        <p:spPr>
          <a:xfrm>
            <a:off x="144000" y="2597509"/>
            <a:ext cx="360000" cy="360000"/>
          </a:xfrm>
          <a:prstGeom prst="roundRect">
            <a:avLst>
              <a:gd name="adj" fmla="val 16667"/>
            </a:avLst>
          </a:prstGeom>
          <a:solidFill>
            <a:schemeClr val="lt2"/>
          </a:solidFill>
          <a:ln>
            <a:noFill/>
          </a:ln>
          <a:effectLst>
            <a:outerShdw blurRad="28575" dist="19050" dir="5400000" algn="bl" rotWithShape="0">
              <a:schemeClr val="dk1">
                <a:alpha val="10000"/>
              </a:schemeClr>
            </a:outerShdw>
          </a:effectLst>
        </p:spPr>
        <p:txBody>
          <a:bodyPr spcFirstLastPara="1" wrap="square" lIns="90000" tIns="91425" rIns="91425" bIns="91425" anchor="ctr" anchorCtr="0">
            <a:noAutofit/>
          </a:bodyPr>
          <a:lstStyle/>
          <a:p>
            <a:pPr marL="0" lvl="0" indent="0" algn="l" rtl="0">
              <a:spcBef>
                <a:spcPts val="0"/>
              </a:spcBef>
              <a:spcAft>
                <a:spcPts val="0"/>
              </a:spcAft>
              <a:buNone/>
            </a:pPr>
            <a:endParaRPr sz="1600">
              <a:solidFill>
                <a:schemeClr val="accent6"/>
              </a:solidFill>
            </a:endParaRPr>
          </a:p>
        </p:txBody>
      </p:sp>
      <p:sp>
        <p:nvSpPr>
          <p:cNvPr id="338" name="Google Shape;338;p35">
            <a:hlinkClick r:id="" action="ppaction://hlinkshowjump?jump=previousslide"/>
          </p:cNvPr>
          <p:cNvSpPr/>
          <p:nvPr/>
        </p:nvSpPr>
        <p:spPr>
          <a:xfrm rot="-5400000" flipH="1">
            <a:off x="228300" y="2694709"/>
            <a:ext cx="191400" cy="1656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5">
            <a:hlinkClick r:id="rId3" action="ppaction://hlinksldjump"/>
          </p:cNvPr>
          <p:cNvSpPr/>
          <p:nvPr/>
        </p:nvSpPr>
        <p:spPr>
          <a:xfrm>
            <a:off x="144009" y="1774503"/>
            <a:ext cx="360000" cy="360000"/>
          </a:xfrm>
          <a:prstGeom prst="roundRect">
            <a:avLst>
              <a:gd name="adj" fmla="val 16667"/>
            </a:avLst>
          </a:prstGeom>
          <a:noFill/>
          <a:ln>
            <a:noFill/>
          </a:ln>
          <a:effectLst>
            <a:outerShdw blurRad="28575" dist="19050" dir="54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TextBox 84">
            <a:extLst>
              <a:ext uri="{FF2B5EF4-FFF2-40B4-BE49-F238E27FC236}">
                <a16:creationId xmlns:a16="http://schemas.microsoft.com/office/drawing/2014/main" id="{3D1C3015-60BE-4C11-BDFA-FBAC9E7D80A5}"/>
              </a:ext>
            </a:extLst>
          </p:cNvPr>
          <p:cNvSpPr txBox="1"/>
          <p:nvPr/>
        </p:nvSpPr>
        <p:spPr>
          <a:xfrm>
            <a:off x="657591" y="1685047"/>
            <a:ext cx="7828819" cy="1824923"/>
          </a:xfrm>
          <a:prstGeom prst="rect">
            <a:avLst/>
          </a:prstGeom>
          <a:noFill/>
        </p:spPr>
        <p:txBody>
          <a:bodyPr wrap="square">
            <a:spAutoFit/>
          </a:bodyPr>
          <a:lstStyle/>
          <a:p>
            <a:pPr algn="ctr" defTabSz="457200">
              <a:lnSpc>
                <a:spcPct val="150000"/>
              </a:lnSpc>
              <a:buClrTx/>
            </a:pPr>
            <a:r>
              <a:rPr lang="en-US" sz="4000" b="1" kern="1200" dirty="0">
                <a:solidFill>
                  <a:srgbClr val="FF0000"/>
                </a:solidFill>
                <a:latin typeface="Cambria" panose="02040503050406030204" pitchFamily="18" charset="0"/>
                <a:ea typeface="Cambria" panose="02040503050406030204" pitchFamily="18" charset="0"/>
                <a:cs typeface="Arial" panose="020B0604020202020204" pitchFamily="34" charset="0"/>
              </a:rPr>
              <a:t>ÔN TẬP CUỐI NĂM </a:t>
            </a:r>
          </a:p>
          <a:p>
            <a:pPr algn="ctr" defTabSz="457200">
              <a:lnSpc>
                <a:spcPct val="150000"/>
              </a:lnSpc>
              <a:buClrTx/>
            </a:pPr>
            <a:r>
              <a:rPr lang="en-US" sz="4000" b="1" kern="1200" dirty="0">
                <a:solidFill>
                  <a:srgbClr val="FF0000"/>
                </a:solidFill>
                <a:latin typeface="Cambria" panose="02040503050406030204" pitchFamily="18" charset="0"/>
                <a:ea typeface="Cambria" panose="02040503050406030204" pitchFamily="18" charset="0"/>
                <a:cs typeface="Arial" panose="020B0604020202020204" pitchFamily="34" charset="0"/>
              </a:rPr>
              <a:t>TIẾT 7</a:t>
            </a:r>
            <a:endParaRPr lang="vi-VN" sz="4000" b="1" kern="1200"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pic>
        <p:nvPicPr>
          <p:cNvPr id="86" name="Google Shape;219;p3">
            <a:extLst>
              <a:ext uri="{FF2B5EF4-FFF2-40B4-BE49-F238E27FC236}">
                <a16:creationId xmlns:a16="http://schemas.microsoft.com/office/drawing/2014/main" id="{2A6EC382-C030-4489-A879-922DA4E24274}"/>
              </a:ext>
            </a:extLst>
          </p:cNvPr>
          <p:cNvPicPr preferRelativeResize="0"/>
          <p:nvPr/>
        </p:nvPicPr>
        <p:blipFill rotWithShape="1">
          <a:blip r:embed="rId4">
            <a:alphaModFix/>
          </a:blip>
          <a:srcRect/>
          <a:stretch/>
        </p:blipFill>
        <p:spPr>
          <a:xfrm>
            <a:off x="1" y="5012267"/>
            <a:ext cx="657590" cy="131233"/>
          </a:xfrm>
          <a:prstGeom prst="rect">
            <a:avLst/>
          </a:prstGeom>
          <a:noFill/>
          <a:ln>
            <a:noFill/>
          </a:ln>
        </p:spPr>
      </p:pic>
    </p:spTree>
  </p:cSld>
  <p:clrMapOvr>
    <a:masterClrMapping/>
  </p:clrMapOvr>
  <p:transition spd="med">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grpSp>
        <p:nvGrpSpPr>
          <p:cNvPr id="23" name="Group 22">
            <a:extLst>
              <a:ext uri="{FF2B5EF4-FFF2-40B4-BE49-F238E27FC236}">
                <a16:creationId xmlns:a16="http://schemas.microsoft.com/office/drawing/2014/main" id="{771485CB-0C9A-B32E-10F5-800DCB49381A}"/>
              </a:ext>
            </a:extLst>
          </p:cNvPr>
          <p:cNvGrpSpPr/>
          <p:nvPr/>
        </p:nvGrpSpPr>
        <p:grpSpPr>
          <a:xfrm>
            <a:off x="2226413" y="0"/>
            <a:ext cx="4691173" cy="843426"/>
            <a:chOff x="4448121" y="-4"/>
            <a:chExt cx="8445929" cy="1563773"/>
          </a:xfrm>
        </p:grpSpPr>
        <p:sp>
          <p:nvSpPr>
            <p:cNvPr id="28" name="Round Same Side Corner Rectangle 11">
              <a:extLst>
                <a:ext uri="{FF2B5EF4-FFF2-40B4-BE49-F238E27FC236}">
                  <a16:creationId xmlns:a16="http://schemas.microsoft.com/office/drawing/2014/main" id="{515DA891-D2F3-49FF-D617-932DBA3735E4}"/>
                </a:ext>
              </a:extLst>
            </p:cNvPr>
            <p:cNvSpPr/>
            <p:nvPr/>
          </p:nvSpPr>
          <p:spPr>
            <a:xfrm flipV="1">
              <a:off x="4448121" y="-4"/>
              <a:ext cx="8445929" cy="1563773"/>
            </a:xfrm>
            <a:prstGeom prst="round2SameRect">
              <a:avLst>
                <a:gd name="adj1" fmla="val 37720"/>
                <a:gd name="adj2" fmla="val 0"/>
              </a:avLst>
            </a:prstGeom>
            <a:solidFill>
              <a:sysClr val="window" lastClr="FFFFFF"/>
            </a:solidFill>
            <a:ln w="19050" cap="flat" cmpd="sng" algn="ctr">
              <a:solidFill>
                <a:srgbClr val="C0504D">
                  <a:lumMod val="7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9" name="TextBox 28">
              <a:extLst>
                <a:ext uri="{FF2B5EF4-FFF2-40B4-BE49-F238E27FC236}">
                  <a16:creationId xmlns:a16="http://schemas.microsoft.com/office/drawing/2014/main" id="{664D6295-EB0C-BBF8-47C4-14159F8F340C}"/>
                </a:ext>
              </a:extLst>
            </p:cNvPr>
            <p:cNvSpPr txBox="1"/>
            <p:nvPr/>
          </p:nvSpPr>
          <p:spPr>
            <a:xfrm>
              <a:off x="4679140" y="238339"/>
              <a:ext cx="7983894" cy="1027152"/>
            </a:xfrm>
            <a:prstGeom prst="rect">
              <a:avLst/>
            </a:prstGeom>
            <a:noFill/>
            <a:ln w="19050">
              <a:noFill/>
            </a:ln>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NỘI DUNG BÀI HỌC</a:t>
              </a:r>
            </a:p>
          </p:txBody>
        </p:sp>
      </p:grpSp>
      <p:grpSp>
        <p:nvGrpSpPr>
          <p:cNvPr id="30" name="Group 29">
            <a:extLst>
              <a:ext uri="{FF2B5EF4-FFF2-40B4-BE49-F238E27FC236}">
                <a16:creationId xmlns:a16="http://schemas.microsoft.com/office/drawing/2014/main" id="{DA59A9C9-2435-A6F4-7388-42691CADFB7B}"/>
              </a:ext>
            </a:extLst>
          </p:cNvPr>
          <p:cNvGrpSpPr/>
          <p:nvPr/>
        </p:nvGrpSpPr>
        <p:grpSpPr>
          <a:xfrm>
            <a:off x="692842" y="1625730"/>
            <a:ext cx="7528254" cy="979666"/>
            <a:chOff x="7244530" y="113400"/>
            <a:chExt cx="15056507" cy="1959331"/>
          </a:xfrm>
        </p:grpSpPr>
        <p:sp>
          <p:nvSpPr>
            <p:cNvPr id="31" name="Rectangle: Rounded Corners 30">
              <a:extLst>
                <a:ext uri="{FF2B5EF4-FFF2-40B4-BE49-F238E27FC236}">
                  <a16:creationId xmlns:a16="http://schemas.microsoft.com/office/drawing/2014/main" id="{9623DF08-7130-C4FE-0D31-AB6BEBDD3D67}"/>
                </a:ext>
              </a:extLst>
            </p:cNvPr>
            <p:cNvSpPr/>
            <p:nvPr/>
          </p:nvSpPr>
          <p:spPr>
            <a:xfrm>
              <a:off x="7244530" y="434066"/>
              <a:ext cx="1371600" cy="1317999"/>
            </a:xfrm>
            <a:prstGeom prst="roundRect">
              <a:avLst/>
            </a:prstGeom>
            <a:solidFill>
              <a:sysClr val="window" lastClr="FFFFFF"/>
            </a:solidFill>
            <a:ln w="19050" cap="flat" cmpd="sng" algn="ctr">
              <a:solidFill>
                <a:srgbClr val="F79646">
                  <a:lumMod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1</a:t>
              </a:r>
            </a:p>
          </p:txBody>
        </p:sp>
        <p:sp>
          <p:nvSpPr>
            <p:cNvPr id="32" name="Plaque 31">
              <a:extLst>
                <a:ext uri="{FF2B5EF4-FFF2-40B4-BE49-F238E27FC236}">
                  <a16:creationId xmlns:a16="http://schemas.microsoft.com/office/drawing/2014/main" id="{C98A45D2-F185-8031-9B37-A2837B46886D}"/>
                </a:ext>
              </a:extLst>
            </p:cNvPr>
            <p:cNvSpPr/>
            <p:nvPr/>
          </p:nvSpPr>
          <p:spPr>
            <a:xfrm>
              <a:off x="8960196" y="113400"/>
              <a:ext cx="13340841" cy="1959331"/>
            </a:xfrm>
            <a:prstGeom prst="plaque">
              <a:avLst/>
            </a:prstGeom>
            <a:solidFill>
              <a:sysClr val="window" lastClr="FFFFFF"/>
            </a:solidFill>
            <a:ln w="19050" cap="flat" cmpd="sng" algn="ctr">
              <a:solidFill>
                <a:srgbClr val="F79646">
                  <a:lumMod val="50000"/>
                </a:srgbClr>
              </a:solidFill>
              <a:prstDash val="solid"/>
            </a:ln>
            <a:effectLst/>
          </p:spPr>
          <p:txBody>
            <a:bodyPr rtlCol="0" anchor="ct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vi-VN" sz="2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Hoạt động </a:t>
              </a:r>
              <a:r>
                <a:rPr lang="en-US" sz="2000" b="1" kern="1200">
                  <a:solidFill>
                    <a:prstClr val="black"/>
                  </a:solidFill>
                  <a:latin typeface="Cambria" panose="02040503050406030204" pitchFamily="18" charset="0"/>
                  <a:ea typeface="Cambria" panose="02040503050406030204" pitchFamily="18" charset="0"/>
                  <a:cs typeface="Arial" panose="020B0604020202020204" pitchFamily="34" charset="0"/>
                </a:rPr>
                <a:t>1</a:t>
              </a:r>
              <a:r>
                <a:rPr kumimoji="0" lang="vi-VN" sz="2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Đánh giá kĩ năng đọc thành tiếng, </a:t>
              </a: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45720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học thuộc lòng</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33" name="Group 32">
            <a:extLst>
              <a:ext uri="{FF2B5EF4-FFF2-40B4-BE49-F238E27FC236}">
                <a16:creationId xmlns:a16="http://schemas.microsoft.com/office/drawing/2014/main" id="{D303E3B1-8E52-AF6F-68A8-325B3D348611}"/>
              </a:ext>
            </a:extLst>
          </p:cNvPr>
          <p:cNvGrpSpPr/>
          <p:nvPr/>
        </p:nvGrpSpPr>
        <p:grpSpPr>
          <a:xfrm>
            <a:off x="692842" y="3027937"/>
            <a:ext cx="7528254" cy="1019403"/>
            <a:chOff x="7248712" y="-54974"/>
            <a:chExt cx="15056508" cy="2038805"/>
          </a:xfrm>
        </p:grpSpPr>
        <p:sp>
          <p:nvSpPr>
            <p:cNvPr id="34" name="Rectangle: Rounded Corners 33">
              <a:extLst>
                <a:ext uri="{FF2B5EF4-FFF2-40B4-BE49-F238E27FC236}">
                  <a16:creationId xmlns:a16="http://schemas.microsoft.com/office/drawing/2014/main" id="{C02D238C-EFB5-175A-6A2B-A37D05C497A8}"/>
                </a:ext>
              </a:extLst>
            </p:cNvPr>
            <p:cNvSpPr/>
            <p:nvPr/>
          </p:nvSpPr>
          <p:spPr>
            <a:xfrm>
              <a:off x="7248712" y="329070"/>
              <a:ext cx="1371600" cy="1317999"/>
            </a:xfrm>
            <a:prstGeom prst="roundRect">
              <a:avLst/>
            </a:prstGeom>
            <a:solidFill>
              <a:sysClr val="window" lastClr="FFFFFF"/>
            </a:solidFill>
            <a:ln w="19050" cap="flat" cmpd="sng" algn="ctr">
              <a:solidFill>
                <a:srgbClr val="F79646">
                  <a:lumMod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2</a:t>
              </a:r>
            </a:p>
          </p:txBody>
        </p:sp>
        <p:sp>
          <p:nvSpPr>
            <p:cNvPr id="35" name="Plaque 34">
              <a:extLst>
                <a:ext uri="{FF2B5EF4-FFF2-40B4-BE49-F238E27FC236}">
                  <a16:creationId xmlns:a16="http://schemas.microsoft.com/office/drawing/2014/main" id="{933B4AAA-380A-EFC3-C68F-1E56C4263A3D}"/>
                </a:ext>
              </a:extLst>
            </p:cNvPr>
            <p:cNvSpPr/>
            <p:nvPr/>
          </p:nvSpPr>
          <p:spPr>
            <a:xfrm>
              <a:off x="8938424" y="-54974"/>
              <a:ext cx="13366796" cy="2038805"/>
            </a:xfrm>
            <a:prstGeom prst="plaque">
              <a:avLst/>
            </a:prstGeom>
            <a:solidFill>
              <a:sysClr val="window" lastClr="FFFFFF"/>
            </a:solidFill>
            <a:ln w="19050" cap="flat" cmpd="sng" algn="ctr">
              <a:solidFill>
                <a:srgbClr val="F79646">
                  <a:lumMod val="50000"/>
                </a:srgbClr>
              </a:solidFill>
              <a:prstDash val="solid"/>
            </a:ln>
            <a:effectLst/>
          </p:spPr>
          <p:txBody>
            <a:bodyPr rtlCol="0" anchor="ct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Hoạt động 2: </a:t>
              </a:r>
              <a:r>
                <a:rPr kumimoji="0" lang="vi-VN"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Ôn tập về câu</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p:transition spd="med">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37"/>
          <p:cNvSpPr/>
          <p:nvPr/>
        </p:nvSpPr>
        <p:spPr>
          <a:xfrm>
            <a:off x="144000" y="4159555"/>
            <a:ext cx="2958168" cy="983940"/>
          </a:xfrm>
          <a:custGeom>
            <a:avLst/>
            <a:gdLst/>
            <a:ahLst/>
            <a:cxnLst/>
            <a:rect l="l" t="t" r="r" b="b"/>
            <a:pathLst>
              <a:path w="22368" h="7440" extrusionOk="0">
                <a:moveTo>
                  <a:pt x="21626" y="5396"/>
                </a:moveTo>
                <a:cubicBezTo>
                  <a:pt x="21011" y="4889"/>
                  <a:pt x="20041" y="4873"/>
                  <a:pt x="19410" y="5361"/>
                </a:cubicBezTo>
                <a:cubicBezTo>
                  <a:pt x="19166" y="5550"/>
                  <a:pt x="18956" y="5811"/>
                  <a:pt x="18659" y="5895"/>
                </a:cubicBezTo>
                <a:cubicBezTo>
                  <a:pt x="18297" y="5997"/>
                  <a:pt x="17925" y="5788"/>
                  <a:pt x="17695" y="5480"/>
                </a:cubicBezTo>
                <a:cubicBezTo>
                  <a:pt x="17630" y="5393"/>
                  <a:pt x="17577" y="5298"/>
                  <a:pt x="17536" y="5200"/>
                </a:cubicBezTo>
                <a:cubicBezTo>
                  <a:pt x="17358" y="4751"/>
                  <a:pt x="17392" y="4251"/>
                  <a:pt x="17385" y="3768"/>
                </a:cubicBezTo>
                <a:cubicBezTo>
                  <a:pt x="17375" y="3098"/>
                  <a:pt x="17270" y="2411"/>
                  <a:pt x="16945" y="1824"/>
                </a:cubicBezTo>
                <a:cubicBezTo>
                  <a:pt x="16889" y="1722"/>
                  <a:pt x="16827" y="1626"/>
                  <a:pt x="16758" y="1534"/>
                </a:cubicBezTo>
                <a:cubicBezTo>
                  <a:pt x="16423" y="1084"/>
                  <a:pt x="15936" y="742"/>
                  <a:pt x="15385" y="671"/>
                </a:cubicBezTo>
                <a:cubicBezTo>
                  <a:pt x="14371" y="540"/>
                  <a:pt x="13445" y="1328"/>
                  <a:pt x="12960" y="2228"/>
                </a:cubicBezTo>
                <a:cubicBezTo>
                  <a:pt x="12475" y="3128"/>
                  <a:pt x="12292" y="4159"/>
                  <a:pt x="11877" y="5093"/>
                </a:cubicBezTo>
                <a:cubicBezTo>
                  <a:pt x="11463" y="6028"/>
                  <a:pt x="10702" y="6925"/>
                  <a:pt x="9685" y="7027"/>
                </a:cubicBezTo>
                <a:cubicBezTo>
                  <a:pt x="8923" y="7103"/>
                  <a:pt x="8187" y="6714"/>
                  <a:pt x="7608" y="6214"/>
                </a:cubicBezTo>
                <a:cubicBezTo>
                  <a:pt x="7366" y="6004"/>
                  <a:pt x="7139" y="5767"/>
                  <a:pt x="6947" y="5508"/>
                </a:cubicBezTo>
                <a:cubicBezTo>
                  <a:pt x="6615" y="5063"/>
                  <a:pt x="6380" y="4552"/>
                  <a:pt x="6333" y="4003"/>
                </a:cubicBezTo>
                <a:cubicBezTo>
                  <a:pt x="6266" y="3242"/>
                  <a:pt x="6556" y="2465"/>
                  <a:pt x="6380" y="1722"/>
                </a:cubicBezTo>
                <a:cubicBezTo>
                  <a:pt x="6322" y="1480"/>
                  <a:pt x="6217" y="1261"/>
                  <a:pt x="6073" y="1069"/>
                </a:cubicBezTo>
                <a:cubicBezTo>
                  <a:pt x="5537" y="352"/>
                  <a:pt x="4496" y="1"/>
                  <a:pt x="3595" y="206"/>
                </a:cubicBezTo>
                <a:cubicBezTo>
                  <a:pt x="2452" y="467"/>
                  <a:pt x="1522" y="1394"/>
                  <a:pt x="1057" y="2471"/>
                </a:cubicBezTo>
                <a:cubicBezTo>
                  <a:pt x="0" y="4919"/>
                  <a:pt x="1424" y="7439"/>
                  <a:pt x="1424" y="7439"/>
                </a:cubicBezTo>
                <a:lnTo>
                  <a:pt x="22140" y="7439"/>
                </a:lnTo>
                <a:cubicBezTo>
                  <a:pt x="22368" y="6868"/>
                  <a:pt x="22265" y="6178"/>
                  <a:pt x="21897" y="5684"/>
                </a:cubicBezTo>
                <a:cubicBezTo>
                  <a:pt x="21818" y="5576"/>
                  <a:pt x="21728" y="5480"/>
                  <a:pt x="21626" y="539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7"/>
          <p:cNvSpPr/>
          <p:nvPr/>
        </p:nvSpPr>
        <p:spPr>
          <a:xfrm>
            <a:off x="305213" y="4367671"/>
            <a:ext cx="2098808" cy="775250"/>
          </a:xfrm>
          <a:custGeom>
            <a:avLst/>
            <a:gdLst/>
            <a:ahLst/>
            <a:cxnLst/>
            <a:rect l="l" t="t" r="r" b="b"/>
            <a:pathLst>
              <a:path w="15870" h="5862" extrusionOk="0">
                <a:moveTo>
                  <a:pt x="15757" y="5577"/>
                </a:moveTo>
                <a:cubicBezTo>
                  <a:pt x="15739" y="5540"/>
                  <a:pt x="15720" y="5504"/>
                  <a:pt x="15700" y="5467"/>
                </a:cubicBezTo>
                <a:cubicBezTo>
                  <a:pt x="15119" y="4412"/>
                  <a:pt x="13800" y="3986"/>
                  <a:pt x="12597" y="3973"/>
                </a:cubicBezTo>
                <a:cubicBezTo>
                  <a:pt x="11392" y="3960"/>
                  <a:pt x="10200" y="4260"/>
                  <a:pt x="8996" y="4234"/>
                </a:cubicBezTo>
                <a:cubicBezTo>
                  <a:pt x="7360" y="4197"/>
                  <a:pt x="5724" y="3517"/>
                  <a:pt x="4545" y="2380"/>
                </a:cubicBezTo>
                <a:cubicBezTo>
                  <a:pt x="4056" y="1909"/>
                  <a:pt x="3886" y="1221"/>
                  <a:pt x="3366" y="801"/>
                </a:cubicBezTo>
                <a:cubicBezTo>
                  <a:pt x="2727" y="284"/>
                  <a:pt x="1714" y="0"/>
                  <a:pt x="965" y="440"/>
                </a:cubicBezTo>
                <a:cubicBezTo>
                  <a:pt x="286" y="841"/>
                  <a:pt x="46" y="1709"/>
                  <a:pt x="26" y="2495"/>
                </a:cubicBezTo>
                <a:cubicBezTo>
                  <a:pt x="1" y="3525"/>
                  <a:pt x="254" y="4545"/>
                  <a:pt x="702" y="5475"/>
                </a:cubicBezTo>
                <a:cubicBezTo>
                  <a:pt x="766" y="5606"/>
                  <a:pt x="834" y="5736"/>
                  <a:pt x="904" y="5862"/>
                </a:cubicBezTo>
                <a:lnTo>
                  <a:pt x="15870" y="5862"/>
                </a:lnTo>
                <a:cubicBezTo>
                  <a:pt x="15840" y="5767"/>
                  <a:pt x="15803" y="5670"/>
                  <a:pt x="15757" y="55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7"/>
          <p:cNvSpPr/>
          <p:nvPr/>
        </p:nvSpPr>
        <p:spPr>
          <a:xfrm>
            <a:off x="423709" y="4313052"/>
            <a:ext cx="2376400" cy="993197"/>
          </a:xfrm>
          <a:custGeom>
            <a:avLst/>
            <a:gdLst/>
            <a:ahLst/>
            <a:cxnLst/>
            <a:rect l="l" t="t" r="r" b="b"/>
            <a:pathLst>
              <a:path w="17969" h="7510" fill="none" extrusionOk="0">
                <a:moveTo>
                  <a:pt x="228" y="6527"/>
                </a:moveTo>
                <a:cubicBezTo>
                  <a:pt x="80" y="5398"/>
                  <a:pt x="1" y="4209"/>
                  <a:pt x="442" y="3159"/>
                </a:cubicBezTo>
                <a:cubicBezTo>
                  <a:pt x="883" y="2110"/>
                  <a:pt x="1998" y="1261"/>
                  <a:pt x="3114" y="1486"/>
                </a:cubicBezTo>
                <a:cubicBezTo>
                  <a:pt x="4024" y="1670"/>
                  <a:pt x="4659" y="2467"/>
                  <a:pt x="5443" y="2965"/>
                </a:cubicBezTo>
                <a:cubicBezTo>
                  <a:pt x="6191" y="3440"/>
                  <a:pt x="7129" y="3641"/>
                  <a:pt x="7988" y="3416"/>
                </a:cubicBezTo>
                <a:cubicBezTo>
                  <a:pt x="8846" y="3192"/>
                  <a:pt x="9593" y="2514"/>
                  <a:pt x="9809" y="1654"/>
                </a:cubicBezTo>
                <a:cubicBezTo>
                  <a:pt x="9957" y="1063"/>
                  <a:pt x="9749" y="295"/>
                  <a:pt x="9159" y="141"/>
                </a:cubicBezTo>
                <a:cubicBezTo>
                  <a:pt x="8621" y="1"/>
                  <a:pt x="8061" y="519"/>
                  <a:pt x="8056" y="1073"/>
                </a:cubicBezTo>
                <a:cubicBezTo>
                  <a:pt x="8051" y="1627"/>
                  <a:pt x="8497" y="2119"/>
                  <a:pt x="9025" y="2290"/>
                </a:cubicBezTo>
                <a:cubicBezTo>
                  <a:pt x="9553" y="2461"/>
                  <a:pt x="10136" y="2360"/>
                  <a:pt x="10648" y="2144"/>
                </a:cubicBezTo>
                <a:cubicBezTo>
                  <a:pt x="11159" y="1928"/>
                  <a:pt x="11615" y="1603"/>
                  <a:pt x="12085" y="1308"/>
                </a:cubicBezTo>
                <a:cubicBezTo>
                  <a:pt x="12666" y="945"/>
                  <a:pt x="13287" y="617"/>
                  <a:pt x="13965" y="509"/>
                </a:cubicBezTo>
                <a:cubicBezTo>
                  <a:pt x="14642" y="400"/>
                  <a:pt x="15388" y="539"/>
                  <a:pt x="15886" y="1008"/>
                </a:cubicBezTo>
                <a:cubicBezTo>
                  <a:pt x="16387" y="1478"/>
                  <a:pt x="16555" y="2315"/>
                  <a:pt x="16159" y="2875"/>
                </a:cubicBezTo>
                <a:cubicBezTo>
                  <a:pt x="16019" y="3073"/>
                  <a:pt x="15804" y="3235"/>
                  <a:pt x="15560" y="3247"/>
                </a:cubicBezTo>
                <a:cubicBezTo>
                  <a:pt x="15318" y="3260"/>
                  <a:pt x="15062" y="3085"/>
                  <a:pt x="15037" y="2843"/>
                </a:cubicBezTo>
                <a:cubicBezTo>
                  <a:pt x="15012" y="2590"/>
                  <a:pt x="15248" y="2365"/>
                  <a:pt x="15501" y="2323"/>
                </a:cubicBezTo>
                <a:cubicBezTo>
                  <a:pt x="15753" y="2282"/>
                  <a:pt x="16007" y="2380"/>
                  <a:pt x="16231" y="2504"/>
                </a:cubicBezTo>
                <a:cubicBezTo>
                  <a:pt x="17087" y="2975"/>
                  <a:pt x="17699" y="3865"/>
                  <a:pt x="17834" y="4832"/>
                </a:cubicBezTo>
                <a:cubicBezTo>
                  <a:pt x="17969" y="5799"/>
                  <a:pt x="17623" y="6822"/>
                  <a:pt x="16927" y="7510"/>
                </a:cubicBezTo>
              </a:path>
            </a:pathLst>
          </a:custGeom>
          <a:noFill/>
          <a:ln w="9525" cap="flat" cmpd="sng">
            <a:solidFill>
              <a:schemeClr val="accent1"/>
            </a:solidFill>
            <a:prstDash val="solid"/>
            <a:miter lim="10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7"/>
          <p:cNvSpPr/>
          <p:nvPr/>
        </p:nvSpPr>
        <p:spPr>
          <a:xfrm>
            <a:off x="0" y="-96"/>
            <a:ext cx="2636536" cy="1307556"/>
          </a:xfrm>
          <a:custGeom>
            <a:avLst/>
            <a:gdLst/>
            <a:ahLst/>
            <a:cxnLst/>
            <a:rect l="l" t="t" r="r" b="b"/>
            <a:pathLst>
              <a:path w="19936" h="9887" extrusionOk="0">
                <a:moveTo>
                  <a:pt x="1" y="6321"/>
                </a:moveTo>
                <a:cubicBezTo>
                  <a:pt x="1" y="6321"/>
                  <a:pt x="4118" y="9886"/>
                  <a:pt x="8497" y="8125"/>
                </a:cubicBezTo>
                <a:cubicBezTo>
                  <a:pt x="9229" y="7831"/>
                  <a:pt x="9810" y="7094"/>
                  <a:pt x="9738" y="6308"/>
                </a:cubicBezTo>
                <a:cubicBezTo>
                  <a:pt x="9703" y="5346"/>
                  <a:pt x="8432" y="4434"/>
                  <a:pt x="8974" y="3457"/>
                </a:cubicBezTo>
                <a:cubicBezTo>
                  <a:pt x="11324" y="1978"/>
                  <a:pt x="11956" y="6712"/>
                  <a:pt x="13696" y="7367"/>
                </a:cubicBezTo>
                <a:cubicBezTo>
                  <a:pt x="14691" y="7860"/>
                  <a:pt x="15985" y="7485"/>
                  <a:pt x="16648" y="6608"/>
                </a:cubicBezTo>
                <a:cubicBezTo>
                  <a:pt x="17311" y="5727"/>
                  <a:pt x="17336" y="4447"/>
                  <a:pt x="16797" y="3486"/>
                </a:cubicBezTo>
                <a:cubicBezTo>
                  <a:pt x="16568" y="3079"/>
                  <a:pt x="16245" y="2711"/>
                  <a:pt x="16144" y="2255"/>
                </a:cubicBezTo>
                <a:cubicBezTo>
                  <a:pt x="16032" y="1774"/>
                  <a:pt x="16322" y="1147"/>
                  <a:pt x="16834" y="1190"/>
                </a:cubicBezTo>
                <a:cubicBezTo>
                  <a:pt x="17317" y="1230"/>
                  <a:pt x="17596" y="1839"/>
                  <a:pt x="18053" y="2060"/>
                </a:cubicBezTo>
                <a:cubicBezTo>
                  <a:pt x="19267" y="2512"/>
                  <a:pt x="19936" y="905"/>
                  <a:pt x="19252" y="0"/>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7"/>
          <p:cNvSpPr/>
          <p:nvPr/>
        </p:nvSpPr>
        <p:spPr>
          <a:xfrm>
            <a:off x="34120" y="-96"/>
            <a:ext cx="1970790" cy="1456205"/>
          </a:xfrm>
          <a:custGeom>
            <a:avLst/>
            <a:gdLst/>
            <a:ahLst/>
            <a:cxnLst/>
            <a:rect l="l" t="t" r="r" b="b"/>
            <a:pathLst>
              <a:path w="14902" h="11011" extrusionOk="0">
                <a:moveTo>
                  <a:pt x="2940" y="9205"/>
                </a:moveTo>
                <a:cubicBezTo>
                  <a:pt x="4689" y="11010"/>
                  <a:pt x="7575" y="10639"/>
                  <a:pt x="7703" y="7895"/>
                </a:cubicBezTo>
                <a:cubicBezTo>
                  <a:pt x="7728" y="6606"/>
                  <a:pt x="6920" y="5419"/>
                  <a:pt x="6999" y="4125"/>
                </a:cubicBezTo>
                <a:cubicBezTo>
                  <a:pt x="7021" y="3015"/>
                  <a:pt x="7985" y="2109"/>
                  <a:pt x="9101" y="2400"/>
                </a:cubicBezTo>
                <a:cubicBezTo>
                  <a:pt x="9978" y="2556"/>
                  <a:pt x="10730" y="3140"/>
                  <a:pt x="11599" y="3300"/>
                </a:cubicBezTo>
                <a:cubicBezTo>
                  <a:pt x="13415" y="3653"/>
                  <a:pt x="14902" y="1718"/>
                  <a:pt x="14521" y="0"/>
                </a:cubicBezTo>
                <a:lnTo>
                  <a:pt x="2956" y="0"/>
                </a:lnTo>
                <a:cubicBezTo>
                  <a:pt x="2956" y="0"/>
                  <a:pt x="1" y="6266"/>
                  <a:pt x="2940" y="920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7"/>
          <p:cNvSpPr/>
          <p:nvPr/>
        </p:nvSpPr>
        <p:spPr>
          <a:xfrm>
            <a:off x="229057" y="-340375"/>
            <a:ext cx="2235157" cy="1658283"/>
          </a:xfrm>
          <a:custGeom>
            <a:avLst/>
            <a:gdLst/>
            <a:ahLst/>
            <a:cxnLst/>
            <a:rect l="l" t="t" r="r" b="b"/>
            <a:pathLst>
              <a:path w="16901" h="12539" fill="none" extrusionOk="0">
                <a:moveTo>
                  <a:pt x="673" y="2575"/>
                </a:moveTo>
                <a:cubicBezTo>
                  <a:pt x="164" y="4450"/>
                  <a:pt x="1" y="7803"/>
                  <a:pt x="1097" y="10082"/>
                </a:cubicBezTo>
                <a:cubicBezTo>
                  <a:pt x="1899" y="11753"/>
                  <a:pt x="3217" y="12319"/>
                  <a:pt x="4350" y="12444"/>
                </a:cubicBezTo>
                <a:cubicBezTo>
                  <a:pt x="5209" y="12538"/>
                  <a:pt x="6083" y="12210"/>
                  <a:pt x="6744" y="11655"/>
                </a:cubicBezTo>
                <a:cubicBezTo>
                  <a:pt x="7541" y="10986"/>
                  <a:pt x="8060" y="9951"/>
                  <a:pt x="7965" y="8916"/>
                </a:cubicBezTo>
                <a:cubicBezTo>
                  <a:pt x="7868" y="7881"/>
                  <a:pt x="7083" y="6906"/>
                  <a:pt x="6059" y="6727"/>
                </a:cubicBezTo>
                <a:cubicBezTo>
                  <a:pt x="5690" y="6664"/>
                  <a:pt x="5262" y="6721"/>
                  <a:pt x="5023" y="7010"/>
                </a:cubicBezTo>
                <a:cubicBezTo>
                  <a:pt x="4721" y="7373"/>
                  <a:pt x="4853" y="7939"/>
                  <a:pt x="5133" y="8321"/>
                </a:cubicBezTo>
                <a:cubicBezTo>
                  <a:pt x="5614" y="8980"/>
                  <a:pt x="6498" y="9319"/>
                  <a:pt x="7296" y="9151"/>
                </a:cubicBezTo>
                <a:cubicBezTo>
                  <a:pt x="8126" y="8978"/>
                  <a:pt x="8775" y="8332"/>
                  <a:pt x="9281" y="7651"/>
                </a:cubicBezTo>
                <a:cubicBezTo>
                  <a:pt x="9788" y="6969"/>
                  <a:pt x="10212" y="6214"/>
                  <a:pt x="10846" y="5650"/>
                </a:cubicBezTo>
                <a:cubicBezTo>
                  <a:pt x="11668" y="4919"/>
                  <a:pt x="12871" y="4577"/>
                  <a:pt x="13909" y="4939"/>
                </a:cubicBezTo>
                <a:cubicBezTo>
                  <a:pt x="14947" y="5301"/>
                  <a:pt x="15703" y="6444"/>
                  <a:pt x="15471" y="7518"/>
                </a:cubicBezTo>
                <a:cubicBezTo>
                  <a:pt x="15404" y="7829"/>
                  <a:pt x="15254" y="8134"/>
                  <a:pt x="14999" y="8324"/>
                </a:cubicBezTo>
                <a:cubicBezTo>
                  <a:pt x="14744" y="8513"/>
                  <a:pt x="14372" y="8564"/>
                  <a:pt x="14106" y="8392"/>
                </a:cubicBezTo>
                <a:cubicBezTo>
                  <a:pt x="13746" y="8160"/>
                  <a:pt x="13699" y="7657"/>
                  <a:pt x="13735" y="7231"/>
                </a:cubicBezTo>
                <a:cubicBezTo>
                  <a:pt x="13839" y="6010"/>
                  <a:pt x="14325" y="4824"/>
                  <a:pt x="15107" y="3882"/>
                </a:cubicBezTo>
                <a:cubicBezTo>
                  <a:pt x="15600" y="3287"/>
                  <a:pt x="16215" y="2776"/>
                  <a:pt x="16558" y="2084"/>
                </a:cubicBezTo>
                <a:cubicBezTo>
                  <a:pt x="16901" y="1391"/>
                  <a:pt x="16861" y="415"/>
                  <a:pt x="16209" y="0"/>
                </a:cubicBezTo>
              </a:path>
            </a:pathLst>
          </a:custGeom>
          <a:noFill/>
          <a:ln w="9525" cap="flat" cmpd="sng">
            <a:solidFill>
              <a:schemeClr val="accent1"/>
            </a:solidFill>
            <a:prstDash val="solid"/>
            <a:miter lim="10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7"/>
          <p:cNvSpPr/>
          <p:nvPr/>
        </p:nvSpPr>
        <p:spPr>
          <a:xfrm>
            <a:off x="3319371" y="768422"/>
            <a:ext cx="986400" cy="986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solidFill>
              <a:latin typeface="Cambria" panose="02040503050406030204" pitchFamily="18" charset="0"/>
              <a:ea typeface="Cambria" panose="02040503050406030204" pitchFamily="18" charset="0"/>
            </a:endParaRPr>
          </a:p>
        </p:txBody>
      </p:sp>
      <p:sp>
        <p:nvSpPr>
          <p:cNvPr id="492" name="Google Shape;492;p37"/>
          <p:cNvSpPr txBox="1">
            <a:spLocks noGrp="1"/>
          </p:cNvSpPr>
          <p:nvPr>
            <p:ph type="title" idx="2"/>
          </p:nvPr>
        </p:nvSpPr>
        <p:spPr>
          <a:xfrm>
            <a:off x="3299570" y="901622"/>
            <a:ext cx="1111046" cy="683992"/>
          </a:xfrm>
          <a:prstGeom prst="rect">
            <a:avLst/>
          </a:prstGeom>
        </p:spPr>
        <p:txBody>
          <a:bodyPr spcFirstLastPara="1" wrap="square" lIns="90000" tIns="91425" rIns="90000" bIns="91425" anchor="ctr" anchorCtr="0">
            <a:noAutofit/>
          </a:bodyPr>
          <a:lstStyle/>
          <a:p>
            <a:pPr marL="0" lvl="0" indent="0" algn="ctr" rtl="0">
              <a:spcBef>
                <a:spcPts val="0"/>
              </a:spcBef>
              <a:spcAft>
                <a:spcPts val="0"/>
              </a:spcAft>
              <a:buNone/>
            </a:pPr>
            <a:r>
              <a:rPr lang="en" sz="6000">
                <a:latin typeface="Cambria" panose="02040503050406030204" pitchFamily="18" charset="0"/>
                <a:ea typeface="Cambria" panose="02040503050406030204" pitchFamily="18" charset="0"/>
              </a:rPr>
              <a:t>01</a:t>
            </a:r>
            <a:endParaRPr sz="6000">
              <a:latin typeface="Cambria" panose="02040503050406030204" pitchFamily="18" charset="0"/>
              <a:ea typeface="Cambria" panose="02040503050406030204" pitchFamily="18" charset="0"/>
            </a:endParaRPr>
          </a:p>
        </p:txBody>
      </p:sp>
      <p:grpSp>
        <p:nvGrpSpPr>
          <p:cNvPr id="493" name="Google Shape;493;p37"/>
          <p:cNvGrpSpPr/>
          <p:nvPr/>
        </p:nvGrpSpPr>
        <p:grpSpPr>
          <a:xfrm>
            <a:off x="6923238" y="945619"/>
            <a:ext cx="1904407" cy="3987620"/>
            <a:chOff x="1608625" y="2006150"/>
            <a:chExt cx="1075450" cy="2251875"/>
          </a:xfrm>
        </p:grpSpPr>
        <p:sp>
          <p:nvSpPr>
            <p:cNvPr id="494" name="Google Shape;494;p37"/>
            <p:cNvSpPr/>
            <p:nvPr/>
          </p:nvSpPr>
          <p:spPr>
            <a:xfrm>
              <a:off x="1930200" y="3549375"/>
              <a:ext cx="391975" cy="301600"/>
            </a:xfrm>
            <a:custGeom>
              <a:avLst/>
              <a:gdLst/>
              <a:ahLst/>
              <a:cxnLst/>
              <a:rect l="l" t="t" r="r" b="b"/>
              <a:pathLst>
                <a:path w="15679" h="12064" extrusionOk="0">
                  <a:moveTo>
                    <a:pt x="6758" y="1"/>
                  </a:moveTo>
                  <a:cubicBezTo>
                    <a:pt x="3698" y="1"/>
                    <a:pt x="615" y="2055"/>
                    <a:pt x="1" y="5010"/>
                  </a:cubicBezTo>
                  <a:lnTo>
                    <a:pt x="3696" y="11185"/>
                  </a:lnTo>
                  <a:cubicBezTo>
                    <a:pt x="4188" y="11878"/>
                    <a:pt x="5084" y="12064"/>
                    <a:pt x="5976" y="12064"/>
                  </a:cubicBezTo>
                  <a:cubicBezTo>
                    <a:pt x="6235" y="12064"/>
                    <a:pt x="6495" y="12048"/>
                    <a:pt x="6743" y="12024"/>
                  </a:cubicBezTo>
                  <a:cubicBezTo>
                    <a:pt x="9820" y="11734"/>
                    <a:pt x="12848" y="10956"/>
                    <a:pt x="15678" y="9731"/>
                  </a:cubicBezTo>
                  <a:cubicBezTo>
                    <a:pt x="15465" y="8548"/>
                    <a:pt x="15245" y="7359"/>
                    <a:pt x="14835" y="6226"/>
                  </a:cubicBezTo>
                  <a:cubicBezTo>
                    <a:pt x="13710" y="3118"/>
                    <a:pt x="10941" y="493"/>
                    <a:pt x="7622" y="57"/>
                  </a:cubicBezTo>
                  <a:cubicBezTo>
                    <a:pt x="7335" y="19"/>
                    <a:pt x="7046" y="1"/>
                    <a:pt x="67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5" name="Google Shape;495;p37"/>
            <p:cNvSpPr/>
            <p:nvPr/>
          </p:nvSpPr>
          <p:spPr>
            <a:xfrm>
              <a:off x="1930200" y="3549375"/>
              <a:ext cx="391975" cy="301600"/>
            </a:xfrm>
            <a:custGeom>
              <a:avLst/>
              <a:gdLst/>
              <a:ahLst/>
              <a:cxnLst/>
              <a:rect l="l" t="t" r="r" b="b"/>
              <a:pathLst>
                <a:path w="15679" h="12064" extrusionOk="0">
                  <a:moveTo>
                    <a:pt x="6758" y="1"/>
                  </a:moveTo>
                  <a:cubicBezTo>
                    <a:pt x="3698" y="1"/>
                    <a:pt x="615" y="2055"/>
                    <a:pt x="1" y="5010"/>
                  </a:cubicBezTo>
                  <a:lnTo>
                    <a:pt x="3696" y="11185"/>
                  </a:lnTo>
                  <a:cubicBezTo>
                    <a:pt x="4188" y="11878"/>
                    <a:pt x="5084" y="12064"/>
                    <a:pt x="5976" y="12064"/>
                  </a:cubicBezTo>
                  <a:cubicBezTo>
                    <a:pt x="6235" y="12064"/>
                    <a:pt x="6495" y="12048"/>
                    <a:pt x="6743" y="12024"/>
                  </a:cubicBezTo>
                  <a:cubicBezTo>
                    <a:pt x="9820" y="11734"/>
                    <a:pt x="12848" y="10956"/>
                    <a:pt x="15678" y="9731"/>
                  </a:cubicBezTo>
                  <a:cubicBezTo>
                    <a:pt x="15465" y="8548"/>
                    <a:pt x="15245" y="7359"/>
                    <a:pt x="14835" y="6226"/>
                  </a:cubicBezTo>
                  <a:cubicBezTo>
                    <a:pt x="13710" y="3118"/>
                    <a:pt x="10941" y="493"/>
                    <a:pt x="7622" y="57"/>
                  </a:cubicBezTo>
                  <a:cubicBezTo>
                    <a:pt x="7335" y="19"/>
                    <a:pt x="7046" y="1"/>
                    <a:pt x="6758" y="1"/>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6" name="Google Shape;496;p37"/>
            <p:cNvSpPr/>
            <p:nvPr/>
          </p:nvSpPr>
          <p:spPr>
            <a:xfrm>
              <a:off x="1608625" y="4122325"/>
              <a:ext cx="1075450" cy="135700"/>
            </a:xfrm>
            <a:custGeom>
              <a:avLst/>
              <a:gdLst/>
              <a:ahLst/>
              <a:cxnLst/>
              <a:rect l="l" t="t" r="r" b="b"/>
              <a:pathLst>
                <a:path w="43018" h="5428" extrusionOk="0">
                  <a:moveTo>
                    <a:pt x="21509" y="0"/>
                  </a:moveTo>
                  <a:cubicBezTo>
                    <a:pt x="15804" y="0"/>
                    <a:pt x="10334" y="286"/>
                    <a:pt x="6301" y="795"/>
                  </a:cubicBezTo>
                  <a:cubicBezTo>
                    <a:pt x="2267" y="1304"/>
                    <a:pt x="0" y="1994"/>
                    <a:pt x="0" y="2714"/>
                  </a:cubicBezTo>
                  <a:cubicBezTo>
                    <a:pt x="0" y="3434"/>
                    <a:pt x="2267" y="4124"/>
                    <a:pt x="6301" y="4633"/>
                  </a:cubicBezTo>
                  <a:cubicBezTo>
                    <a:pt x="10334" y="5142"/>
                    <a:pt x="15804" y="5428"/>
                    <a:pt x="21509" y="5428"/>
                  </a:cubicBezTo>
                  <a:cubicBezTo>
                    <a:pt x="27214" y="5428"/>
                    <a:pt x="32684" y="5142"/>
                    <a:pt x="36718" y="4633"/>
                  </a:cubicBezTo>
                  <a:cubicBezTo>
                    <a:pt x="40752" y="4124"/>
                    <a:pt x="43018" y="3434"/>
                    <a:pt x="43018" y="2714"/>
                  </a:cubicBezTo>
                  <a:cubicBezTo>
                    <a:pt x="43018" y="1994"/>
                    <a:pt x="40752" y="1304"/>
                    <a:pt x="36718" y="795"/>
                  </a:cubicBezTo>
                  <a:cubicBezTo>
                    <a:pt x="32684" y="286"/>
                    <a:pt x="27214" y="0"/>
                    <a:pt x="21509" y="0"/>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7" name="Google Shape;497;p37"/>
            <p:cNvSpPr/>
            <p:nvPr/>
          </p:nvSpPr>
          <p:spPr>
            <a:xfrm>
              <a:off x="1914475" y="3714975"/>
              <a:ext cx="168650" cy="251125"/>
            </a:xfrm>
            <a:custGeom>
              <a:avLst/>
              <a:gdLst/>
              <a:ahLst/>
              <a:cxnLst/>
              <a:rect l="l" t="t" r="r" b="b"/>
              <a:pathLst>
                <a:path w="6746" h="10045" extrusionOk="0">
                  <a:moveTo>
                    <a:pt x="1759" y="1"/>
                  </a:moveTo>
                  <a:lnTo>
                    <a:pt x="0" y="9005"/>
                  </a:lnTo>
                  <a:lnTo>
                    <a:pt x="5860" y="10045"/>
                  </a:lnTo>
                  <a:lnTo>
                    <a:pt x="6745" y="618"/>
                  </a:lnTo>
                  <a:lnTo>
                    <a:pt x="1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8" name="Google Shape;498;p37"/>
            <p:cNvSpPr/>
            <p:nvPr/>
          </p:nvSpPr>
          <p:spPr>
            <a:xfrm>
              <a:off x="2215775" y="3714975"/>
              <a:ext cx="168625" cy="251125"/>
            </a:xfrm>
            <a:custGeom>
              <a:avLst/>
              <a:gdLst/>
              <a:ahLst/>
              <a:cxnLst/>
              <a:rect l="l" t="t" r="r" b="b"/>
              <a:pathLst>
                <a:path w="6745" h="10045" extrusionOk="0">
                  <a:moveTo>
                    <a:pt x="4987" y="1"/>
                  </a:moveTo>
                  <a:lnTo>
                    <a:pt x="1" y="618"/>
                  </a:lnTo>
                  <a:lnTo>
                    <a:pt x="885" y="10045"/>
                  </a:lnTo>
                  <a:lnTo>
                    <a:pt x="6744" y="9005"/>
                  </a:lnTo>
                  <a:lnTo>
                    <a:pt x="498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9" name="Google Shape;499;p37"/>
            <p:cNvSpPr/>
            <p:nvPr/>
          </p:nvSpPr>
          <p:spPr>
            <a:xfrm>
              <a:off x="1935500" y="3200475"/>
              <a:ext cx="437400" cy="539650"/>
            </a:xfrm>
            <a:custGeom>
              <a:avLst/>
              <a:gdLst/>
              <a:ahLst/>
              <a:cxnLst/>
              <a:rect l="l" t="t" r="r" b="b"/>
              <a:pathLst>
                <a:path w="17496" h="21586" extrusionOk="0">
                  <a:moveTo>
                    <a:pt x="8748" y="1"/>
                  </a:moveTo>
                  <a:cubicBezTo>
                    <a:pt x="3917" y="1"/>
                    <a:pt x="1" y="5368"/>
                    <a:pt x="1" y="11989"/>
                  </a:cubicBezTo>
                  <a:cubicBezTo>
                    <a:pt x="1" y="18610"/>
                    <a:pt x="3917" y="21585"/>
                    <a:pt x="8748" y="21585"/>
                  </a:cubicBezTo>
                  <a:cubicBezTo>
                    <a:pt x="13579" y="21585"/>
                    <a:pt x="17495" y="18610"/>
                    <a:pt x="17495" y="11989"/>
                  </a:cubicBezTo>
                  <a:cubicBezTo>
                    <a:pt x="17495" y="5368"/>
                    <a:pt x="13579" y="1"/>
                    <a:pt x="87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0" name="Google Shape;500;p37"/>
            <p:cNvSpPr/>
            <p:nvPr/>
          </p:nvSpPr>
          <p:spPr>
            <a:xfrm>
              <a:off x="1825400" y="2006600"/>
              <a:ext cx="287100" cy="652600"/>
            </a:xfrm>
            <a:custGeom>
              <a:avLst/>
              <a:gdLst/>
              <a:ahLst/>
              <a:cxnLst/>
              <a:rect l="l" t="t" r="r" b="b"/>
              <a:pathLst>
                <a:path w="11484" h="26104" extrusionOk="0">
                  <a:moveTo>
                    <a:pt x="5259" y="1"/>
                  </a:moveTo>
                  <a:cubicBezTo>
                    <a:pt x="5116" y="1"/>
                    <a:pt x="4972" y="8"/>
                    <a:pt x="4827" y="22"/>
                  </a:cubicBezTo>
                  <a:cubicBezTo>
                    <a:pt x="2057" y="287"/>
                    <a:pt x="1" y="3036"/>
                    <a:pt x="236" y="6162"/>
                  </a:cubicBezTo>
                  <a:lnTo>
                    <a:pt x="1903" y="26104"/>
                  </a:lnTo>
                  <a:lnTo>
                    <a:pt x="11483" y="25209"/>
                  </a:lnTo>
                  <a:lnTo>
                    <a:pt x="10271" y="5200"/>
                  </a:lnTo>
                  <a:cubicBezTo>
                    <a:pt x="10048" y="2238"/>
                    <a:pt x="7847" y="1"/>
                    <a:pt x="52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1" name="Google Shape;501;p37"/>
            <p:cNvSpPr/>
            <p:nvPr/>
          </p:nvSpPr>
          <p:spPr>
            <a:xfrm>
              <a:off x="1878600" y="2064100"/>
              <a:ext cx="195000" cy="536100"/>
            </a:xfrm>
            <a:custGeom>
              <a:avLst/>
              <a:gdLst/>
              <a:ahLst/>
              <a:cxnLst/>
              <a:rect l="l" t="t" r="r" b="b"/>
              <a:pathLst>
                <a:path w="7800" h="21444" extrusionOk="0">
                  <a:moveTo>
                    <a:pt x="3125" y="1"/>
                  </a:moveTo>
                  <a:cubicBezTo>
                    <a:pt x="3041" y="1"/>
                    <a:pt x="2956" y="5"/>
                    <a:pt x="2871" y="13"/>
                  </a:cubicBezTo>
                  <a:cubicBezTo>
                    <a:pt x="1226" y="172"/>
                    <a:pt x="0" y="1810"/>
                    <a:pt x="140" y="3666"/>
                  </a:cubicBezTo>
                  <a:lnTo>
                    <a:pt x="1271" y="21443"/>
                  </a:lnTo>
                  <a:lnTo>
                    <a:pt x="7800" y="21062"/>
                  </a:lnTo>
                  <a:lnTo>
                    <a:pt x="6109" y="3095"/>
                  </a:lnTo>
                  <a:cubicBezTo>
                    <a:pt x="5976" y="1334"/>
                    <a:pt x="4663" y="1"/>
                    <a:pt x="3125" y="1"/>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2" name="Google Shape;502;p37"/>
            <p:cNvSpPr/>
            <p:nvPr/>
          </p:nvSpPr>
          <p:spPr>
            <a:xfrm>
              <a:off x="2180175" y="2006150"/>
              <a:ext cx="293700" cy="653500"/>
            </a:xfrm>
            <a:custGeom>
              <a:avLst/>
              <a:gdLst/>
              <a:ahLst/>
              <a:cxnLst/>
              <a:rect l="l" t="t" r="r" b="b"/>
              <a:pathLst>
                <a:path w="11748" h="26140" extrusionOk="0">
                  <a:moveTo>
                    <a:pt x="6473" y="1"/>
                  </a:moveTo>
                  <a:cubicBezTo>
                    <a:pt x="3900" y="1"/>
                    <a:pt x="1705" y="2213"/>
                    <a:pt x="1464" y="5161"/>
                  </a:cubicBezTo>
                  <a:lnTo>
                    <a:pt x="1" y="25123"/>
                  </a:lnTo>
                  <a:lnTo>
                    <a:pt x="9570" y="26139"/>
                  </a:lnTo>
                  <a:lnTo>
                    <a:pt x="11493" y="6202"/>
                  </a:lnTo>
                  <a:cubicBezTo>
                    <a:pt x="11748" y="3078"/>
                    <a:pt x="9709" y="312"/>
                    <a:pt x="6940" y="25"/>
                  </a:cubicBezTo>
                  <a:cubicBezTo>
                    <a:pt x="6783" y="9"/>
                    <a:pt x="6627" y="1"/>
                    <a:pt x="64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3" name="Google Shape;503;p37"/>
            <p:cNvSpPr/>
            <p:nvPr/>
          </p:nvSpPr>
          <p:spPr>
            <a:xfrm>
              <a:off x="2226175" y="2063650"/>
              <a:ext cx="194325" cy="542875"/>
            </a:xfrm>
            <a:custGeom>
              <a:avLst/>
              <a:gdLst/>
              <a:ahLst/>
              <a:cxnLst/>
              <a:rect l="l" t="t" r="r" b="b"/>
              <a:pathLst>
                <a:path w="7773" h="21715" extrusionOk="0">
                  <a:moveTo>
                    <a:pt x="4636" y="1"/>
                  </a:moveTo>
                  <a:cubicBezTo>
                    <a:pt x="3107" y="1"/>
                    <a:pt x="1798" y="1320"/>
                    <a:pt x="1655" y="3071"/>
                  </a:cubicBezTo>
                  <a:lnTo>
                    <a:pt x="1" y="20796"/>
                  </a:lnTo>
                  <a:lnTo>
                    <a:pt x="6487" y="21714"/>
                  </a:lnTo>
                  <a:lnTo>
                    <a:pt x="7621" y="3690"/>
                  </a:lnTo>
                  <a:cubicBezTo>
                    <a:pt x="7773" y="1834"/>
                    <a:pt x="6558" y="187"/>
                    <a:pt x="4913" y="15"/>
                  </a:cubicBezTo>
                  <a:cubicBezTo>
                    <a:pt x="4820" y="6"/>
                    <a:pt x="4728" y="1"/>
                    <a:pt x="4636" y="1"/>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4" name="Google Shape;504;p37"/>
            <p:cNvSpPr/>
            <p:nvPr/>
          </p:nvSpPr>
          <p:spPr>
            <a:xfrm>
              <a:off x="1615375" y="2369925"/>
              <a:ext cx="1068125" cy="1508875"/>
            </a:xfrm>
            <a:custGeom>
              <a:avLst/>
              <a:gdLst/>
              <a:ahLst/>
              <a:cxnLst/>
              <a:rect l="l" t="t" r="r" b="b"/>
              <a:pathLst>
                <a:path w="42725" h="60355" extrusionOk="0">
                  <a:moveTo>
                    <a:pt x="21362" y="0"/>
                  </a:moveTo>
                  <a:cubicBezTo>
                    <a:pt x="17842" y="0"/>
                    <a:pt x="4053" y="9231"/>
                    <a:pt x="2270" y="21371"/>
                  </a:cubicBezTo>
                  <a:cubicBezTo>
                    <a:pt x="1253" y="28291"/>
                    <a:pt x="5776" y="34888"/>
                    <a:pt x="12688" y="36467"/>
                  </a:cubicBezTo>
                  <a:cubicBezTo>
                    <a:pt x="13402" y="36630"/>
                    <a:pt x="13838" y="36675"/>
                    <a:pt x="13838" y="36675"/>
                  </a:cubicBezTo>
                  <a:cubicBezTo>
                    <a:pt x="13838" y="36675"/>
                    <a:pt x="0" y="54406"/>
                    <a:pt x="1343" y="56728"/>
                  </a:cubicBezTo>
                  <a:cubicBezTo>
                    <a:pt x="2501" y="58729"/>
                    <a:pt x="11242" y="60354"/>
                    <a:pt x="16474" y="60354"/>
                  </a:cubicBezTo>
                  <a:cubicBezTo>
                    <a:pt x="17313" y="60354"/>
                    <a:pt x="18063" y="60312"/>
                    <a:pt x="18676" y="60224"/>
                  </a:cubicBezTo>
                  <a:cubicBezTo>
                    <a:pt x="20288" y="59844"/>
                    <a:pt x="21362" y="43912"/>
                    <a:pt x="21362" y="43912"/>
                  </a:cubicBezTo>
                  <a:cubicBezTo>
                    <a:pt x="21362" y="43912"/>
                    <a:pt x="22438" y="59844"/>
                    <a:pt x="24049" y="60224"/>
                  </a:cubicBezTo>
                  <a:cubicBezTo>
                    <a:pt x="24662" y="60312"/>
                    <a:pt x="25411" y="60354"/>
                    <a:pt x="26251" y="60354"/>
                  </a:cubicBezTo>
                  <a:cubicBezTo>
                    <a:pt x="31483" y="60354"/>
                    <a:pt x="40223" y="58729"/>
                    <a:pt x="41381" y="56728"/>
                  </a:cubicBezTo>
                  <a:cubicBezTo>
                    <a:pt x="42725" y="54406"/>
                    <a:pt x="28886" y="36675"/>
                    <a:pt x="28886" y="36675"/>
                  </a:cubicBezTo>
                  <a:cubicBezTo>
                    <a:pt x="28886" y="36675"/>
                    <a:pt x="29323" y="36630"/>
                    <a:pt x="30036" y="36467"/>
                  </a:cubicBezTo>
                  <a:cubicBezTo>
                    <a:pt x="36949" y="34888"/>
                    <a:pt x="41472" y="28291"/>
                    <a:pt x="40455" y="21371"/>
                  </a:cubicBezTo>
                  <a:cubicBezTo>
                    <a:pt x="38670" y="9231"/>
                    <a:pt x="24882" y="0"/>
                    <a:pt x="213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5" name="Google Shape;505;p37"/>
            <p:cNvSpPr/>
            <p:nvPr/>
          </p:nvSpPr>
          <p:spPr>
            <a:xfrm>
              <a:off x="1677100" y="2416250"/>
              <a:ext cx="918975" cy="811450"/>
            </a:xfrm>
            <a:custGeom>
              <a:avLst/>
              <a:gdLst/>
              <a:ahLst/>
              <a:cxnLst/>
              <a:rect l="l" t="t" r="r" b="b"/>
              <a:pathLst>
                <a:path w="36759" h="32458" extrusionOk="0">
                  <a:moveTo>
                    <a:pt x="18893" y="1"/>
                  </a:moveTo>
                  <a:cubicBezTo>
                    <a:pt x="16569" y="1"/>
                    <a:pt x="8395" y="5944"/>
                    <a:pt x="4372" y="13375"/>
                  </a:cubicBezTo>
                  <a:cubicBezTo>
                    <a:pt x="0" y="21448"/>
                    <a:pt x="5445" y="31345"/>
                    <a:pt x="14680" y="32288"/>
                  </a:cubicBezTo>
                  <a:cubicBezTo>
                    <a:pt x="16038" y="32427"/>
                    <a:pt x="17200" y="32457"/>
                    <a:pt x="17957" y="32457"/>
                  </a:cubicBezTo>
                  <a:cubicBezTo>
                    <a:pt x="18548" y="32457"/>
                    <a:pt x="18892" y="32439"/>
                    <a:pt x="18892" y="32439"/>
                  </a:cubicBezTo>
                  <a:cubicBezTo>
                    <a:pt x="18892" y="32439"/>
                    <a:pt x="19235" y="32457"/>
                    <a:pt x="19822" y="32457"/>
                  </a:cubicBezTo>
                  <a:cubicBezTo>
                    <a:pt x="21166" y="32457"/>
                    <a:pt x="23794" y="32361"/>
                    <a:pt x="26529" y="31731"/>
                  </a:cubicBezTo>
                  <a:cubicBezTo>
                    <a:pt x="32736" y="30302"/>
                    <a:pt x="36759" y="24205"/>
                    <a:pt x="35280" y="18094"/>
                  </a:cubicBezTo>
                  <a:cubicBezTo>
                    <a:pt x="32989" y="8630"/>
                    <a:pt x="21694" y="1"/>
                    <a:pt x="18893" y="1"/>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6" name="Google Shape;506;p37"/>
            <p:cNvSpPr/>
            <p:nvPr/>
          </p:nvSpPr>
          <p:spPr>
            <a:xfrm>
              <a:off x="1729625" y="2470975"/>
              <a:ext cx="822600" cy="729775"/>
            </a:xfrm>
            <a:custGeom>
              <a:avLst/>
              <a:gdLst/>
              <a:ahLst/>
              <a:cxnLst/>
              <a:rect l="l" t="t" r="r" b="b"/>
              <a:pathLst>
                <a:path w="32904" h="29191" extrusionOk="0">
                  <a:moveTo>
                    <a:pt x="16453" y="1"/>
                  </a:moveTo>
                  <a:cubicBezTo>
                    <a:pt x="7366" y="1"/>
                    <a:pt x="0" y="7259"/>
                    <a:pt x="0" y="16213"/>
                  </a:cubicBezTo>
                  <a:cubicBezTo>
                    <a:pt x="0" y="25166"/>
                    <a:pt x="7366" y="29191"/>
                    <a:pt x="16453" y="29191"/>
                  </a:cubicBezTo>
                  <a:cubicBezTo>
                    <a:pt x="25538" y="29191"/>
                    <a:pt x="32904" y="25166"/>
                    <a:pt x="32904" y="16213"/>
                  </a:cubicBezTo>
                  <a:cubicBezTo>
                    <a:pt x="32904" y="7259"/>
                    <a:pt x="25538" y="1"/>
                    <a:pt x="16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7" name="Google Shape;507;p37"/>
            <p:cNvSpPr/>
            <p:nvPr/>
          </p:nvSpPr>
          <p:spPr>
            <a:xfrm>
              <a:off x="1966450" y="2910000"/>
              <a:ext cx="348975" cy="275425"/>
            </a:xfrm>
            <a:custGeom>
              <a:avLst/>
              <a:gdLst/>
              <a:ahLst/>
              <a:cxnLst/>
              <a:rect l="l" t="t" r="r" b="b"/>
              <a:pathLst>
                <a:path w="13959" h="11017" extrusionOk="0">
                  <a:moveTo>
                    <a:pt x="6980" y="0"/>
                  </a:moveTo>
                  <a:cubicBezTo>
                    <a:pt x="3124" y="0"/>
                    <a:pt x="1" y="2739"/>
                    <a:pt x="1" y="6119"/>
                  </a:cubicBezTo>
                  <a:cubicBezTo>
                    <a:pt x="1" y="9497"/>
                    <a:pt x="3124" y="11016"/>
                    <a:pt x="6980" y="11016"/>
                  </a:cubicBezTo>
                  <a:cubicBezTo>
                    <a:pt x="10834" y="11016"/>
                    <a:pt x="13959" y="9497"/>
                    <a:pt x="13959" y="6119"/>
                  </a:cubicBezTo>
                  <a:cubicBezTo>
                    <a:pt x="13959" y="2741"/>
                    <a:pt x="10834" y="0"/>
                    <a:pt x="6980"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8" name="Google Shape;508;p37"/>
            <p:cNvSpPr/>
            <p:nvPr/>
          </p:nvSpPr>
          <p:spPr>
            <a:xfrm>
              <a:off x="2083225" y="2923150"/>
              <a:ext cx="115375" cy="67750"/>
            </a:xfrm>
            <a:custGeom>
              <a:avLst/>
              <a:gdLst/>
              <a:ahLst/>
              <a:cxnLst/>
              <a:rect l="l" t="t" r="r" b="b"/>
              <a:pathLst>
                <a:path w="4615" h="2710" extrusionOk="0">
                  <a:moveTo>
                    <a:pt x="864" y="0"/>
                  </a:moveTo>
                  <a:cubicBezTo>
                    <a:pt x="399" y="0"/>
                    <a:pt x="0" y="225"/>
                    <a:pt x="0" y="689"/>
                  </a:cubicBezTo>
                  <a:cubicBezTo>
                    <a:pt x="0" y="1805"/>
                    <a:pt x="1033" y="2710"/>
                    <a:pt x="2308" y="2710"/>
                  </a:cubicBezTo>
                  <a:cubicBezTo>
                    <a:pt x="3581" y="2710"/>
                    <a:pt x="4614" y="1804"/>
                    <a:pt x="4614" y="689"/>
                  </a:cubicBezTo>
                  <a:cubicBezTo>
                    <a:pt x="4614" y="225"/>
                    <a:pt x="4216" y="1"/>
                    <a:pt x="3750" y="1"/>
                  </a:cubicBezTo>
                  <a:cubicBezTo>
                    <a:pt x="3096" y="1"/>
                    <a:pt x="2308" y="444"/>
                    <a:pt x="2308" y="1288"/>
                  </a:cubicBezTo>
                  <a:cubicBezTo>
                    <a:pt x="2308" y="444"/>
                    <a:pt x="1519" y="0"/>
                    <a:pt x="8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9" name="Google Shape;509;p37"/>
            <p:cNvSpPr/>
            <p:nvPr/>
          </p:nvSpPr>
          <p:spPr>
            <a:xfrm>
              <a:off x="1897950" y="2895675"/>
              <a:ext cx="60700" cy="59700"/>
            </a:xfrm>
            <a:custGeom>
              <a:avLst/>
              <a:gdLst/>
              <a:ahLst/>
              <a:cxnLst/>
              <a:rect l="l" t="t" r="r" b="b"/>
              <a:pathLst>
                <a:path w="2428" h="2388" extrusionOk="0">
                  <a:moveTo>
                    <a:pt x="1214" y="0"/>
                  </a:moveTo>
                  <a:cubicBezTo>
                    <a:pt x="543" y="0"/>
                    <a:pt x="1" y="534"/>
                    <a:pt x="1" y="1194"/>
                  </a:cubicBezTo>
                  <a:cubicBezTo>
                    <a:pt x="1" y="1854"/>
                    <a:pt x="545" y="2388"/>
                    <a:pt x="1214" y="2388"/>
                  </a:cubicBezTo>
                  <a:cubicBezTo>
                    <a:pt x="1884" y="2388"/>
                    <a:pt x="2427" y="1854"/>
                    <a:pt x="2427" y="1194"/>
                  </a:cubicBezTo>
                  <a:cubicBezTo>
                    <a:pt x="2427" y="534"/>
                    <a:pt x="1883" y="0"/>
                    <a:pt x="1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0" name="Google Shape;510;p37"/>
            <p:cNvSpPr/>
            <p:nvPr/>
          </p:nvSpPr>
          <p:spPr>
            <a:xfrm>
              <a:off x="2341425" y="2895675"/>
              <a:ext cx="60650" cy="59725"/>
            </a:xfrm>
            <a:custGeom>
              <a:avLst/>
              <a:gdLst/>
              <a:ahLst/>
              <a:cxnLst/>
              <a:rect l="l" t="t" r="r" b="b"/>
              <a:pathLst>
                <a:path w="2426" h="2389" extrusionOk="0">
                  <a:moveTo>
                    <a:pt x="1213" y="0"/>
                  </a:moveTo>
                  <a:cubicBezTo>
                    <a:pt x="544" y="0"/>
                    <a:pt x="1" y="534"/>
                    <a:pt x="1" y="1194"/>
                  </a:cubicBezTo>
                  <a:cubicBezTo>
                    <a:pt x="1" y="1854"/>
                    <a:pt x="544" y="2389"/>
                    <a:pt x="1213" y="2389"/>
                  </a:cubicBezTo>
                  <a:cubicBezTo>
                    <a:pt x="1883" y="2389"/>
                    <a:pt x="2426" y="1854"/>
                    <a:pt x="2426" y="1194"/>
                  </a:cubicBezTo>
                  <a:cubicBezTo>
                    <a:pt x="2426" y="534"/>
                    <a:pt x="1883" y="0"/>
                    <a:pt x="1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1" name="Google Shape;511;p37"/>
            <p:cNvSpPr/>
            <p:nvPr/>
          </p:nvSpPr>
          <p:spPr>
            <a:xfrm>
              <a:off x="1773900" y="3032700"/>
              <a:ext cx="141775" cy="124750"/>
            </a:xfrm>
            <a:custGeom>
              <a:avLst/>
              <a:gdLst/>
              <a:ahLst/>
              <a:cxnLst/>
              <a:rect l="l" t="t" r="r" b="b"/>
              <a:pathLst>
                <a:path w="5671" h="4990" extrusionOk="0">
                  <a:moveTo>
                    <a:pt x="1705" y="0"/>
                  </a:moveTo>
                  <a:cubicBezTo>
                    <a:pt x="1094" y="0"/>
                    <a:pt x="518" y="140"/>
                    <a:pt x="0" y="385"/>
                  </a:cubicBezTo>
                  <a:cubicBezTo>
                    <a:pt x="1279" y="2423"/>
                    <a:pt x="3181" y="3949"/>
                    <a:pt x="5513" y="4990"/>
                  </a:cubicBezTo>
                  <a:cubicBezTo>
                    <a:pt x="5613" y="4645"/>
                    <a:pt x="5670" y="4282"/>
                    <a:pt x="5670" y="3907"/>
                  </a:cubicBezTo>
                  <a:cubicBezTo>
                    <a:pt x="5669" y="1749"/>
                    <a:pt x="3894" y="0"/>
                    <a:pt x="1705"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2" name="Google Shape;512;p37"/>
            <p:cNvSpPr/>
            <p:nvPr/>
          </p:nvSpPr>
          <p:spPr>
            <a:xfrm>
              <a:off x="2354050" y="3032700"/>
              <a:ext cx="150825" cy="129275"/>
            </a:xfrm>
            <a:custGeom>
              <a:avLst/>
              <a:gdLst/>
              <a:ahLst/>
              <a:cxnLst/>
              <a:rect l="l" t="t" r="r" b="b"/>
              <a:pathLst>
                <a:path w="6033" h="5171" extrusionOk="0">
                  <a:moveTo>
                    <a:pt x="3964" y="0"/>
                  </a:moveTo>
                  <a:cubicBezTo>
                    <a:pt x="1775" y="0"/>
                    <a:pt x="1" y="1749"/>
                    <a:pt x="1" y="3907"/>
                  </a:cubicBezTo>
                  <a:cubicBezTo>
                    <a:pt x="1" y="4349"/>
                    <a:pt x="79" y="4773"/>
                    <a:pt x="217" y="5171"/>
                  </a:cubicBezTo>
                  <a:cubicBezTo>
                    <a:pt x="2663" y="4160"/>
                    <a:pt x="4678" y="2642"/>
                    <a:pt x="6032" y="579"/>
                  </a:cubicBezTo>
                  <a:cubicBezTo>
                    <a:pt x="5430" y="215"/>
                    <a:pt x="4723" y="0"/>
                    <a:pt x="396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3" name="Google Shape;513;p37"/>
            <p:cNvSpPr/>
            <p:nvPr/>
          </p:nvSpPr>
          <p:spPr>
            <a:xfrm>
              <a:off x="2057575" y="2995225"/>
              <a:ext cx="166650" cy="132950"/>
            </a:xfrm>
            <a:custGeom>
              <a:avLst/>
              <a:gdLst/>
              <a:ahLst/>
              <a:cxnLst/>
              <a:rect l="l" t="t" r="r" b="b"/>
              <a:pathLst>
                <a:path w="6666" h="5318" extrusionOk="0">
                  <a:moveTo>
                    <a:pt x="3319" y="0"/>
                  </a:moveTo>
                  <a:cubicBezTo>
                    <a:pt x="2702" y="567"/>
                    <a:pt x="2032" y="1158"/>
                    <a:pt x="1198" y="1284"/>
                  </a:cubicBezTo>
                  <a:cubicBezTo>
                    <a:pt x="1095" y="1299"/>
                    <a:pt x="992" y="1307"/>
                    <a:pt x="888" y="1307"/>
                  </a:cubicBezTo>
                  <a:cubicBezTo>
                    <a:pt x="583" y="1307"/>
                    <a:pt x="278" y="1242"/>
                    <a:pt x="1" y="1118"/>
                  </a:cubicBezTo>
                  <a:lnTo>
                    <a:pt x="1" y="1118"/>
                  </a:lnTo>
                  <a:cubicBezTo>
                    <a:pt x="1" y="4268"/>
                    <a:pt x="2127" y="5079"/>
                    <a:pt x="2983" y="5277"/>
                  </a:cubicBezTo>
                  <a:cubicBezTo>
                    <a:pt x="3099" y="5304"/>
                    <a:pt x="3216" y="5317"/>
                    <a:pt x="3333" y="5317"/>
                  </a:cubicBezTo>
                  <a:cubicBezTo>
                    <a:pt x="3451" y="5317"/>
                    <a:pt x="3568" y="5304"/>
                    <a:pt x="3685" y="5277"/>
                  </a:cubicBezTo>
                  <a:cubicBezTo>
                    <a:pt x="4539" y="5079"/>
                    <a:pt x="6665" y="4268"/>
                    <a:pt x="6665" y="1118"/>
                  </a:cubicBezTo>
                  <a:lnTo>
                    <a:pt x="6665" y="1118"/>
                  </a:lnTo>
                  <a:cubicBezTo>
                    <a:pt x="6388" y="1241"/>
                    <a:pt x="6083" y="1307"/>
                    <a:pt x="5779" y="1307"/>
                  </a:cubicBezTo>
                  <a:cubicBezTo>
                    <a:pt x="5675" y="1307"/>
                    <a:pt x="5571" y="1300"/>
                    <a:pt x="5468" y="1284"/>
                  </a:cubicBezTo>
                  <a:cubicBezTo>
                    <a:pt x="4635" y="1158"/>
                    <a:pt x="3964" y="567"/>
                    <a:pt x="33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4" name="Google Shape;514;p37"/>
            <p:cNvSpPr/>
            <p:nvPr/>
          </p:nvSpPr>
          <p:spPr>
            <a:xfrm>
              <a:off x="2022750" y="2980750"/>
              <a:ext cx="236250" cy="51725"/>
            </a:xfrm>
            <a:custGeom>
              <a:avLst/>
              <a:gdLst/>
              <a:ahLst/>
              <a:cxnLst/>
              <a:rect l="l" t="t" r="r" b="b"/>
              <a:pathLst>
                <a:path w="9450" h="2069" extrusionOk="0">
                  <a:moveTo>
                    <a:pt x="436" y="412"/>
                  </a:moveTo>
                  <a:cubicBezTo>
                    <a:pt x="437" y="414"/>
                    <a:pt x="437" y="417"/>
                    <a:pt x="438" y="420"/>
                  </a:cubicBezTo>
                  <a:lnTo>
                    <a:pt x="438" y="420"/>
                  </a:lnTo>
                  <a:cubicBezTo>
                    <a:pt x="438" y="418"/>
                    <a:pt x="437" y="415"/>
                    <a:pt x="436" y="412"/>
                  </a:cubicBezTo>
                  <a:close/>
                  <a:moveTo>
                    <a:pt x="662" y="863"/>
                  </a:moveTo>
                  <a:lnTo>
                    <a:pt x="662" y="863"/>
                  </a:lnTo>
                  <a:cubicBezTo>
                    <a:pt x="665" y="868"/>
                    <a:pt x="668" y="872"/>
                    <a:pt x="670" y="875"/>
                  </a:cubicBezTo>
                  <a:lnTo>
                    <a:pt x="670" y="875"/>
                  </a:lnTo>
                  <a:cubicBezTo>
                    <a:pt x="667" y="871"/>
                    <a:pt x="664" y="868"/>
                    <a:pt x="662" y="863"/>
                  </a:cubicBezTo>
                  <a:close/>
                  <a:moveTo>
                    <a:pt x="3669" y="1225"/>
                  </a:moveTo>
                  <a:cubicBezTo>
                    <a:pt x="3666" y="1227"/>
                    <a:pt x="3664" y="1229"/>
                    <a:pt x="3661" y="1230"/>
                  </a:cubicBezTo>
                  <a:lnTo>
                    <a:pt x="3661" y="1230"/>
                  </a:lnTo>
                  <a:cubicBezTo>
                    <a:pt x="3663" y="1229"/>
                    <a:pt x="3665" y="1227"/>
                    <a:pt x="3669" y="1225"/>
                  </a:cubicBezTo>
                  <a:close/>
                  <a:moveTo>
                    <a:pt x="2961" y="1596"/>
                  </a:moveTo>
                  <a:lnTo>
                    <a:pt x="2961" y="1596"/>
                  </a:lnTo>
                  <a:cubicBezTo>
                    <a:pt x="2957" y="1598"/>
                    <a:pt x="2952" y="1600"/>
                    <a:pt x="2948" y="1601"/>
                  </a:cubicBezTo>
                  <a:lnTo>
                    <a:pt x="2948" y="1601"/>
                  </a:lnTo>
                  <a:cubicBezTo>
                    <a:pt x="2951" y="1600"/>
                    <a:pt x="2955" y="1598"/>
                    <a:pt x="2961" y="1596"/>
                  </a:cubicBezTo>
                  <a:close/>
                  <a:moveTo>
                    <a:pt x="194" y="0"/>
                  </a:moveTo>
                  <a:cubicBezTo>
                    <a:pt x="182" y="0"/>
                    <a:pt x="171" y="1"/>
                    <a:pt x="159" y="4"/>
                  </a:cubicBezTo>
                  <a:cubicBezTo>
                    <a:pt x="65" y="28"/>
                    <a:pt x="0" y="116"/>
                    <a:pt x="19" y="213"/>
                  </a:cubicBezTo>
                  <a:cubicBezTo>
                    <a:pt x="166" y="1001"/>
                    <a:pt x="741" y="1665"/>
                    <a:pt x="1493" y="1933"/>
                  </a:cubicBezTo>
                  <a:cubicBezTo>
                    <a:pt x="1744" y="2023"/>
                    <a:pt x="2010" y="2068"/>
                    <a:pt x="2277" y="2068"/>
                  </a:cubicBezTo>
                  <a:cubicBezTo>
                    <a:pt x="2423" y="2068"/>
                    <a:pt x="2569" y="2054"/>
                    <a:pt x="2712" y="2027"/>
                  </a:cubicBezTo>
                  <a:cubicBezTo>
                    <a:pt x="3098" y="1954"/>
                    <a:pt x="3461" y="1783"/>
                    <a:pt x="3787" y="1567"/>
                  </a:cubicBezTo>
                  <a:cubicBezTo>
                    <a:pt x="4122" y="1345"/>
                    <a:pt x="4428" y="1083"/>
                    <a:pt x="4725" y="813"/>
                  </a:cubicBezTo>
                  <a:lnTo>
                    <a:pt x="4725" y="813"/>
                  </a:lnTo>
                  <a:cubicBezTo>
                    <a:pt x="5270" y="1309"/>
                    <a:pt x="5859" y="1809"/>
                    <a:pt x="6586" y="1994"/>
                  </a:cubicBezTo>
                  <a:cubicBezTo>
                    <a:pt x="6776" y="2041"/>
                    <a:pt x="6971" y="2065"/>
                    <a:pt x="7166" y="2065"/>
                  </a:cubicBezTo>
                  <a:cubicBezTo>
                    <a:pt x="7787" y="2065"/>
                    <a:pt x="8403" y="1825"/>
                    <a:pt x="8836" y="1366"/>
                  </a:cubicBezTo>
                  <a:cubicBezTo>
                    <a:pt x="9145" y="1038"/>
                    <a:pt x="9350" y="635"/>
                    <a:pt x="9433" y="190"/>
                  </a:cubicBezTo>
                  <a:cubicBezTo>
                    <a:pt x="9450" y="98"/>
                    <a:pt x="9354" y="3"/>
                    <a:pt x="9267" y="2"/>
                  </a:cubicBezTo>
                  <a:cubicBezTo>
                    <a:pt x="9262" y="2"/>
                    <a:pt x="9257" y="2"/>
                    <a:pt x="9252" y="2"/>
                  </a:cubicBezTo>
                  <a:cubicBezTo>
                    <a:pt x="9158" y="2"/>
                    <a:pt x="9099" y="68"/>
                    <a:pt x="9082" y="160"/>
                  </a:cubicBezTo>
                  <a:lnTo>
                    <a:pt x="9082" y="160"/>
                  </a:lnTo>
                  <a:cubicBezTo>
                    <a:pt x="9081" y="161"/>
                    <a:pt x="9081" y="163"/>
                    <a:pt x="9081" y="165"/>
                  </a:cubicBezTo>
                  <a:cubicBezTo>
                    <a:pt x="9077" y="177"/>
                    <a:pt x="9075" y="189"/>
                    <a:pt x="9072" y="200"/>
                  </a:cubicBezTo>
                  <a:cubicBezTo>
                    <a:pt x="9068" y="217"/>
                    <a:pt x="9063" y="236"/>
                    <a:pt x="9060" y="254"/>
                  </a:cubicBezTo>
                  <a:cubicBezTo>
                    <a:pt x="9047" y="300"/>
                    <a:pt x="9035" y="344"/>
                    <a:pt x="9020" y="390"/>
                  </a:cubicBezTo>
                  <a:cubicBezTo>
                    <a:pt x="9007" y="431"/>
                    <a:pt x="8993" y="470"/>
                    <a:pt x="8977" y="509"/>
                  </a:cubicBezTo>
                  <a:cubicBezTo>
                    <a:pt x="8968" y="531"/>
                    <a:pt x="8958" y="552"/>
                    <a:pt x="8950" y="575"/>
                  </a:cubicBezTo>
                  <a:cubicBezTo>
                    <a:pt x="8946" y="583"/>
                    <a:pt x="8941" y="592"/>
                    <a:pt x="8937" y="601"/>
                  </a:cubicBezTo>
                  <a:cubicBezTo>
                    <a:pt x="8933" y="610"/>
                    <a:pt x="8927" y="624"/>
                    <a:pt x="8926" y="624"/>
                  </a:cubicBezTo>
                  <a:cubicBezTo>
                    <a:pt x="8926" y="624"/>
                    <a:pt x="8928" y="620"/>
                    <a:pt x="8932" y="611"/>
                  </a:cubicBezTo>
                  <a:lnTo>
                    <a:pt x="8932" y="611"/>
                  </a:lnTo>
                  <a:cubicBezTo>
                    <a:pt x="8892" y="691"/>
                    <a:pt x="8848" y="769"/>
                    <a:pt x="8799" y="844"/>
                  </a:cubicBezTo>
                  <a:cubicBezTo>
                    <a:pt x="8775" y="879"/>
                    <a:pt x="8751" y="914"/>
                    <a:pt x="8726" y="948"/>
                  </a:cubicBezTo>
                  <a:cubicBezTo>
                    <a:pt x="8712" y="966"/>
                    <a:pt x="8697" y="986"/>
                    <a:pt x="8683" y="1005"/>
                  </a:cubicBezTo>
                  <a:cubicBezTo>
                    <a:pt x="8676" y="1012"/>
                    <a:pt x="8671" y="1018"/>
                    <a:pt x="8664" y="1027"/>
                  </a:cubicBezTo>
                  <a:cubicBezTo>
                    <a:pt x="8663" y="1028"/>
                    <a:pt x="8662" y="1030"/>
                    <a:pt x="8661" y="1031"/>
                  </a:cubicBezTo>
                  <a:lnTo>
                    <a:pt x="8661" y="1031"/>
                  </a:lnTo>
                  <a:cubicBezTo>
                    <a:pt x="8660" y="1032"/>
                    <a:pt x="8659" y="1033"/>
                    <a:pt x="8658" y="1034"/>
                  </a:cubicBezTo>
                  <a:cubicBezTo>
                    <a:pt x="8598" y="1102"/>
                    <a:pt x="8535" y="1167"/>
                    <a:pt x="8469" y="1225"/>
                  </a:cubicBezTo>
                  <a:cubicBezTo>
                    <a:pt x="8437" y="1254"/>
                    <a:pt x="8404" y="1282"/>
                    <a:pt x="8371" y="1308"/>
                  </a:cubicBezTo>
                  <a:cubicBezTo>
                    <a:pt x="8352" y="1321"/>
                    <a:pt x="8332" y="1336"/>
                    <a:pt x="8314" y="1351"/>
                  </a:cubicBezTo>
                  <a:cubicBezTo>
                    <a:pt x="8307" y="1355"/>
                    <a:pt x="8300" y="1360"/>
                    <a:pt x="8293" y="1366"/>
                  </a:cubicBezTo>
                  <a:lnTo>
                    <a:pt x="8293" y="1366"/>
                  </a:lnTo>
                  <a:cubicBezTo>
                    <a:pt x="8291" y="1367"/>
                    <a:pt x="8287" y="1369"/>
                    <a:pt x="8280" y="1374"/>
                  </a:cubicBezTo>
                  <a:cubicBezTo>
                    <a:pt x="8200" y="1426"/>
                    <a:pt x="8118" y="1473"/>
                    <a:pt x="8032" y="1515"/>
                  </a:cubicBezTo>
                  <a:cubicBezTo>
                    <a:pt x="7991" y="1535"/>
                    <a:pt x="7949" y="1553"/>
                    <a:pt x="7908" y="1570"/>
                  </a:cubicBezTo>
                  <a:lnTo>
                    <a:pt x="7838" y="1597"/>
                  </a:lnTo>
                  <a:cubicBezTo>
                    <a:pt x="7832" y="1599"/>
                    <a:pt x="7821" y="1603"/>
                    <a:pt x="7821" y="1603"/>
                  </a:cubicBezTo>
                  <a:cubicBezTo>
                    <a:pt x="7821" y="1603"/>
                    <a:pt x="7826" y="1602"/>
                    <a:pt x="7840" y="1597"/>
                  </a:cubicBezTo>
                  <a:lnTo>
                    <a:pt x="7840" y="1597"/>
                  </a:lnTo>
                  <a:cubicBezTo>
                    <a:pt x="7825" y="1603"/>
                    <a:pt x="7811" y="1607"/>
                    <a:pt x="7797" y="1612"/>
                  </a:cubicBezTo>
                  <a:cubicBezTo>
                    <a:pt x="7705" y="1640"/>
                    <a:pt x="7613" y="1664"/>
                    <a:pt x="7519" y="1681"/>
                  </a:cubicBezTo>
                  <a:cubicBezTo>
                    <a:pt x="7474" y="1689"/>
                    <a:pt x="7430" y="1696"/>
                    <a:pt x="7384" y="1701"/>
                  </a:cubicBezTo>
                  <a:lnTo>
                    <a:pt x="7310" y="1708"/>
                  </a:lnTo>
                  <a:cubicBezTo>
                    <a:pt x="7305" y="1708"/>
                    <a:pt x="7291" y="1709"/>
                    <a:pt x="7293" y="1709"/>
                  </a:cubicBezTo>
                  <a:cubicBezTo>
                    <a:pt x="7294" y="1709"/>
                    <a:pt x="7299" y="1709"/>
                    <a:pt x="7311" y="1708"/>
                  </a:cubicBezTo>
                  <a:lnTo>
                    <a:pt x="7311" y="1708"/>
                  </a:lnTo>
                  <a:cubicBezTo>
                    <a:pt x="7295" y="1710"/>
                    <a:pt x="7280" y="1710"/>
                    <a:pt x="7265" y="1711"/>
                  </a:cubicBezTo>
                  <a:cubicBezTo>
                    <a:pt x="7237" y="1713"/>
                    <a:pt x="7209" y="1713"/>
                    <a:pt x="7181" y="1713"/>
                  </a:cubicBezTo>
                  <a:cubicBezTo>
                    <a:pt x="7114" y="1713"/>
                    <a:pt x="7046" y="1710"/>
                    <a:pt x="6978" y="1703"/>
                  </a:cubicBezTo>
                  <a:cubicBezTo>
                    <a:pt x="6934" y="1700"/>
                    <a:pt x="6888" y="1692"/>
                    <a:pt x="6844" y="1686"/>
                  </a:cubicBezTo>
                  <a:cubicBezTo>
                    <a:pt x="6835" y="1685"/>
                    <a:pt x="6825" y="1684"/>
                    <a:pt x="6815" y="1681"/>
                  </a:cubicBezTo>
                  <a:cubicBezTo>
                    <a:pt x="6812" y="1680"/>
                    <a:pt x="6793" y="1677"/>
                    <a:pt x="6788" y="1676"/>
                  </a:cubicBezTo>
                  <a:lnTo>
                    <a:pt x="6788" y="1676"/>
                  </a:lnTo>
                  <a:cubicBezTo>
                    <a:pt x="6768" y="1672"/>
                    <a:pt x="6749" y="1667"/>
                    <a:pt x="6731" y="1663"/>
                  </a:cubicBezTo>
                  <a:cubicBezTo>
                    <a:pt x="6641" y="1642"/>
                    <a:pt x="6552" y="1614"/>
                    <a:pt x="6465" y="1583"/>
                  </a:cubicBezTo>
                  <a:cubicBezTo>
                    <a:pt x="6424" y="1569"/>
                    <a:pt x="6382" y="1551"/>
                    <a:pt x="6344" y="1535"/>
                  </a:cubicBezTo>
                  <a:cubicBezTo>
                    <a:pt x="6324" y="1525"/>
                    <a:pt x="6303" y="1518"/>
                    <a:pt x="6283" y="1508"/>
                  </a:cubicBezTo>
                  <a:cubicBezTo>
                    <a:pt x="6273" y="1503"/>
                    <a:pt x="6261" y="1498"/>
                    <a:pt x="6251" y="1493"/>
                  </a:cubicBezTo>
                  <a:cubicBezTo>
                    <a:pt x="6240" y="1488"/>
                    <a:pt x="6237" y="1486"/>
                    <a:pt x="6236" y="1486"/>
                  </a:cubicBezTo>
                  <a:lnTo>
                    <a:pt x="6236" y="1486"/>
                  </a:lnTo>
                  <a:cubicBezTo>
                    <a:pt x="6236" y="1486"/>
                    <a:pt x="6241" y="1488"/>
                    <a:pt x="6245" y="1490"/>
                  </a:cubicBezTo>
                  <a:lnTo>
                    <a:pt x="6245" y="1490"/>
                  </a:lnTo>
                  <a:cubicBezTo>
                    <a:pt x="6243" y="1490"/>
                    <a:pt x="6241" y="1489"/>
                    <a:pt x="6239" y="1488"/>
                  </a:cubicBezTo>
                  <a:cubicBezTo>
                    <a:pt x="6072" y="1405"/>
                    <a:pt x="5911" y="1309"/>
                    <a:pt x="5758" y="1201"/>
                  </a:cubicBezTo>
                  <a:cubicBezTo>
                    <a:pt x="5603" y="1093"/>
                    <a:pt x="5454" y="975"/>
                    <a:pt x="5309" y="854"/>
                  </a:cubicBezTo>
                  <a:lnTo>
                    <a:pt x="5297" y="844"/>
                  </a:lnTo>
                  <a:lnTo>
                    <a:pt x="5297" y="844"/>
                  </a:lnTo>
                  <a:cubicBezTo>
                    <a:pt x="5298" y="845"/>
                    <a:pt x="5298" y="845"/>
                    <a:pt x="5298" y="845"/>
                  </a:cubicBezTo>
                  <a:cubicBezTo>
                    <a:pt x="5299" y="845"/>
                    <a:pt x="5290" y="837"/>
                    <a:pt x="5287" y="834"/>
                  </a:cubicBezTo>
                  <a:cubicBezTo>
                    <a:pt x="5268" y="819"/>
                    <a:pt x="5248" y="802"/>
                    <a:pt x="5230" y="785"/>
                  </a:cubicBezTo>
                  <a:cubicBezTo>
                    <a:pt x="5193" y="752"/>
                    <a:pt x="5156" y="719"/>
                    <a:pt x="5118" y="686"/>
                  </a:cubicBezTo>
                  <a:cubicBezTo>
                    <a:pt x="5047" y="623"/>
                    <a:pt x="4978" y="558"/>
                    <a:pt x="4907" y="496"/>
                  </a:cubicBezTo>
                  <a:cubicBezTo>
                    <a:pt x="4857" y="450"/>
                    <a:pt x="4811" y="409"/>
                    <a:pt x="4741" y="409"/>
                  </a:cubicBezTo>
                  <a:cubicBezTo>
                    <a:pt x="4739" y="409"/>
                    <a:pt x="4738" y="409"/>
                    <a:pt x="4736" y="409"/>
                  </a:cubicBezTo>
                  <a:cubicBezTo>
                    <a:pt x="4692" y="409"/>
                    <a:pt x="4654" y="415"/>
                    <a:pt x="4616" y="440"/>
                  </a:cubicBezTo>
                  <a:cubicBezTo>
                    <a:pt x="4589" y="458"/>
                    <a:pt x="4567" y="482"/>
                    <a:pt x="4542" y="504"/>
                  </a:cubicBezTo>
                  <a:cubicBezTo>
                    <a:pt x="4473" y="568"/>
                    <a:pt x="4401" y="630"/>
                    <a:pt x="4331" y="693"/>
                  </a:cubicBezTo>
                  <a:cubicBezTo>
                    <a:pt x="4189" y="820"/>
                    <a:pt x="4045" y="943"/>
                    <a:pt x="3894" y="1059"/>
                  </a:cubicBezTo>
                  <a:cubicBezTo>
                    <a:pt x="3820" y="1116"/>
                    <a:pt x="3743" y="1173"/>
                    <a:pt x="3667" y="1226"/>
                  </a:cubicBezTo>
                  <a:cubicBezTo>
                    <a:pt x="3664" y="1228"/>
                    <a:pt x="3660" y="1231"/>
                    <a:pt x="3657" y="1233"/>
                  </a:cubicBezTo>
                  <a:lnTo>
                    <a:pt x="3657" y="1233"/>
                  </a:lnTo>
                  <a:cubicBezTo>
                    <a:pt x="3653" y="1236"/>
                    <a:pt x="3648" y="1239"/>
                    <a:pt x="3644" y="1242"/>
                  </a:cubicBezTo>
                  <a:cubicBezTo>
                    <a:pt x="3623" y="1255"/>
                    <a:pt x="3602" y="1269"/>
                    <a:pt x="3583" y="1283"/>
                  </a:cubicBezTo>
                  <a:cubicBezTo>
                    <a:pt x="3541" y="1309"/>
                    <a:pt x="3499" y="1335"/>
                    <a:pt x="3457" y="1360"/>
                  </a:cubicBezTo>
                  <a:cubicBezTo>
                    <a:pt x="3299" y="1452"/>
                    <a:pt x="3134" y="1534"/>
                    <a:pt x="2963" y="1595"/>
                  </a:cubicBezTo>
                  <a:cubicBezTo>
                    <a:pt x="2959" y="1597"/>
                    <a:pt x="2949" y="1600"/>
                    <a:pt x="2944" y="1602"/>
                  </a:cubicBezTo>
                  <a:lnTo>
                    <a:pt x="2944" y="1602"/>
                  </a:lnTo>
                  <a:cubicBezTo>
                    <a:pt x="2940" y="1603"/>
                    <a:pt x="2937" y="1604"/>
                    <a:pt x="2933" y="1606"/>
                  </a:cubicBezTo>
                  <a:cubicBezTo>
                    <a:pt x="2910" y="1613"/>
                    <a:pt x="2888" y="1619"/>
                    <a:pt x="2864" y="1628"/>
                  </a:cubicBezTo>
                  <a:cubicBezTo>
                    <a:pt x="2820" y="1640"/>
                    <a:pt x="2775" y="1653"/>
                    <a:pt x="2729" y="1663"/>
                  </a:cubicBezTo>
                  <a:cubicBezTo>
                    <a:pt x="2638" y="1684"/>
                    <a:pt x="2544" y="1700"/>
                    <a:pt x="2450" y="1708"/>
                  </a:cubicBezTo>
                  <a:cubicBezTo>
                    <a:pt x="2441" y="1710"/>
                    <a:pt x="2433" y="1710"/>
                    <a:pt x="2425" y="1711"/>
                  </a:cubicBezTo>
                  <a:lnTo>
                    <a:pt x="2425" y="1711"/>
                  </a:lnTo>
                  <a:cubicBezTo>
                    <a:pt x="2422" y="1711"/>
                    <a:pt x="2419" y="1711"/>
                    <a:pt x="2413" y="1711"/>
                  </a:cubicBezTo>
                  <a:lnTo>
                    <a:pt x="2413" y="1711"/>
                  </a:lnTo>
                  <a:cubicBezTo>
                    <a:pt x="2416" y="1711"/>
                    <a:pt x="2419" y="1711"/>
                    <a:pt x="2422" y="1711"/>
                  </a:cubicBezTo>
                  <a:lnTo>
                    <a:pt x="2422" y="1711"/>
                  </a:lnTo>
                  <a:cubicBezTo>
                    <a:pt x="2419" y="1711"/>
                    <a:pt x="2416" y="1711"/>
                    <a:pt x="2413" y="1711"/>
                  </a:cubicBezTo>
                  <a:lnTo>
                    <a:pt x="2413" y="1711"/>
                  </a:lnTo>
                  <a:cubicBezTo>
                    <a:pt x="2413" y="1711"/>
                    <a:pt x="2413" y="1711"/>
                    <a:pt x="2413" y="1711"/>
                  </a:cubicBezTo>
                  <a:lnTo>
                    <a:pt x="2413" y="1711"/>
                  </a:lnTo>
                  <a:cubicBezTo>
                    <a:pt x="2413" y="1711"/>
                    <a:pt x="2412" y="1711"/>
                    <a:pt x="2412" y="1711"/>
                  </a:cubicBezTo>
                  <a:cubicBezTo>
                    <a:pt x="2412" y="1711"/>
                    <a:pt x="2413" y="1711"/>
                    <a:pt x="2413" y="1711"/>
                  </a:cubicBezTo>
                  <a:lnTo>
                    <a:pt x="2413" y="1711"/>
                  </a:lnTo>
                  <a:cubicBezTo>
                    <a:pt x="2413" y="1711"/>
                    <a:pt x="2413" y="1711"/>
                    <a:pt x="2413" y="1711"/>
                  </a:cubicBezTo>
                  <a:cubicBezTo>
                    <a:pt x="2388" y="1712"/>
                    <a:pt x="2363" y="1713"/>
                    <a:pt x="2337" y="1713"/>
                  </a:cubicBezTo>
                  <a:cubicBezTo>
                    <a:pt x="2323" y="1714"/>
                    <a:pt x="2309" y="1714"/>
                    <a:pt x="2295" y="1714"/>
                  </a:cubicBezTo>
                  <a:cubicBezTo>
                    <a:pt x="2261" y="1714"/>
                    <a:pt x="2228" y="1713"/>
                    <a:pt x="2194" y="1711"/>
                  </a:cubicBezTo>
                  <a:cubicBezTo>
                    <a:pt x="2100" y="1706"/>
                    <a:pt x="2008" y="1693"/>
                    <a:pt x="1914" y="1680"/>
                  </a:cubicBezTo>
                  <a:lnTo>
                    <a:pt x="1914" y="1680"/>
                  </a:lnTo>
                  <a:cubicBezTo>
                    <a:pt x="1911" y="1679"/>
                    <a:pt x="1907" y="1678"/>
                    <a:pt x="1901" y="1677"/>
                  </a:cubicBezTo>
                  <a:cubicBezTo>
                    <a:pt x="1890" y="1675"/>
                    <a:pt x="1881" y="1674"/>
                    <a:pt x="1871" y="1671"/>
                  </a:cubicBezTo>
                  <a:lnTo>
                    <a:pt x="1804" y="1655"/>
                  </a:lnTo>
                  <a:cubicBezTo>
                    <a:pt x="1756" y="1643"/>
                    <a:pt x="1707" y="1629"/>
                    <a:pt x="1659" y="1613"/>
                  </a:cubicBezTo>
                  <a:cubicBezTo>
                    <a:pt x="1616" y="1598"/>
                    <a:pt x="1574" y="1583"/>
                    <a:pt x="1531" y="1566"/>
                  </a:cubicBezTo>
                  <a:cubicBezTo>
                    <a:pt x="1510" y="1559"/>
                    <a:pt x="1489" y="1549"/>
                    <a:pt x="1468" y="1540"/>
                  </a:cubicBezTo>
                  <a:cubicBezTo>
                    <a:pt x="1457" y="1535"/>
                    <a:pt x="1445" y="1529"/>
                    <a:pt x="1435" y="1524"/>
                  </a:cubicBezTo>
                  <a:cubicBezTo>
                    <a:pt x="1427" y="1522"/>
                    <a:pt x="1421" y="1518"/>
                    <a:pt x="1414" y="1515"/>
                  </a:cubicBezTo>
                  <a:lnTo>
                    <a:pt x="1414" y="1515"/>
                  </a:lnTo>
                  <a:cubicBezTo>
                    <a:pt x="1423" y="1520"/>
                    <a:pt x="1428" y="1522"/>
                    <a:pt x="1427" y="1522"/>
                  </a:cubicBezTo>
                  <a:cubicBezTo>
                    <a:pt x="1427" y="1522"/>
                    <a:pt x="1425" y="1521"/>
                    <a:pt x="1420" y="1519"/>
                  </a:cubicBezTo>
                  <a:cubicBezTo>
                    <a:pt x="1335" y="1476"/>
                    <a:pt x="1253" y="1429"/>
                    <a:pt x="1173" y="1376"/>
                  </a:cubicBezTo>
                  <a:cubicBezTo>
                    <a:pt x="1138" y="1351"/>
                    <a:pt x="1102" y="1326"/>
                    <a:pt x="1067" y="1299"/>
                  </a:cubicBezTo>
                  <a:cubicBezTo>
                    <a:pt x="1050" y="1287"/>
                    <a:pt x="1033" y="1273"/>
                    <a:pt x="1018" y="1259"/>
                  </a:cubicBezTo>
                  <a:cubicBezTo>
                    <a:pt x="1009" y="1252"/>
                    <a:pt x="1006" y="1249"/>
                    <a:pt x="1005" y="1249"/>
                  </a:cubicBezTo>
                  <a:lnTo>
                    <a:pt x="1005" y="1249"/>
                  </a:lnTo>
                  <a:cubicBezTo>
                    <a:pt x="1005" y="1249"/>
                    <a:pt x="1005" y="1249"/>
                    <a:pt x="1005" y="1249"/>
                  </a:cubicBezTo>
                  <a:lnTo>
                    <a:pt x="1005" y="1249"/>
                  </a:lnTo>
                  <a:cubicBezTo>
                    <a:pt x="998" y="1243"/>
                    <a:pt x="990" y="1236"/>
                    <a:pt x="982" y="1229"/>
                  </a:cubicBezTo>
                  <a:cubicBezTo>
                    <a:pt x="917" y="1170"/>
                    <a:pt x="857" y="1107"/>
                    <a:pt x="799" y="1041"/>
                  </a:cubicBezTo>
                  <a:cubicBezTo>
                    <a:pt x="771" y="1007"/>
                    <a:pt x="742" y="971"/>
                    <a:pt x="714" y="937"/>
                  </a:cubicBezTo>
                  <a:cubicBezTo>
                    <a:pt x="701" y="919"/>
                    <a:pt x="689" y="902"/>
                    <a:pt x="677" y="885"/>
                  </a:cubicBezTo>
                  <a:cubicBezTo>
                    <a:pt x="675" y="882"/>
                    <a:pt x="673" y="879"/>
                    <a:pt x="670" y="877"/>
                  </a:cubicBezTo>
                  <a:lnTo>
                    <a:pt x="670" y="877"/>
                  </a:lnTo>
                  <a:cubicBezTo>
                    <a:pt x="671" y="878"/>
                    <a:pt x="672" y="879"/>
                    <a:pt x="672" y="879"/>
                  </a:cubicBezTo>
                  <a:cubicBezTo>
                    <a:pt x="672" y="879"/>
                    <a:pt x="671" y="877"/>
                    <a:pt x="670" y="875"/>
                  </a:cubicBezTo>
                  <a:lnTo>
                    <a:pt x="670" y="875"/>
                  </a:lnTo>
                  <a:cubicBezTo>
                    <a:pt x="670" y="876"/>
                    <a:pt x="670" y="876"/>
                    <a:pt x="670" y="877"/>
                  </a:cubicBezTo>
                  <a:lnTo>
                    <a:pt x="670" y="877"/>
                  </a:lnTo>
                  <a:cubicBezTo>
                    <a:pt x="669" y="874"/>
                    <a:pt x="666" y="869"/>
                    <a:pt x="661" y="861"/>
                  </a:cubicBezTo>
                  <a:lnTo>
                    <a:pt x="661" y="861"/>
                  </a:lnTo>
                  <a:cubicBezTo>
                    <a:pt x="661" y="862"/>
                    <a:pt x="662" y="863"/>
                    <a:pt x="662" y="863"/>
                  </a:cubicBezTo>
                  <a:lnTo>
                    <a:pt x="662" y="863"/>
                  </a:lnTo>
                  <a:cubicBezTo>
                    <a:pt x="660" y="860"/>
                    <a:pt x="657" y="856"/>
                    <a:pt x="656" y="854"/>
                  </a:cubicBezTo>
                  <a:cubicBezTo>
                    <a:pt x="607" y="780"/>
                    <a:pt x="563" y="701"/>
                    <a:pt x="523" y="620"/>
                  </a:cubicBezTo>
                  <a:cubicBezTo>
                    <a:pt x="504" y="579"/>
                    <a:pt x="485" y="539"/>
                    <a:pt x="469" y="498"/>
                  </a:cubicBezTo>
                  <a:lnTo>
                    <a:pt x="445" y="438"/>
                  </a:lnTo>
                  <a:cubicBezTo>
                    <a:pt x="443" y="433"/>
                    <a:pt x="440" y="426"/>
                    <a:pt x="438" y="420"/>
                  </a:cubicBezTo>
                  <a:lnTo>
                    <a:pt x="438" y="420"/>
                  </a:lnTo>
                  <a:cubicBezTo>
                    <a:pt x="440" y="428"/>
                    <a:pt x="441" y="432"/>
                    <a:pt x="441" y="432"/>
                  </a:cubicBezTo>
                  <a:cubicBezTo>
                    <a:pt x="441" y="432"/>
                    <a:pt x="435" y="411"/>
                    <a:pt x="433" y="405"/>
                  </a:cubicBezTo>
                  <a:cubicBezTo>
                    <a:pt x="406" y="320"/>
                    <a:pt x="384" y="233"/>
                    <a:pt x="368" y="144"/>
                  </a:cubicBezTo>
                  <a:cubicBezTo>
                    <a:pt x="353" y="65"/>
                    <a:pt x="275" y="0"/>
                    <a:pt x="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5" name="Google Shape;515;p37"/>
            <p:cNvSpPr/>
            <p:nvPr/>
          </p:nvSpPr>
          <p:spPr>
            <a:xfrm>
              <a:off x="2137200" y="3001025"/>
              <a:ext cx="10000" cy="127175"/>
            </a:xfrm>
            <a:custGeom>
              <a:avLst/>
              <a:gdLst/>
              <a:ahLst/>
              <a:cxnLst/>
              <a:rect l="l" t="t" r="r" b="b"/>
              <a:pathLst>
                <a:path w="400" h="5087" extrusionOk="0">
                  <a:moveTo>
                    <a:pt x="131" y="0"/>
                  </a:moveTo>
                  <a:cubicBezTo>
                    <a:pt x="117" y="34"/>
                    <a:pt x="99" y="56"/>
                    <a:pt x="87" y="79"/>
                  </a:cubicBezTo>
                  <a:cubicBezTo>
                    <a:pt x="66" y="128"/>
                    <a:pt x="51" y="179"/>
                    <a:pt x="41" y="229"/>
                  </a:cubicBezTo>
                  <a:cubicBezTo>
                    <a:pt x="14" y="353"/>
                    <a:pt x="0" y="476"/>
                    <a:pt x="4" y="598"/>
                  </a:cubicBezTo>
                  <a:cubicBezTo>
                    <a:pt x="5" y="640"/>
                    <a:pt x="16" y="681"/>
                    <a:pt x="26" y="723"/>
                  </a:cubicBezTo>
                  <a:cubicBezTo>
                    <a:pt x="37" y="764"/>
                    <a:pt x="47" y="805"/>
                    <a:pt x="46" y="847"/>
                  </a:cubicBezTo>
                  <a:cubicBezTo>
                    <a:pt x="45" y="933"/>
                    <a:pt x="39" y="1019"/>
                    <a:pt x="34" y="1105"/>
                  </a:cubicBezTo>
                  <a:cubicBezTo>
                    <a:pt x="29" y="1192"/>
                    <a:pt x="28" y="1278"/>
                    <a:pt x="35" y="1364"/>
                  </a:cubicBezTo>
                  <a:cubicBezTo>
                    <a:pt x="42" y="1459"/>
                    <a:pt x="56" y="1551"/>
                    <a:pt x="67" y="1645"/>
                  </a:cubicBezTo>
                  <a:cubicBezTo>
                    <a:pt x="79" y="1739"/>
                    <a:pt x="89" y="1832"/>
                    <a:pt x="92" y="1926"/>
                  </a:cubicBezTo>
                  <a:cubicBezTo>
                    <a:pt x="94" y="2018"/>
                    <a:pt x="91" y="2108"/>
                    <a:pt x="83" y="2199"/>
                  </a:cubicBezTo>
                  <a:cubicBezTo>
                    <a:pt x="75" y="2291"/>
                    <a:pt x="62" y="2381"/>
                    <a:pt x="50" y="2473"/>
                  </a:cubicBezTo>
                  <a:cubicBezTo>
                    <a:pt x="37" y="2582"/>
                    <a:pt x="28" y="2692"/>
                    <a:pt x="30" y="2802"/>
                  </a:cubicBezTo>
                  <a:cubicBezTo>
                    <a:pt x="34" y="2912"/>
                    <a:pt x="47" y="3021"/>
                    <a:pt x="58" y="3131"/>
                  </a:cubicBezTo>
                  <a:cubicBezTo>
                    <a:pt x="61" y="3164"/>
                    <a:pt x="19" y="3196"/>
                    <a:pt x="21" y="3228"/>
                  </a:cubicBezTo>
                  <a:cubicBezTo>
                    <a:pt x="28" y="3314"/>
                    <a:pt x="40" y="3400"/>
                    <a:pt x="52" y="3484"/>
                  </a:cubicBezTo>
                  <a:cubicBezTo>
                    <a:pt x="66" y="3570"/>
                    <a:pt x="79" y="3656"/>
                    <a:pt x="89" y="3741"/>
                  </a:cubicBezTo>
                  <a:cubicBezTo>
                    <a:pt x="97" y="3812"/>
                    <a:pt x="60" y="3883"/>
                    <a:pt x="63" y="3953"/>
                  </a:cubicBezTo>
                  <a:cubicBezTo>
                    <a:pt x="67" y="4024"/>
                    <a:pt x="81" y="4093"/>
                    <a:pt x="91" y="4162"/>
                  </a:cubicBezTo>
                  <a:cubicBezTo>
                    <a:pt x="101" y="4233"/>
                    <a:pt x="108" y="4302"/>
                    <a:pt x="105" y="4371"/>
                  </a:cubicBezTo>
                  <a:cubicBezTo>
                    <a:pt x="101" y="4479"/>
                    <a:pt x="93" y="4585"/>
                    <a:pt x="92" y="4693"/>
                  </a:cubicBezTo>
                  <a:cubicBezTo>
                    <a:pt x="91" y="4800"/>
                    <a:pt x="96" y="4907"/>
                    <a:pt x="115" y="5014"/>
                  </a:cubicBezTo>
                  <a:cubicBezTo>
                    <a:pt x="117" y="5027"/>
                    <a:pt x="115" y="5041"/>
                    <a:pt x="122" y="5051"/>
                  </a:cubicBezTo>
                  <a:cubicBezTo>
                    <a:pt x="126" y="5059"/>
                    <a:pt x="133" y="5067"/>
                    <a:pt x="136" y="5074"/>
                  </a:cubicBezTo>
                  <a:cubicBezTo>
                    <a:pt x="141" y="5081"/>
                    <a:pt x="145" y="5086"/>
                    <a:pt x="149" y="5086"/>
                  </a:cubicBezTo>
                  <a:cubicBezTo>
                    <a:pt x="149" y="5086"/>
                    <a:pt x="150" y="5086"/>
                    <a:pt x="150" y="5086"/>
                  </a:cubicBezTo>
                  <a:cubicBezTo>
                    <a:pt x="153" y="5086"/>
                    <a:pt x="157" y="5084"/>
                    <a:pt x="162" y="5080"/>
                  </a:cubicBezTo>
                  <a:cubicBezTo>
                    <a:pt x="169" y="5074"/>
                    <a:pt x="176" y="5069"/>
                    <a:pt x="180" y="5062"/>
                  </a:cubicBezTo>
                  <a:cubicBezTo>
                    <a:pt x="191" y="5045"/>
                    <a:pt x="197" y="5023"/>
                    <a:pt x="199" y="5003"/>
                  </a:cubicBezTo>
                  <a:cubicBezTo>
                    <a:pt x="207" y="4971"/>
                    <a:pt x="201" y="4939"/>
                    <a:pt x="207" y="4905"/>
                  </a:cubicBezTo>
                  <a:cubicBezTo>
                    <a:pt x="234" y="4790"/>
                    <a:pt x="267" y="4674"/>
                    <a:pt x="300" y="4558"/>
                  </a:cubicBezTo>
                  <a:cubicBezTo>
                    <a:pt x="333" y="4443"/>
                    <a:pt x="364" y="4327"/>
                    <a:pt x="379" y="4210"/>
                  </a:cubicBezTo>
                  <a:cubicBezTo>
                    <a:pt x="396" y="4060"/>
                    <a:pt x="399" y="3911"/>
                    <a:pt x="387" y="3763"/>
                  </a:cubicBezTo>
                  <a:cubicBezTo>
                    <a:pt x="375" y="3613"/>
                    <a:pt x="348" y="3465"/>
                    <a:pt x="323" y="3315"/>
                  </a:cubicBezTo>
                  <a:cubicBezTo>
                    <a:pt x="292" y="3131"/>
                    <a:pt x="238" y="2947"/>
                    <a:pt x="216" y="2762"/>
                  </a:cubicBezTo>
                  <a:cubicBezTo>
                    <a:pt x="199" y="2623"/>
                    <a:pt x="186" y="2484"/>
                    <a:pt x="178" y="2344"/>
                  </a:cubicBezTo>
                  <a:cubicBezTo>
                    <a:pt x="170" y="2205"/>
                    <a:pt x="168" y="2066"/>
                    <a:pt x="173" y="1926"/>
                  </a:cubicBezTo>
                  <a:cubicBezTo>
                    <a:pt x="176" y="1844"/>
                    <a:pt x="186" y="1761"/>
                    <a:pt x="203" y="1677"/>
                  </a:cubicBezTo>
                  <a:cubicBezTo>
                    <a:pt x="220" y="1594"/>
                    <a:pt x="245" y="1511"/>
                    <a:pt x="259" y="1427"/>
                  </a:cubicBezTo>
                  <a:cubicBezTo>
                    <a:pt x="274" y="1342"/>
                    <a:pt x="287" y="1259"/>
                    <a:pt x="293" y="1173"/>
                  </a:cubicBezTo>
                  <a:cubicBezTo>
                    <a:pt x="300" y="1088"/>
                    <a:pt x="298" y="1005"/>
                    <a:pt x="293" y="920"/>
                  </a:cubicBezTo>
                  <a:cubicBezTo>
                    <a:pt x="288" y="835"/>
                    <a:pt x="277" y="752"/>
                    <a:pt x="260" y="666"/>
                  </a:cubicBezTo>
                  <a:cubicBezTo>
                    <a:pt x="245" y="581"/>
                    <a:pt x="223" y="498"/>
                    <a:pt x="199" y="413"/>
                  </a:cubicBezTo>
                  <a:cubicBezTo>
                    <a:pt x="188" y="372"/>
                    <a:pt x="185" y="334"/>
                    <a:pt x="187" y="293"/>
                  </a:cubicBezTo>
                  <a:cubicBezTo>
                    <a:pt x="190" y="252"/>
                    <a:pt x="201" y="213"/>
                    <a:pt x="211" y="173"/>
                  </a:cubicBezTo>
                  <a:cubicBezTo>
                    <a:pt x="219" y="143"/>
                    <a:pt x="213" y="115"/>
                    <a:pt x="193" y="85"/>
                  </a:cubicBezTo>
                  <a:cubicBezTo>
                    <a:pt x="185" y="70"/>
                    <a:pt x="173" y="57"/>
                    <a:pt x="161" y="42"/>
                  </a:cubicBezTo>
                  <a:cubicBezTo>
                    <a:pt x="150" y="27"/>
                    <a:pt x="138" y="13"/>
                    <a:pt x="131" y="0"/>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6" name="Google Shape;516;p37"/>
            <p:cNvSpPr/>
            <p:nvPr/>
          </p:nvSpPr>
          <p:spPr>
            <a:xfrm>
              <a:off x="1729600" y="2470975"/>
              <a:ext cx="822600" cy="522525"/>
            </a:xfrm>
            <a:custGeom>
              <a:avLst/>
              <a:gdLst/>
              <a:ahLst/>
              <a:cxnLst/>
              <a:rect l="l" t="t" r="r" b="b"/>
              <a:pathLst>
                <a:path w="32904" h="20901" extrusionOk="0">
                  <a:moveTo>
                    <a:pt x="16451" y="1"/>
                  </a:moveTo>
                  <a:cubicBezTo>
                    <a:pt x="7366" y="1"/>
                    <a:pt x="0" y="7259"/>
                    <a:pt x="0" y="16213"/>
                  </a:cubicBezTo>
                  <a:cubicBezTo>
                    <a:pt x="0" y="17962"/>
                    <a:pt x="285" y="19520"/>
                    <a:pt x="805" y="20900"/>
                  </a:cubicBezTo>
                  <a:cubicBezTo>
                    <a:pt x="565" y="19012"/>
                    <a:pt x="1003" y="17036"/>
                    <a:pt x="2272" y="15182"/>
                  </a:cubicBezTo>
                  <a:cubicBezTo>
                    <a:pt x="6295" y="9307"/>
                    <a:pt x="14469" y="4608"/>
                    <a:pt x="16793" y="4608"/>
                  </a:cubicBezTo>
                  <a:cubicBezTo>
                    <a:pt x="19466" y="4608"/>
                    <a:pt x="29880" y="10829"/>
                    <a:pt x="32810" y="17905"/>
                  </a:cubicBezTo>
                  <a:cubicBezTo>
                    <a:pt x="32871" y="17361"/>
                    <a:pt x="32904" y="16798"/>
                    <a:pt x="32904" y="16213"/>
                  </a:cubicBezTo>
                  <a:cubicBezTo>
                    <a:pt x="32904" y="7259"/>
                    <a:pt x="25538" y="1"/>
                    <a:pt x="16451" y="1"/>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7" name="Google Shape;517;p37"/>
            <p:cNvSpPr/>
            <p:nvPr/>
          </p:nvSpPr>
          <p:spPr>
            <a:xfrm>
              <a:off x="2097700" y="2547775"/>
              <a:ext cx="87950" cy="114225"/>
            </a:xfrm>
            <a:custGeom>
              <a:avLst/>
              <a:gdLst/>
              <a:ahLst/>
              <a:cxnLst/>
              <a:rect l="l" t="t" r="r" b="b"/>
              <a:pathLst>
                <a:path w="3518" h="4569" extrusionOk="0">
                  <a:moveTo>
                    <a:pt x="1677" y="0"/>
                  </a:moveTo>
                  <a:cubicBezTo>
                    <a:pt x="1640" y="0"/>
                    <a:pt x="1601" y="13"/>
                    <a:pt x="1563" y="42"/>
                  </a:cubicBezTo>
                  <a:cubicBezTo>
                    <a:pt x="686" y="731"/>
                    <a:pt x="1" y="1791"/>
                    <a:pt x="53" y="2933"/>
                  </a:cubicBezTo>
                  <a:cubicBezTo>
                    <a:pt x="100" y="3973"/>
                    <a:pt x="934" y="4569"/>
                    <a:pt x="1929" y="4569"/>
                  </a:cubicBezTo>
                  <a:cubicBezTo>
                    <a:pt x="1984" y="4569"/>
                    <a:pt x="2040" y="4567"/>
                    <a:pt x="2095" y="4563"/>
                  </a:cubicBezTo>
                  <a:cubicBezTo>
                    <a:pt x="2889" y="4513"/>
                    <a:pt x="3517" y="3835"/>
                    <a:pt x="3265" y="3025"/>
                  </a:cubicBezTo>
                  <a:cubicBezTo>
                    <a:pt x="3106" y="2514"/>
                    <a:pt x="2659" y="2270"/>
                    <a:pt x="2194" y="2270"/>
                  </a:cubicBezTo>
                  <a:cubicBezTo>
                    <a:pt x="1870" y="2270"/>
                    <a:pt x="1538" y="2388"/>
                    <a:pt x="1287" y="2616"/>
                  </a:cubicBezTo>
                  <a:cubicBezTo>
                    <a:pt x="1145" y="2745"/>
                    <a:pt x="1264" y="2960"/>
                    <a:pt x="1411" y="2960"/>
                  </a:cubicBezTo>
                  <a:cubicBezTo>
                    <a:pt x="1449" y="2960"/>
                    <a:pt x="1488" y="2946"/>
                    <a:pt x="1526" y="2912"/>
                  </a:cubicBezTo>
                  <a:cubicBezTo>
                    <a:pt x="1720" y="2736"/>
                    <a:pt x="1922" y="2663"/>
                    <a:pt x="2109" y="2663"/>
                  </a:cubicBezTo>
                  <a:cubicBezTo>
                    <a:pt x="2789" y="2663"/>
                    <a:pt x="3273" y="3618"/>
                    <a:pt x="2466" y="4029"/>
                  </a:cubicBezTo>
                  <a:cubicBezTo>
                    <a:pt x="2265" y="4131"/>
                    <a:pt x="2043" y="4180"/>
                    <a:pt x="1821" y="4180"/>
                  </a:cubicBezTo>
                  <a:cubicBezTo>
                    <a:pt x="1227" y="4180"/>
                    <a:pt x="638" y="3830"/>
                    <a:pt x="487" y="3219"/>
                  </a:cubicBezTo>
                  <a:cubicBezTo>
                    <a:pt x="216" y="2127"/>
                    <a:pt x="976" y="988"/>
                    <a:pt x="1803" y="339"/>
                  </a:cubicBezTo>
                  <a:cubicBezTo>
                    <a:pt x="1958" y="217"/>
                    <a:pt x="1833" y="0"/>
                    <a:pt x="16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8" name="Google Shape;518;p37"/>
            <p:cNvSpPr/>
            <p:nvPr/>
          </p:nvSpPr>
          <p:spPr>
            <a:xfrm>
              <a:off x="1881925" y="3286800"/>
              <a:ext cx="267525" cy="104850"/>
            </a:xfrm>
            <a:custGeom>
              <a:avLst/>
              <a:gdLst/>
              <a:ahLst/>
              <a:cxnLst/>
              <a:rect l="l" t="t" r="r" b="b"/>
              <a:pathLst>
                <a:path w="10701" h="4194" extrusionOk="0">
                  <a:moveTo>
                    <a:pt x="3176" y="0"/>
                  </a:moveTo>
                  <a:cubicBezTo>
                    <a:pt x="3176" y="0"/>
                    <a:pt x="1821" y="1737"/>
                    <a:pt x="1" y="4193"/>
                  </a:cubicBezTo>
                  <a:cubicBezTo>
                    <a:pt x="4914" y="3897"/>
                    <a:pt x="10700" y="634"/>
                    <a:pt x="10700" y="634"/>
                  </a:cubicBezTo>
                  <a:cubicBezTo>
                    <a:pt x="10700" y="634"/>
                    <a:pt x="5620" y="564"/>
                    <a:pt x="3176" y="0"/>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9" name="Google Shape;519;p37"/>
            <p:cNvSpPr/>
            <p:nvPr/>
          </p:nvSpPr>
          <p:spPr>
            <a:xfrm>
              <a:off x="2149425" y="3286800"/>
              <a:ext cx="267500" cy="104850"/>
            </a:xfrm>
            <a:custGeom>
              <a:avLst/>
              <a:gdLst/>
              <a:ahLst/>
              <a:cxnLst/>
              <a:rect l="l" t="t" r="r" b="b"/>
              <a:pathLst>
                <a:path w="10700" h="4194" extrusionOk="0">
                  <a:moveTo>
                    <a:pt x="7524" y="0"/>
                  </a:moveTo>
                  <a:cubicBezTo>
                    <a:pt x="5081" y="564"/>
                    <a:pt x="0" y="634"/>
                    <a:pt x="0" y="634"/>
                  </a:cubicBezTo>
                  <a:cubicBezTo>
                    <a:pt x="0" y="634"/>
                    <a:pt x="5786" y="3897"/>
                    <a:pt x="10700" y="4193"/>
                  </a:cubicBezTo>
                  <a:cubicBezTo>
                    <a:pt x="8880" y="1737"/>
                    <a:pt x="7524" y="0"/>
                    <a:pt x="7524" y="0"/>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0" name="Google Shape;520;p37"/>
            <p:cNvSpPr/>
            <p:nvPr/>
          </p:nvSpPr>
          <p:spPr>
            <a:xfrm>
              <a:off x="1766600" y="3908200"/>
              <a:ext cx="324925" cy="285975"/>
            </a:xfrm>
            <a:custGeom>
              <a:avLst/>
              <a:gdLst/>
              <a:ahLst/>
              <a:cxnLst/>
              <a:rect l="l" t="t" r="r" b="b"/>
              <a:pathLst>
                <a:path w="12997" h="11439" extrusionOk="0">
                  <a:moveTo>
                    <a:pt x="6064" y="0"/>
                  </a:moveTo>
                  <a:cubicBezTo>
                    <a:pt x="5512" y="0"/>
                    <a:pt x="5106" y="60"/>
                    <a:pt x="4961" y="206"/>
                  </a:cubicBezTo>
                  <a:lnTo>
                    <a:pt x="3860" y="8003"/>
                  </a:lnTo>
                  <a:cubicBezTo>
                    <a:pt x="3860" y="8003"/>
                    <a:pt x="1" y="10461"/>
                    <a:pt x="834" y="11139"/>
                  </a:cubicBezTo>
                  <a:cubicBezTo>
                    <a:pt x="1094" y="11351"/>
                    <a:pt x="2203" y="11439"/>
                    <a:pt x="3624" y="11439"/>
                  </a:cubicBezTo>
                  <a:cubicBezTo>
                    <a:pt x="6751" y="11439"/>
                    <a:pt x="11387" y="11013"/>
                    <a:pt x="11789" y="10546"/>
                  </a:cubicBezTo>
                  <a:cubicBezTo>
                    <a:pt x="12375" y="9868"/>
                    <a:pt x="12997" y="1393"/>
                    <a:pt x="12448" y="1054"/>
                  </a:cubicBezTo>
                  <a:cubicBezTo>
                    <a:pt x="12018" y="788"/>
                    <a:pt x="8071" y="0"/>
                    <a:pt x="60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1" name="Google Shape;521;p37"/>
            <p:cNvSpPr/>
            <p:nvPr/>
          </p:nvSpPr>
          <p:spPr>
            <a:xfrm>
              <a:off x="2207325" y="3908200"/>
              <a:ext cx="324900" cy="285975"/>
            </a:xfrm>
            <a:custGeom>
              <a:avLst/>
              <a:gdLst/>
              <a:ahLst/>
              <a:cxnLst/>
              <a:rect l="l" t="t" r="r" b="b"/>
              <a:pathLst>
                <a:path w="12996" h="11439" extrusionOk="0">
                  <a:moveTo>
                    <a:pt x="6933" y="0"/>
                  </a:moveTo>
                  <a:cubicBezTo>
                    <a:pt x="4926" y="0"/>
                    <a:pt x="980" y="788"/>
                    <a:pt x="550" y="1054"/>
                  </a:cubicBezTo>
                  <a:cubicBezTo>
                    <a:pt x="1" y="1393"/>
                    <a:pt x="623" y="9868"/>
                    <a:pt x="1208" y="10546"/>
                  </a:cubicBezTo>
                  <a:cubicBezTo>
                    <a:pt x="1611" y="11013"/>
                    <a:pt x="6246" y="11439"/>
                    <a:pt x="9374" y="11439"/>
                  </a:cubicBezTo>
                  <a:cubicBezTo>
                    <a:pt x="10794" y="11439"/>
                    <a:pt x="11904" y="11351"/>
                    <a:pt x="12164" y="11139"/>
                  </a:cubicBezTo>
                  <a:cubicBezTo>
                    <a:pt x="12996" y="10461"/>
                    <a:pt x="9137" y="8003"/>
                    <a:pt x="9137" y="8003"/>
                  </a:cubicBezTo>
                  <a:lnTo>
                    <a:pt x="8036" y="206"/>
                  </a:lnTo>
                  <a:cubicBezTo>
                    <a:pt x="7891" y="60"/>
                    <a:pt x="7485" y="0"/>
                    <a:pt x="6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522" name="Google Shape;522;p37"/>
          <p:cNvSpPr/>
          <p:nvPr/>
        </p:nvSpPr>
        <p:spPr>
          <a:xfrm>
            <a:off x="7173860" y="31"/>
            <a:ext cx="1970128" cy="1267616"/>
          </a:xfrm>
          <a:custGeom>
            <a:avLst/>
            <a:gdLst/>
            <a:ahLst/>
            <a:cxnLst/>
            <a:rect l="l" t="t" r="r" b="b"/>
            <a:pathLst>
              <a:path w="14897" h="9585" extrusionOk="0">
                <a:moveTo>
                  <a:pt x="14896" y="0"/>
                </a:moveTo>
                <a:lnTo>
                  <a:pt x="8008" y="0"/>
                </a:lnTo>
                <a:lnTo>
                  <a:pt x="980" y="0"/>
                </a:lnTo>
                <a:cubicBezTo>
                  <a:pt x="643" y="701"/>
                  <a:pt x="315" y="1411"/>
                  <a:pt x="162" y="2173"/>
                </a:cubicBezTo>
                <a:cubicBezTo>
                  <a:pt x="1" y="2985"/>
                  <a:pt x="58" y="3871"/>
                  <a:pt x="496" y="4575"/>
                </a:cubicBezTo>
                <a:cubicBezTo>
                  <a:pt x="918" y="5251"/>
                  <a:pt x="1681" y="5699"/>
                  <a:pt x="2478" y="5762"/>
                </a:cubicBezTo>
                <a:cubicBezTo>
                  <a:pt x="2548" y="5767"/>
                  <a:pt x="2616" y="5770"/>
                  <a:pt x="2685" y="5770"/>
                </a:cubicBezTo>
                <a:cubicBezTo>
                  <a:pt x="3415" y="5770"/>
                  <a:pt x="4140" y="5464"/>
                  <a:pt x="4655" y="4948"/>
                </a:cubicBezTo>
                <a:cubicBezTo>
                  <a:pt x="5010" y="4591"/>
                  <a:pt x="5266" y="4150"/>
                  <a:pt x="5597" y="3773"/>
                </a:cubicBezTo>
                <a:cubicBezTo>
                  <a:pt x="5927" y="3399"/>
                  <a:pt x="6372" y="3077"/>
                  <a:pt x="6870" y="3077"/>
                </a:cubicBezTo>
                <a:lnTo>
                  <a:pt x="6882" y="3077"/>
                </a:lnTo>
                <a:cubicBezTo>
                  <a:pt x="7284" y="3081"/>
                  <a:pt x="7658" y="3298"/>
                  <a:pt x="7946" y="3576"/>
                </a:cubicBezTo>
                <a:cubicBezTo>
                  <a:pt x="8553" y="4169"/>
                  <a:pt x="8833" y="5073"/>
                  <a:pt x="8666" y="5902"/>
                </a:cubicBezTo>
                <a:cubicBezTo>
                  <a:pt x="8602" y="6220"/>
                  <a:pt x="8476" y="6533"/>
                  <a:pt x="8521" y="6855"/>
                </a:cubicBezTo>
                <a:cubicBezTo>
                  <a:pt x="8593" y="7380"/>
                  <a:pt x="9137" y="7753"/>
                  <a:pt x="9669" y="7753"/>
                </a:cubicBezTo>
                <a:cubicBezTo>
                  <a:pt x="9686" y="7753"/>
                  <a:pt x="9702" y="7753"/>
                  <a:pt x="9719" y="7751"/>
                </a:cubicBezTo>
                <a:cubicBezTo>
                  <a:pt x="10267" y="7727"/>
                  <a:pt x="10759" y="7375"/>
                  <a:pt x="11083" y="6932"/>
                </a:cubicBezTo>
                <a:cubicBezTo>
                  <a:pt x="11280" y="6664"/>
                  <a:pt x="11476" y="6327"/>
                  <a:pt x="11808" y="6292"/>
                </a:cubicBezTo>
                <a:cubicBezTo>
                  <a:pt x="11826" y="6290"/>
                  <a:pt x="11845" y="6289"/>
                  <a:pt x="11861" y="6289"/>
                </a:cubicBezTo>
                <a:cubicBezTo>
                  <a:pt x="12173" y="6289"/>
                  <a:pt x="12432" y="6590"/>
                  <a:pt x="12502" y="6901"/>
                </a:cubicBezTo>
                <a:cubicBezTo>
                  <a:pt x="12601" y="7342"/>
                  <a:pt x="12435" y="7803"/>
                  <a:pt x="12478" y="8254"/>
                </a:cubicBezTo>
                <a:cubicBezTo>
                  <a:pt x="12540" y="8912"/>
                  <a:pt x="13100" y="9489"/>
                  <a:pt x="13758" y="9574"/>
                </a:cubicBezTo>
                <a:cubicBezTo>
                  <a:pt x="13815" y="9582"/>
                  <a:pt x="13872" y="9584"/>
                  <a:pt x="13929" y="9584"/>
                </a:cubicBezTo>
                <a:cubicBezTo>
                  <a:pt x="14279" y="9584"/>
                  <a:pt x="14624" y="9449"/>
                  <a:pt x="14893" y="9227"/>
                </a:cubicBezTo>
                <a:lnTo>
                  <a:pt x="148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3" name="Google Shape;523;p37"/>
          <p:cNvSpPr/>
          <p:nvPr/>
        </p:nvSpPr>
        <p:spPr>
          <a:xfrm>
            <a:off x="7451849" y="-101"/>
            <a:ext cx="1692139" cy="945720"/>
          </a:xfrm>
          <a:custGeom>
            <a:avLst/>
            <a:gdLst/>
            <a:ahLst/>
            <a:cxnLst/>
            <a:rect l="l" t="t" r="r" b="b"/>
            <a:pathLst>
              <a:path w="12795" h="7151" extrusionOk="0">
                <a:moveTo>
                  <a:pt x="6" y="1835"/>
                </a:moveTo>
                <a:cubicBezTo>
                  <a:pt x="11" y="2535"/>
                  <a:pt x="270" y="3253"/>
                  <a:pt x="794" y="3717"/>
                </a:cubicBezTo>
                <a:cubicBezTo>
                  <a:pt x="1136" y="4020"/>
                  <a:pt x="1597" y="4198"/>
                  <a:pt x="2051" y="4198"/>
                </a:cubicBezTo>
                <a:cubicBezTo>
                  <a:pt x="2295" y="4198"/>
                  <a:pt x="2535" y="4147"/>
                  <a:pt x="2754" y="4037"/>
                </a:cubicBezTo>
                <a:cubicBezTo>
                  <a:pt x="3279" y="3776"/>
                  <a:pt x="3605" y="3249"/>
                  <a:pt x="3896" y="2741"/>
                </a:cubicBezTo>
                <a:cubicBezTo>
                  <a:pt x="4187" y="2235"/>
                  <a:pt x="4492" y="1699"/>
                  <a:pt x="4995" y="1402"/>
                </a:cubicBezTo>
                <a:cubicBezTo>
                  <a:pt x="5193" y="1286"/>
                  <a:pt x="5433" y="1224"/>
                  <a:pt x="5667" y="1224"/>
                </a:cubicBezTo>
                <a:cubicBezTo>
                  <a:pt x="6026" y="1224"/>
                  <a:pt x="6374" y="1370"/>
                  <a:pt x="6539" y="1684"/>
                </a:cubicBezTo>
                <a:cubicBezTo>
                  <a:pt x="6803" y="2186"/>
                  <a:pt x="6486" y="2803"/>
                  <a:pt x="6589" y="3360"/>
                </a:cubicBezTo>
                <a:cubicBezTo>
                  <a:pt x="6686" y="3883"/>
                  <a:pt x="7217" y="4266"/>
                  <a:pt x="7741" y="4266"/>
                </a:cubicBezTo>
                <a:cubicBezTo>
                  <a:pt x="7865" y="4266"/>
                  <a:pt x="7988" y="4245"/>
                  <a:pt x="8104" y="4201"/>
                </a:cubicBezTo>
                <a:cubicBezTo>
                  <a:pt x="8913" y="3887"/>
                  <a:pt x="9156" y="2759"/>
                  <a:pt x="9962" y="2435"/>
                </a:cubicBezTo>
                <a:cubicBezTo>
                  <a:pt x="10097" y="2380"/>
                  <a:pt x="10242" y="2353"/>
                  <a:pt x="10386" y="2353"/>
                </a:cubicBezTo>
                <a:cubicBezTo>
                  <a:pt x="10615" y="2353"/>
                  <a:pt x="10844" y="2419"/>
                  <a:pt x="11033" y="2548"/>
                </a:cubicBezTo>
                <a:cubicBezTo>
                  <a:pt x="11342" y="2758"/>
                  <a:pt x="11536" y="3126"/>
                  <a:pt x="11531" y="3499"/>
                </a:cubicBezTo>
                <a:cubicBezTo>
                  <a:pt x="11520" y="4380"/>
                  <a:pt x="10521" y="5029"/>
                  <a:pt x="10547" y="5911"/>
                </a:cubicBezTo>
                <a:cubicBezTo>
                  <a:pt x="10568" y="6580"/>
                  <a:pt x="11233" y="7103"/>
                  <a:pt x="11904" y="7148"/>
                </a:cubicBezTo>
                <a:cubicBezTo>
                  <a:pt x="11945" y="7150"/>
                  <a:pt x="11986" y="7151"/>
                  <a:pt x="12026" y="7151"/>
                </a:cubicBezTo>
                <a:cubicBezTo>
                  <a:pt x="12289" y="7151"/>
                  <a:pt x="12547" y="7096"/>
                  <a:pt x="12794" y="7001"/>
                </a:cubicBezTo>
                <a:lnTo>
                  <a:pt x="12794" y="0"/>
                </a:lnTo>
                <a:lnTo>
                  <a:pt x="459" y="0"/>
                </a:lnTo>
                <a:cubicBezTo>
                  <a:pt x="187" y="576"/>
                  <a:pt x="0" y="1199"/>
                  <a:pt x="6" y="18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4" name="Google Shape;524;p37"/>
          <p:cNvSpPr/>
          <p:nvPr/>
        </p:nvSpPr>
        <p:spPr>
          <a:xfrm>
            <a:off x="7699289" y="-79305"/>
            <a:ext cx="1305175" cy="431135"/>
          </a:xfrm>
          <a:custGeom>
            <a:avLst/>
            <a:gdLst/>
            <a:ahLst/>
            <a:cxnLst/>
            <a:rect l="l" t="t" r="r" b="b"/>
            <a:pathLst>
              <a:path w="9869" h="3260" fill="none" extrusionOk="0">
                <a:moveTo>
                  <a:pt x="778" y="217"/>
                </a:moveTo>
                <a:cubicBezTo>
                  <a:pt x="1256" y="849"/>
                  <a:pt x="1326" y="1761"/>
                  <a:pt x="949" y="2458"/>
                </a:cubicBezTo>
                <a:cubicBezTo>
                  <a:pt x="866" y="2611"/>
                  <a:pt x="757" y="2760"/>
                  <a:pt x="600" y="2832"/>
                </a:cubicBezTo>
                <a:cubicBezTo>
                  <a:pt x="441" y="2905"/>
                  <a:pt x="226" y="2876"/>
                  <a:pt x="132" y="2731"/>
                </a:cubicBezTo>
                <a:cubicBezTo>
                  <a:pt x="0" y="2527"/>
                  <a:pt x="167" y="2263"/>
                  <a:pt x="349" y="2102"/>
                </a:cubicBezTo>
                <a:cubicBezTo>
                  <a:pt x="830" y="1677"/>
                  <a:pt x="1468" y="1443"/>
                  <a:pt x="2109" y="1414"/>
                </a:cubicBezTo>
                <a:cubicBezTo>
                  <a:pt x="2751" y="1386"/>
                  <a:pt x="3395" y="1557"/>
                  <a:pt x="3959" y="1861"/>
                </a:cubicBezTo>
                <a:cubicBezTo>
                  <a:pt x="4342" y="2068"/>
                  <a:pt x="4689" y="2334"/>
                  <a:pt x="5051" y="2578"/>
                </a:cubicBezTo>
                <a:cubicBezTo>
                  <a:pt x="5413" y="2820"/>
                  <a:pt x="5796" y="3045"/>
                  <a:pt x="6217" y="3151"/>
                </a:cubicBezTo>
                <a:cubicBezTo>
                  <a:pt x="6640" y="3259"/>
                  <a:pt x="7109" y="3239"/>
                  <a:pt x="7485" y="3018"/>
                </a:cubicBezTo>
                <a:cubicBezTo>
                  <a:pt x="7859" y="2796"/>
                  <a:pt x="8112" y="2347"/>
                  <a:pt x="8026" y="1921"/>
                </a:cubicBezTo>
                <a:cubicBezTo>
                  <a:pt x="7988" y="1724"/>
                  <a:pt x="7871" y="1533"/>
                  <a:pt x="7689" y="1444"/>
                </a:cubicBezTo>
                <a:cubicBezTo>
                  <a:pt x="7508" y="1355"/>
                  <a:pt x="7262" y="1394"/>
                  <a:pt x="7144" y="1557"/>
                </a:cubicBezTo>
                <a:cubicBezTo>
                  <a:pt x="7025" y="1723"/>
                  <a:pt x="7071" y="1966"/>
                  <a:pt x="7207" y="2119"/>
                </a:cubicBezTo>
                <a:cubicBezTo>
                  <a:pt x="7341" y="2271"/>
                  <a:pt x="7546" y="2345"/>
                  <a:pt x="7748" y="2379"/>
                </a:cubicBezTo>
                <a:cubicBezTo>
                  <a:pt x="8356" y="2479"/>
                  <a:pt x="9012" y="2226"/>
                  <a:pt x="9393" y="1744"/>
                </a:cubicBezTo>
                <a:cubicBezTo>
                  <a:pt x="9776" y="1260"/>
                  <a:pt x="9869" y="566"/>
                  <a:pt x="9628" y="0"/>
                </a:cubicBezTo>
              </a:path>
            </a:pathLst>
          </a:custGeom>
          <a:noFill/>
          <a:ln w="9525" cap="flat" cmpd="sng">
            <a:solidFill>
              <a:schemeClr val="accent1"/>
            </a:solidFill>
            <a:prstDash val="solid"/>
            <a:miter lim="10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5" name="Google Shape;525;p37"/>
          <p:cNvGrpSpPr/>
          <p:nvPr/>
        </p:nvGrpSpPr>
        <p:grpSpPr>
          <a:xfrm rot="900201">
            <a:off x="1439124" y="1039797"/>
            <a:ext cx="589537" cy="945761"/>
            <a:chOff x="5433325" y="4568250"/>
            <a:chExt cx="474850" cy="761775"/>
          </a:xfrm>
        </p:grpSpPr>
        <p:sp>
          <p:nvSpPr>
            <p:cNvPr id="526" name="Google Shape;526;p37"/>
            <p:cNvSpPr/>
            <p:nvPr/>
          </p:nvSpPr>
          <p:spPr>
            <a:xfrm>
              <a:off x="5433325" y="4568250"/>
              <a:ext cx="474850" cy="734400"/>
            </a:xfrm>
            <a:custGeom>
              <a:avLst/>
              <a:gdLst/>
              <a:ahLst/>
              <a:cxnLst/>
              <a:rect l="l" t="t" r="r" b="b"/>
              <a:pathLst>
                <a:path w="18994" h="29376" extrusionOk="0">
                  <a:moveTo>
                    <a:pt x="9497" y="1"/>
                  </a:moveTo>
                  <a:cubicBezTo>
                    <a:pt x="6795" y="2"/>
                    <a:pt x="1" y="14635"/>
                    <a:pt x="1" y="19879"/>
                  </a:cubicBezTo>
                  <a:cubicBezTo>
                    <a:pt x="1" y="25125"/>
                    <a:pt x="4253" y="29375"/>
                    <a:pt x="9497" y="29375"/>
                  </a:cubicBezTo>
                  <a:cubicBezTo>
                    <a:pt x="14742" y="29375"/>
                    <a:pt x="18993" y="25122"/>
                    <a:pt x="18993" y="19879"/>
                  </a:cubicBezTo>
                  <a:cubicBezTo>
                    <a:pt x="18993" y="14634"/>
                    <a:pt x="11615" y="1"/>
                    <a:pt x="94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7" name="Google Shape;527;p37"/>
            <p:cNvSpPr/>
            <p:nvPr/>
          </p:nvSpPr>
          <p:spPr>
            <a:xfrm>
              <a:off x="5791750" y="5056950"/>
              <a:ext cx="33600" cy="33600"/>
            </a:xfrm>
            <a:custGeom>
              <a:avLst/>
              <a:gdLst/>
              <a:ahLst/>
              <a:cxnLst/>
              <a:rect l="l" t="t" r="r" b="b"/>
              <a:pathLst>
                <a:path w="1344" h="1344" extrusionOk="0">
                  <a:moveTo>
                    <a:pt x="671" y="0"/>
                  </a:moveTo>
                  <a:cubicBezTo>
                    <a:pt x="300" y="0"/>
                    <a:pt x="0" y="301"/>
                    <a:pt x="0" y="672"/>
                  </a:cubicBezTo>
                  <a:cubicBezTo>
                    <a:pt x="0" y="1043"/>
                    <a:pt x="300" y="1344"/>
                    <a:pt x="671" y="1344"/>
                  </a:cubicBezTo>
                  <a:cubicBezTo>
                    <a:pt x="1042" y="1344"/>
                    <a:pt x="1343" y="1043"/>
                    <a:pt x="1343" y="672"/>
                  </a:cubicBezTo>
                  <a:cubicBezTo>
                    <a:pt x="1343" y="301"/>
                    <a:pt x="1042" y="0"/>
                    <a:pt x="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8" name="Google Shape;528;p37"/>
            <p:cNvSpPr/>
            <p:nvPr/>
          </p:nvSpPr>
          <p:spPr>
            <a:xfrm>
              <a:off x="5516100" y="5056950"/>
              <a:ext cx="33600" cy="33600"/>
            </a:xfrm>
            <a:custGeom>
              <a:avLst/>
              <a:gdLst/>
              <a:ahLst/>
              <a:cxnLst/>
              <a:rect l="l" t="t" r="r" b="b"/>
              <a:pathLst>
                <a:path w="1344" h="1344" extrusionOk="0">
                  <a:moveTo>
                    <a:pt x="673" y="0"/>
                  </a:moveTo>
                  <a:cubicBezTo>
                    <a:pt x="301" y="0"/>
                    <a:pt x="0" y="301"/>
                    <a:pt x="0" y="672"/>
                  </a:cubicBezTo>
                  <a:cubicBezTo>
                    <a:pt x="0" y="1043"/>
                    <a:pt x="301" y="1344"/>
                    <a:pt x="673" y="1344"/>
                  </a:cubicBezTo>
                  <a:cubicBezTo>
                    <a:pt x="1044" y="1344"/>
                    <a:pt x="1344" y="1043"/>
                    <a:pt x="1344" y="672"/>
                  </a:cubicBezTo>
                  <a:cubicBezTo>
                    <a:pt x="1344" y="301"/>
                    <a:pt x="1044" y="0"/>
                    <a:pt x="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9" name="Google Shape;529;p37"/>
            <p:cNvSpPr/>
            <p:nvPr/>
          </p:nvSpPr>
          <p:spPr>
            <a:xfrm>
              <a:off x="5609625" y="5087000"/>
              <a:ext cx="118025" cy="26475"/>
            </a:xfrm>
            <a:custGeom>
              <a:avLst/>
              <a:gdLst/>
              <a:ahLst/>
              <a:cxnLst/>
              <a:rect l="l" t="t" r="r" b="b"/>
              <a:pathLst>
                <a:path w="4721" h="1059" extrusionOk="0">
                  <a:moveTo>
                    <a:pt x="157" y="1"/>
                  </a:moveTo>
                  <a:cubicBezTo>
                    <a:pt x="124" y="1"/>
                    <a:pt x="90" y="13"/>
                    <a:pt x="64" y="37"/>
                  </a:cubicBezTo>
                  <a:cubicBezTo>
                    <a:pt x="6" y="90"/>
                    <a:pt x="1" y="178"/>
                    <a:pt x="53" y="237"/>
                  </a:cubicBezTo>
                  <a:cubicBezTo>
                    <a:pt x="83" y="271"/>
                    <a:pt x="806" y="1059"/>
                    <a:pt x="2335" y="1059"/>
                  </a:cubicBezTo>
                  <a:lnTo>
                    <a:pt x="2387" y="1059"/>
                  </a:lnTo>
                  <a:cubicBezTo>
                    <a:pt x="3915" y="1059"/>
                    <a:pt x="4639" y="269"/>
                    <a:pt x="4668" y="237"/>
                  </a:cubicBezTo>
                  <a:cubicBezTo>
                    <a:pt x="4721" y="178"/>
                    <a:pt x="4715" y="90"/>
                    <a:pt x="4658" y="37"/>
                  </a:cubicBezTo>
                  <a:cubicBezTo>
                    <a:pt x="4631" y="13"/>
                    <a:pt x="4598" y="1"/>
                    <a:pt x="4564" y="1"/>
                  </a:cubicBezTo>
                  <a:cubicBezTo>
                    <a:pt x="4525" y="1"/>
                    <a:pt x="4486" y="17"/>
                    <a:pt x="4458" y="48"/>
                  </a:cubicBezTo>
                  <a:cubicBezTo>
                    <a:pt x="4452" y="54"/>
                    <a:pt x="3782" y="775"/>
                    <a:pt x="2387" y="775"/>
                  </a:cubicBezTo>
                  <a:lnTo>
                    <a:pt x="2335" y="775"/>
                  </a:lnTo>
                  <a:cubicBezTo>
                    <a:pt x="940" y="775"/>
                    <a:pt x="271" y="55"/>
                    <a:pt x="263" y="48"/>
                  </a:cubicBezTo>
                  <a:cubicBezTo>
                    <a:pt x="235" y="17"/>
                    <a:pt x="196" y="1"/>
                    <a:pt x="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0" name="Google Shape;530;p37"/>
            <p:cNvSpPr/>
            <p:nvPr/>
          </p:nvSpPr>
          <p:spPr>
            <a:xfrm>
              <a:off x="5820625" y="5097200"/>
              <a:ext cx="55475" cy="55475"/>
            </a:xfrm>
            <a:custGeom>
              <a:avLst/>
              <a:gdLst/>
              <a:ahLst/>
              <a:cxnLst/>
              <a:rect l="l" t="t" r="r" b="b"/>
              <a:pathLst>
                <a:path w="2219" h="2219" extrusionOk="0">
                  <a:moveTo>
                    <a:pt x="1109" y="0"/>
                  </a:moveTo>
                  <a:cubicBezTo>
                    <a:pt x="497" y="0"/>
                    <a:pt x="0" y="497"/>
                    <a:pt x="0" y="1110"/>
                  </a:cubicBezTo>
                  <a:cubicBezTo>
                    <a:pt x="0" y="1722"/>
                    <a:pt x="497" y="2219"/>
                    <a:pt x="1109" y="2219"/>
                  </a:cubicBezTo>
                  <a:cubicBezTo>
                    <a:pt x="1722" y="2219"/>
                    <a:pt x="2218" y="1722"/>
                    <a:pt x="2218" y="1110"/>
                  </a:cubicBezTo>
                  <a:cubicBezTo>
                    <a:pt x="2218" y="497"/>
                    <a:pt x="1722" y="0"/>
                    <a:pt x="1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1" name="Google Shape;531;p37"/>
            <p:cNvSpPr/>
            <p:nvPr/>
          </p:nvSpPr>
          <p:spPr>
            <a:xfrm>
              <a:off x="5459600" y="5097200"/>
              <a:ext cx="55475" cy="55475"/>
            </a:xfrm>
            <a:custGeom>
              <a:avLst/>
              <a:gdLst/>
              <a:ahLst/>
              <a:cxnLst/>
              <a:rect l="l" t="t" r="r" b="b"/>
              <a:pathLst>
                <a:path w="2219" h="2219" extrusionOk="0">
                  <a:moveTo>
                    <a:pt x="1109" y="0"/>
                  </a:moveTo>
                  <a:cubicBezTo>
                    <a:pt x="497" y="0"/>
                    <a:pt x="0" y="497"/>
                    <a:pt x="0" y="1110"/>
                  </a:cubicBezTo>
                  <a:cubicBezTo>
                    <a:pt x="0" y="1722"/>
                    <a:pt x="497" y="2219"/>
                    <a:pt x="1109" y="2219"/>
                  </a:cubicBezTo>
                  <a:cubicBezTo>
                    <a:pt x="1722" y="2219"/>
                    <a:pt x="2219" y="1722"/>
                    <a:pt x="2219" y="1110"/>
                  </a:cubicBezTo>
                  <a:cubicBezTo>
                    <a:pt x="2219" y="497"/>
                    <a:pt x="1722" y="0"/>
                    <a:pt x="1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2" name="Google Shape;532;p37"/>
            <p:cNvSpPr/>
            <p:nvPr/>
          </p:nvSpPr>
          <p:spPr>
            <a:xfrm>
              <a:off x="5684125" y="5133575"/>
              <a:ext cx="159175" cy="196450"/>
            </a:xfrm>
            <a:custGeom>
              <a:avLst/>
              <a:gdLst/>
              <a:ahLst/>
              <a:cxnLst/>
              <a:rect l="l" t="t" r="r" b="b"/>
              <a:pathLst>
                <a:path w="6367" h="7858" extrusionOk="0">
                  <a:moveTo>
                    <a:pt x="4972" y="1"/>
                  </a:moveTo>
                  <a:cubicBezTo>
                    <a:pt x="4509" y="1"/>
                    <a:pt x="4021" y="347"/>
                    <a:pt x="3645" y="678"/>
                  </a:cubicBezTo>
                  <a:cubicBezTo>
                    <a:pt x="2499" y="1689"/>
                    <a:pt x="1350" y="2700"/>
                    <a:pt x="203" y="3710"/>
                  </a:cubicBezTo>
                  <a:lnTo>
                    <a:pt x="0" y="5132"/>
                  </a:lnTo>
                  <a:cubicBezTo>
                    <a:pt x="890" y="6318"/>
                    <a:pt x="2146" y="7223"/>
                    <a:pt x="3552" y="7690"/>
                  </a:cubicBezTo>
                  <a:cubicBezTo>
                    <a:pt x="3829" y="7783"/>
                    <a:pt x="4118" y="7858"/>
                    <a:pt x="4409" y="7858"/>
                  </a:cubicBezTo>
                  <a:cubicBezTo>
                    <a:pt x="4457" y="7858"/>
                    <a:pt x="4506" y="7856"/>
                    <a:pt x="4555" y="7851"/>
                  </a:cubicBezTo>
                  <a:cubicBezTo>
                    <a:pt x="4895" y="7819"/>
                    <a:pt x="5236" y="7652"/>
                    <a:pt x="5403" y="7354"/>
                  </a:cubicBezTo>
                  <a:cubicBezTo>
                    <a:pt x="5708" y="6810"/>
                    <a:pt x="5317" y="6127"/>
                    <a:pt x="4837" y="5729"/>
                  </a:cubicBezTo>
                  <a:cubicBezTo>
                    <a:pt x="4328" y="5305"/>
                    <a:pt x="3700" y="5021"/>
                    <a:pt x="3043" y="4919"/>
                  </a:cubicBezTo>
                  <a:lnTo>
                    <a:pt x="3043" y="4919"/>
                  </a:lnTo>
                  <a:cubicBezTo>
                    <a:pt x="3136" y="4929"/>
                    <a:pt x="3229" y="4933"/>
                    <a:pt x="3322" y="4933"/>
                  </a:cubicBezTo>
                  <a:cubicBezTo>
                    <a:pt x="4288" y="4933"/>
                    <a:pt x="5246" y="4423"/>
                    <a:pt x="5770" y="3609"/>
                  </a:cubicBezTo>
                  <a:cubicBezTo>
                    <a:pt x="6342" y="2715"/>
                    <a:pt x="6367" y="1499"/>
                    <a:pt x="5827" y="584"/>
                  </a:cubicBezTo>
                  <a:cubicBezTo>
                    <a:pt x="5715" y="397"/>
                    <a:pt x="5578" y="217"/>
                    <a:pt x="5389" y="109"/>
                  </a:cubicBezTo>
                  <a:cubicBezTo>
                    <a:pt x="5255" y="33"/>
                    <a:pt x="5115" y="1"/>
                    <a:pt x="49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3" name="Google Shape;533;p37"/>
            <p:cNvSpPr/>
            <p:nvPr/>
          </p:nvSpPr>
          <p:spPr>
            <a:xfrm>
              <a:off x="5498200" y="5124950"/>
              <a:ext cx="154450" cy="197050"/>
            </a:xfrm>
            <a:custGeom>
              <a:avLst/>
              <a:gdLst/>
              <a:ahLst/>
              <a:cxnLst/>
              <a:rect l="l" t="t" r="r" b="b"/>
              <a:pathLst>
                <a:path w="6178" h="7882" extrusionOk="0">
                  <a:moveTo>
                    <a:pt x="1481" y="0"/>
                  </a:moveTo>
                  <a:cubicBezTo>
                    <a:pt x="1358" y="0"/>
                    <a:pt x="1236" y="25"/>
                    <a:pt x="1117" y="83"/>
                  </a:cubicBezTo>
                  <a:cubicBezTo>
                    <a:pt x="920" y="178"/>
                    <a:pt x="772" y="349"/>
                    <a:pt x="650" y="528"/>
                  </a:cubicBezTo>
                  <a:cubicBezTo>
                    <a:pt x="54" y="1407"/>
                    <a:pt x="0" y="2623"/>
                    <a:pt x="516" y="3552"/>
                  </a:cubicBezTo>
                  <a:cubicBezTo>
                    <a:pt x="1014" y="4448"/>
                    <a:pt x="2021" y="5034"/>
                    <a:pt x="3046" y="5034"/>
                  </a:cubicBezTo>
                  <a:cubicBezTo>
                    <a:pt x="3081" y="5034"/>
                    <a:pt x="3117" y="5033"/>
                    <a:pt x="3153" y="5032"/>
                  </a:cubicBezTo>
                  <a:lnTo>
                    <a:pt x="3153" y="5032"/>
                  </a:lnTo>
                  <a:cubicBezTo>
                    <a:pt x="2493" y="5092"/>
                    <a:pt x="1849" y="5335"/>
                    <a:pt x="1311" y="5727"/>
                  </a:cubicBezTo>
                  <a:cubicBezTo>
                    <a:pt x="808" y="6094"/>
                    <a:pt x="375" y="6751"/>
                    <a:pt x="644" y="7312"/>
                  </a:cubicBezTo>
                  <a:cubicBezTo>
                    <a:pt x="793" y="7619"/>
                    <a:pt x="1123" y="7808"/>
                    <a:pt x="1460" y="7862"/>
                  </a:cubicBezTo>
                  <a:cubicBezTo>
                    <a:pt x="1546" y="7876"/>
                    <a:pt x="1632" y="7882"/>
                    <a:pt x="1718" y="7882"/>
                  </a:cubicBezTo>
                  <a:cubicBezTo>
                    <a:pt x="1971" y="7882"/>
                    <a:pt x="2225" y="7829"/>
                    <a:pt x="2471" y="7765"/>
                  </a:cubicBezTo>
                  <a:cubicBezTo>
                    <a:pt x="3904" y="7386"/>
                    <a:pt x="5216" y="6562"/>
                    <a:pt x="6178" y="5435"/>
                  </a:cubicBezTo>
                  <a:lnTo>
                    <a:pt x="6065" y="4004"/>
                  </a:lnTo>
                  <a:cubicBezTo>
                    <a:pt x="4983" y="2924"/>
                    <a:pt x="3903" y="1843"/>
                    <a:pt x="2821" y="762"/>
                  </a:cubicBezTo>
                  <a:cubicBezTo>
                    <a:pt x="2452" y="392"/>
                    <a:pt x="1962" y="0"/>
                    <a:pt x="14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4" name="Google Shape;534;p37"/>
            <p:cNvSpPr/>
            <p:nvPr/>
          </p:nvSpPr>
          <p:spPr>
            <a:xfrm>
              <a:off x="5549100" y="5189675"/>
              <a:ext cx="242200" cy="102525"/>
            </a:xfrm>
            <a:custGeom>
              <a:avLst/>
              <a:gdLst/>
              <a:ahLst/>
              <a:cxnLst/>
              <a:rect l="l" t="t" r="r" b="b"/>
              <a:pathLst>
                <a:path w="9688" h="4101" extrusionOk="0">
                  <a:moveTo>
                    <a:pt x="659" y="0"/>
                  </a:moveTo>
                  <a:cubicBezTo>
                    <a:pt x="274" y="0"/>
                    <a:pt x="0" y="390"/>
                    <a:pt x="361" y="689"/>
                  </a:cubicBezTo>
                  <a:cubicBezTo>
                    <a:pt x="380" y="704"/>
                    <a:pt x="399" y="710"/>
                    <a:pt x="418" y="710"/>
                  </a:cubicBezTo>
                  <a:cubicBezTo>
                    <a:pt x="493" y="710"/>
                    <a:pt x="555" y="611"/>
                    <a:pt x="483" y="552"/>
                  </a:cubicBezTo>
                  <a:cubicBezTo>
                    <a:pt x="640" y="422"/>
                    <a:pt x="781" y="357"/>
                    <a:pt x="904" y="357"/>
                  </a:cubicBezTo>
                  <a:cubicBezTo>
                    <a:pt x="1009" y="357"/>
                    <a:pt x="1101" y="404"/>
                    <a:pt x="1180" y="500"/>
                  </a:cubicBezTo>
                  <a:cubicBezTo>
                    <a:pt x="1242" y="554"/>
                    <a:pt x="1300" y="611"/>
                    <a:pt x="1357" y="672"/>
                  </a:cubicBezTo>
                  <a:cubicBezTo>
                    <a:pt x="1502" y="817"/>
                    <a:pt x="1638" y="971"/>
                    <a:pt x="1776" y="1123"/>
                  </a:cubicBezTo>
                  <a:cubicBezTo>
                    <a:pt x="1991" y="1358"/>
                    <a:pt x="2204" y="1597"/>
                    <a:pt x="2449" y="1801"/>
                  </a:cubicBezTo>
                  <a:cubicBezTo>
                    <a:pt x="2591" y="1920"/>
                    <a:pt x="2740" y="2023"/>
                    <a:pt x="2893" y="2109"/>
                  </a:cubicBezTo>
                  <a:lnTo>
                    <a:pt x="2878" y="2602"/>
                  </a:lnTo>
                  <a:cubicBezTo>
                    <a:pt x="2346" y="2911"/>
                    <a:pt x="1784" y="3156"/>
                    <a:pt x="1188" y="3334"/>
                  </a:cubicBezTo>
                  <a:cubicBezTo>
                    <a:pt x="1085" y="3365"/>
                    <a:pt x="1124" y="3512"/>
                    <a:pt x="1218" y="3512"/>
                  </a:cubicBezTo>
                  <a:cubicBezTo>
                    <a:pt x="1227" y="3512"/>
                    <a:pt x="1237" y="3510"/>
                    <a:pt x="1247" y="3507"/>
                  </a:cubicBezTo>
                  <a:cubicBezTo>
                    <a:pt x="1818" y="3338"/>
                    <a:pt x="2357" y="3105"/>
                    <a:pt x="2871" y="2816"/>
                  </a:cubicBezTo>
                  <a:lnTo>
                    <a:pt x="2871" y="2816"/>
                  </a:lnTo>
                  <a:lnTo>
                    <a:pt x="2854" y="3355"/>
                  </a:lnTo>
                  <a:cubicBezTo>
                    <a:pt x="2843" y="3714"/>
                    <a:pt x="3125" y="4014"/>
                    <a:pt x="3485" y="4027"/>
                  </a:cubicBezTo>
                  <a:lnTo>
                    <a:pt x="5785" y="4100"/>
                  </a:lnTo>
                  <a:cubicBezTo>
                    <a:pt x="5791" y="4100"/>
                    <a:pt x="5798" y="4100"/>
                    <a:pt x="5804" y="4100"/>
                  </a:cubicBezTo>
                  <a:cubicBezTo>
                    <a:pt x="6155" y="4100"/>
                    <a:pt x="6445" y="3822"/>
                    <a:pt x="6457" y="3468"/>
                  </a:cubicBezTo>
                  <a:lnTo>
                    <a:pt x="6478" y="2809"/>
                  </a:lnTo>
                  <a:cubicBezTo>
                    <a:pt x="7024" y="3186"/>
                    <a:pt x="7608" y="3495"/>
                    <a:pt x="8235" y="3725"/>
                  </a:cubicBezTo>
                  <a:cubicBezTo>
                    <a:pt x="8247" y="3729"/>
                    <a:pt x="8259" y="3731"/>
                    <a:pt x="8270" y="3731"/>
                  </a:cubicBezTo>
                  <a:cubicBezTo>
                    <a:pt x="8361" y="3731"/>
                    <a:pt x="8417" y="3598"/>
                    <a:pt x="8319" y="3562"/>
                  </a:cubicBezTo>
                  <a:cubicBezTo>
                    <a:pt x="7661" y="3320"/>
                    <a:pt x="7051" y="2992"/>
                    <a:pt x="6485" y="2586"/>
                  </a:cubicBezTo>
                  <a:lnTo>
                    <a:pt x="6495" y="2310"/>
                  </a:lnTo>
                  <a:cubicBezTo>
                    <a:pt x="6722" y="2223"/>
                    <a:pt x="6938" y="2103"/>
                    <a:pt x="7145" y="1952"/>
                  </a:cubicBezTo>
                  <a:cubicBezTo>
                    <a:pt x="7375" y="1783"/>
                    <a:pt x="7583" y="1586"/>
                    <a:pt x="7789" y="1388"/>
                  </a:cubicBezTo>
                  <a:cubicBezTo>
                    <a:pt x="7937" y="1246"/>
                    <a:pt x="8080" y="1100"/>
                    <a:pt x="8233" y="961"/>
                  </a:cubicBezTo>
                  <a:cubicBezTo>
                    <a:pt x="8351" y="859"/>
                    <a:pt x="8469" y="757"/>
                    <a:pt x="8589" y="655"/>
                  </a:cubicBezTo>
                  <a:cubicBezTo>
                    <a:pt x="8792" y="710"/>
                    <a:pt x="8994" y="766"/>
                    <a:pt x="9198" y="821"/>
                  </a:cubicBezTo>
                  <a:cubicBezTo>
                    <a:pt x="9120" y="877"/>
                    <a:pt x="9174" y="992"/>
                    <a:pt x="9250" y="992"/>
                  </a:cubicBezTo>
                  <a:cubicBezTo>
                    <a:pt x="9266" y="992"/>
                    <a:pt x="9283" y="986"/>
                    <a:pt x="9300" y="974"/>
                  </a:cubicBezTo>
                  <a:cubicBezTo>
                    <a:pt x="9688" y="699"/>
                    <a:pt x="9437" y="264"/>
                    <a:pt x="9023" y="264"/>
                  </a:cubicBezTo>
                  <a:cubicBezTo>
                    <a:pt x="8996" y="264"/>
                    <a:pt x="8968" y="266"/>
                    <a:pt x="8940" y="270"/>
                  </a:cubicBezTo>
                  <a:cubicBezTo>
                    <a:pt x="8483" y="332"/>
                    <a:pt x="8050" y="886"/>
                    <a:pt x="7741" y="1180"/>
                  </a:cubicBezTo>
                  <a:cubicBezTo>
                    <a:pt x="7356" y="1548"/>
                    <a:pt x="6966" y="1898"/>
                    <a:pt x="6503" y="2102"/>
                  </a:cubicBezTo>
                  <a:lnTo>
                    <a:pt x="6532" y="1168"/>
                  </a:lnTo>
                  <a:cubicBezTo>
                    <a:pt x="6543" y="808"/>
                    <a:pt x="6260" y="508"/>
                    <a:pt x="5902" y="495"/>
                  </a:cubicBezTo>
                  <a:lnTo>
                    <a:pt x="3602" y="422"/>
                  </a:lnTo>
                  <a:cubicBezTo>
                    <a:pt x="3596" y="422"/>
                    <a:pt x="3589" y="422"/>
                    <a:pt x="3583" y="422"/>
                  </a:cubicBezTo>
                  <a:cubicBezTo>
                    <a:pt x="3232" y="422"/>
                    <a:pt x="2941" y="701"/>
                    <a:pt x="2930" y="1054"/>
                  </a:cubicBezTo>
                  <a:lnTo>
                    <a:pt x="2904" y="1885"/>
                  </a:lnTo>
                  <a:cubicBezTo>
                    <a:pt x="2564" y="1670"/>
                    <a:pt x="2267" y="1382"/>
                    <a:pt x="1984" y="1075"/>
                  </a:cubicBezTo>
                  <a:cubicBezTo>
                    <a:pt x="1670" y="734"/>
                    <a:pt x="1271" y="118"/>
                    <a:pt x="783" y="13"/>
                  </a:cubicBezTo>
                  <a:cubicBezTo>
                    <a:pt x="741" y="4"/>
                    <a:pt x="699" y="0"/>
                    <a:pt x="6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535" name="Google Shape;535;p37"/>
          <p:cNvGrpSpPr/>
          <p:nvPr/>
        </p:nvGrpSpPr>
        <p:grpSpPr>
          <a:xfrm rot="-899862">
            <a:off x="5885052" y="502694"/>
            <a:ext cx="724346" cy="924087"/>
            <a:chOff x="4637475" y="4577025"/>
            <a:chExt cx="583400" cy="744275"/>
          </a:xfrm>
        </p:grpSpPr>
        <p:sp>
          <p:nvSpPr>
            <p:cNvPr id="536" name="Google Shape;536;p37"/>
            <p:cNvSpPr/>
            <p:nvPr/>
          </p:nvSpPr>
          <p:spPr>
            <a:xfrm>
              <a:off x="4739675" y="4577025"/>
              <a:ext cx="481200" cy="744275"/>
            </a:xfrm>
            <a:custGeom>
              <a:avLst/>
              <a:gdLst/>
              <a:ahLst/>
              <a:cxnLst/>
              <a:rect l="l" t="t" r="r" b="b"/>
              <a:pathLst>
                <a:path w="19248" h="29771" extrusionOk="0">
                  <a:moveTo>
                    <a:pt x="9624" y="0"/>
                  </a:moveTo>
                  <a:cubicBezTo>
                    <a:pt x="7477" y="0"/>
                    <a:pt x="0" y="14830"/>
                    <a:pt x="0" y="20146"/>
                  </a:cubicBezTo>
                  <a:cubicBezTo>
                    <a:pt x="0" y="25461"/>
                    <a:pt x="4308" y="29770"/>
                    <a:pt x="9624" y="29770"/>
                  </a:cubicBezTo>
                  <a:cubicBezTo>
                    <a:pt x="14940" y="29770"/>
                    <a:pt x="19248" y="25461"/>
                    <a:pt x="19248" y="20146"/>
                  </a:cubicBezTo>
                  <a:cubicBezTo>
                    <a:pt x="19248" y="14832"/>
                    <a:pt x="12363" y="1"/>
                    <a:pt x="96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7" name="Google Shape;537;p37"/>
            <p:cNvSpPr/>
            <p:nvPr/>
          </p:nvSpPr>
          <p:spPr>
            <a:xfrm>
              <a:off x="4823600" y="5072275"/>
              <a:ext cx="34050" cy="34075"/>
            </a:xfrm>
            <a:custGeom>
              <a:avLst/>
              <a:gdLst/>
              <a:ahLst/>
              <a:cxnLst/>
              <a:rect l="l" t="t" r="r" b="b"/>
              <a:pathLst>
                <a:path w="1362" h="1363" extrusionOk="0">
                  <a:moveTo>
                    <a:pt x="681" y="0"/>
                  </a:moveTo>
                  <a:cubicBezTo>
                    <a:pt x="304" y="0"/>
                    <a:pt x="0" y="304"/>
                    <a:pt x="0" y="681"/>
                  </a:cubicBezTo>
                  <a:cubicBezTo>
                    <a:pt x="0" y="1057"/>
                    <a:pt x="304" y="1362"/>
                    <a:pt x="681" y="1362"/>
                  </a:cubicBezTo>
                  <a:cubicBezTo>
                    <a:pt x="1057" y="1362"/>
                    <a:pt x="1361" y="1057"/>
                    <a:pt x="1361" y="681"/>
                  </a:cubicBezTo>
                  <a:cubicBezTo>
                    <a:pt x="1361" y="304"/>
                    <a:pt x="1057" y="0"/>
                    <a:pt x="6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8" name="Google Shape;538;p37"/>
            <p:cNvSpPr/>
            <p:nvPr/>
          </p:nvSpPr>
          <p:spPr>
            <a:xfrm>
              <a:off x="5102950" y="5072275"/>
              <a:ext cx="34050" cy="34075"/>
            </a:xfrm>
            <a:custGeom>
              <a:avLst/>
              <a:gdLst/>
              <a:ahLst/>
              <a:cxnLst/>
              <a:rect l="l" t="t" r="r" b="b"/>
              <a:pathLst>
                <a:path w="1362" h="1363" extrusionOk="0">
                  <a:moveTo>
                    <a:pt x="681" y="0"/>
                  </a:moveTo>
                  <a:cubicBezTo>
                    <a:pt x="304" y="0"/>
                    <a:pt x="0" y="304"/>
                    <a:pt x="0" y="681"/>
                  </a:cubicBezTo>
                  <a:cubicBezTo>
                    <a:pt x="0" y="1057"/>
                    <a:pt x="304" y="1362"/>
                    <a:pt x="681" y="1362"/>
                  </a:cubicBezTo>
                  <a:cubicBezTo>
                    <a:pt x="1057" y="1362"/>
                    <a:pt x="1361" y="1057"/>
                    <a:pt x="1361" y="681"/>
                  </a:cubicBezTo>
                  <a:cubicBezTo>
                    <a:pt x="1361" y="304"/>
                    <a:pt x="1057" y="0"/>
                    <a:pt x="6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9" name="Google Shape;539;p37"/>
            <p:cNvSpPr/>
            <p:nvPr/>
          </p:nvSpPr>
          <p:spPr>
            <a:xfrm>
              <a:off x="4922550" y="5102750"/>
              <a:ext cx="119650" cy="26800"/>
            </a:xfrm>
            <a:custGeom>
              <a:avLst/>
              <a:gdLst/>
              <a:ahLst/>
              <a:cxnLst/>
              <a:rect l="l" t="t" r="r" b="b"/>
              <a:pathLst>
                <a:path w="4786" h="1072" extrusionOk="0">
                  <a:moveTo>
                    <a:pt x="161" y="0"/>
                  </a:moveTo>
                  <a:cubicBezTo>
                    <a:pt x="127" y="0"/>
                    <a:pt x="93" y="12"/>
                    <a:pt x="66" y="37"/>
                  </a:cubicBezTo>
                  <a:cubicBezTo>
                    <a:pt x="6" y="89"/>
                    <a:pt x="1" y="181"/>
                    <a:pt x="55" y="239"/>
                  </a:cubicBezTo>
                  <a:cubicBezTo>
                    <a:pt x="87" y="274"/>
                    <a:pt x="819" y="1071"/>
                    <a:pt x="2368" y="1071"/>
                  </a:cubicBezTo>
                  <a:lnTo>
                    <a:pt x="2421" y="1071"/>
                  </a:lnTo>
                  <a:cubicBezTo>
                    <a:pt x="3970" y="1071"/>
                    <a:pt x="4703" y="274"/>
                    <a:pt x="4731" y="239"/>
                  </a:cubicBezTo>
                  <a:cubicBezTo>
                    <a:pt x="4786" y="181"/>
                    <a:pt x="4780" y="91"/>
                    <a:pt x="4721" y="37"/>
                  </a:cubicBezTo>
                  <a:cubicBezTo>
                    <a:pt x="4693" y="12"/>
                    <a:pt x="4659" y="0"/>
                    <a:pt x="4625" y="0"/>
                  </a:cubicBezTo>
                  <a:cubicBezTo>
                    <a:pt x="4586" y="0"/>
                    <a:pt x="4547" y="16"/>
                    <a:pt x="4519" y="47"/>
                  </a:cubicBezTo>
                  <a:cubicBezTo>
                    <a:pt x="4512" y="55"/>
                    <a:pt x="3834" y="786"/>
                    <a:pt x="2420" y="786"/>
                  </a:cubicBezTo>
                  <a:lnTo>
                    <a:pt x="2367" y="786"/>
                  </a:lnTo>
                  <a:cubicBezTo>
                    <a:pt x="952" y="786"/>
                    <a:pt x="275" y="55"/>
                    <a:pt x="267" y="47"/>
                  </a:cubicBezTo>
                  <a:cubicBezTo>
                    <a:pt x="239" y="16"/>
                    <a:pt x="200" y="0"/>
                    <a:pt x="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0" name="Google Shape;540;p37"/>
            <p:cNvSpPr/>
            <p:nvPr/>
          </p:nvSpPr>
          <p:spPr>
            <a:xfrm>
              <a:off x="4772100" y="5113050"/>
              <a:ext cx="56275" cy="56300"/>
            </a:xfrm>
            <a:custGeom>
              <a:avLst/>
              <a:gdLst/>
              <a:ahLst/>
              <a:cxnLst/>
              <a:rect l="l" t="t" r="r" b="b"/>
              <a:pathLst>
                <a:path w="2251" h="2252" extrusionOk="0">
                  <a:moveTo>
                    <a:pt x="1125" y="1"/>
                  </a:moveTo>
                  <a:cubicBezTo>
                    <a:pt x="503" y="1"/>
                    <a:pt x="1" y="506"/>
                    <a:pt x="1" y="1127"/>
                  </a:cubicBezTo>
                  <a:cubicBezTo>
                    <a:pt x="1" y="1749"/>
                    <a:pt x="505" y="2252"/>
                    <a:pt x="1125" y="2252"/>
                  </a:cubicBezTo>
                  <a:cubicBezTo>
                    <a:pt x="1747" y="2252"/>
                    <a:pt x="2250" y="1747"/>
                    <a:pt x="2250" y="1127"/>
                  </a:cubicBezTo>
                  <a:cubicBezTo>
                    <a:pt x="2250" y="506"/>
                    <a:pt x="1747" y="1"/>
                    <a:pt x="1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1" name="Google Shape;541;p37"/>
            <p:cNvSpPr/>
            <p:nvPr/>
          </p:nvSpPr>
          <p:spPr>
            <a:xfrm>
              <a:off x="5138000" y="5113050"/>
              <a:ext cx="56300" cy="56300"/>
            </a:xfrm>
            <a:custGeom>
              <a:avLst/>
              <a:gdLst/>
              <a:ahLst/>
              <a:cxnLst/>
              <a:rect l="l" t="t" r="r" b="b"/>
              <a:pathLst>
                <a:path w="2252" h="2252" extrusionOk="0">
                  <a:moveTo>
                    <a:pt x="1126" y="1"/>
                  </a:moveTo>
                  <a:cubicBezTo>
                    <a:pt x="504" y="1"/>
                    <a:pt x="1" y="506"/>
                    <a:pt x="1" y="1127"/>
                  </a:cubicBezTo>
                  <a:cubicBezTo>
                    <a:pt x="1" y="1749"/>
                    <a:pt x="506" y="2252"/>
                    <a:pt x="1126" y="2252"/>
                  </a:cubicBezTo>
                  <a:cubicBezTo>
                    <a:pt x="1748" y="2252"/>
                    <a:pt x="2252" y="1747"/>
                    <a:pt x="2252" y="1127"/>
                  </a:cubicBezTo>
                  <a:cubicBezTo>
                    <a:pt x="2252" y="506"/>
                    <a:pt x="1747" y="1"/>
                    <a:pt x="11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2" name="Google Shape;542;p37"/>
            <p:cNvSpPr/>
            <p:nvPr/>
          </p:nvSpPr>
          <p:spPr>
            <a:xfrm>
              <a:off x="4637475" y="4836675"/>
              <a:ext cx="184500" cy="182675"/>
            </a:xfrm>
            <a:custGeom>
              <a:avLst/>
              <a:gdLst/>
              <a:ahLst/>
              <a:cxnLst/>
              <a:rect l="l" t="t" r="r" b="b"/>
              <a:pathLst>
                <a:path w="7380" h="7307" extrusionOk="0">
                  <a:moveTo>
                    <a:pt x="1205" y="1"/>
                  </a:moveTo>
                  <a:cubicBezTo>
                    <a:pt x="869" y="1"/>
                    <a:pt x="562" y="93"/>
                    <a:pt x="359" y="356"/>
                  </a:cubicBezTo>
                  <a:cubicBezTo>
                    <a:pt x="226" y="532"/>
                    <a:pt x="169" y="754"/>
                    <a:pt x="140" y="973"/>
                  </a:cubicBezTo>
                  <a:cubicBezTo>
                    <a:pt x="1" y="2040"/>
                    <a:pt x="505" y="3166"/>
                    <a:pt x="1394" y="3772"/>
                  </a:cubicBezTo>
                  <a:cubicBezTo>
                    <a:pt x="1878" y="4100"/>
                    <a:pt x="2463" y="4267"/>
                    <a:pt x="3047" y="4267"/>
                  </a:cubicBezTo>
                  <a:cubicBezTo>
                    <a:pt x="3538" y="4267"/>
                    <a:pt x="4028" y="4149"/>
                    <a:pt x="4457" y="3911"/>
                  </a:cubicBezTo>
                  <a:lnTo>
                    <a:pt x="4457" y="3911"/>
                  </a:lnTo>
                  <a:cubicBezTo>
                    <a:pt x="3887" y="4266"/>
                    <a:pt x="3414" y="4781"/>
                    <a:pt x="3107" y="5378"/>
                  </a:cubicBezTo>
                  <a:cubicBezTo>
                    <a:pt x="2818" y="5941"/>
                    <a:pt x="2724" y="6731"/>
                    <a:pt x="3224" y="7118"/>
                  </a:cubicBezTo>
                  <a:cubicBezTo>
                    <a:pt x="3393" y="7249"/>
                    <a:pt x="3605" y="7306"/>
                    <a:pt x="3820" y="7306"/>
                  </a:cubicBezTo>
                  <a:cubicBezTo>
                    <a:pt x="3953" y="7306"/>
                    <a:pt x="4086" y="7284"/>
                    <a:pt x="4212" y="7244"/>
                  </a:cubicBezTo>
                  <a:cubicBezTo>
                    <a:pt x="4541" y="7140"/>
                    <a:pt x="4823" y="6925"/>
                    <a:pt x="5082" y="6696"/>
                  </a:cubicBezTo>
                  <a:cubicBezTo>
                    <a:pt x="6207" y="5701"/>
                    <a:pt x="7021" y="4358"/>
                    <a:pt x="7379" y="2900"/>
                  </a:cubicBezTo>
                  <a:lnTo>
                    <a:pt x="6625" y="1655"/>
                  </a:lnTo>
                  <a:cubicBezTo>
                    <a:pt x="5155" y="1168"/>
                    <a:pt x="3683" y="681"/>
                    <a:pt x="2212" y="194"/>
                  </a:cubicBezTo>
                  <a:cubicBezTo>
                    <a:pt x="1898" y="91"/>
                    <a:pt x="1537" y="1"/>
                    <a:pt x="1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3" name="Google Shape;543;p37"/>
            <p:cNvSpPr/>
            <p:nvPr/>
          </p:nvSpPr>
          <p:spPr>
            <a:xfrm>
              <a:off x="4839300" y="4720650"/>
              <a:ext cx="159925" cy="194475"/>
            </a:xfrm>
            <a:custGeom>
              <a:avLst/>
              <a:gdLst/>
              <a:ahLst/>
              <a:cxnLst/>
              <a:rect l="l" t="t" r="r" b="b"/>
              <a:pathLst>
                <a:path w="6397" h="7779" extrusionOk="0">
                  <a:moveTo>
                    <a:pt x="3017" y="1"/>
                  </a:moveTo>
                  <a:cubicBezTo>
                    <a:pt x="2378" y="1"/>
                    <a:pt x="1981" y="709"/>
                    <a:pt x="1739" y="1311"/>
                  </a:cubicBezTo>
                  <a:cubicBezTo>
                    <a:pt x="1160" y="2749"/>
                    <a:pt x="579" y="4186"/>
                    <a:pt x="0" y="5624"/>
                  </a:cubicBezTo>
                  <a:lnTo>
                    <a:pt x="464" y="7003"/>
                  </a:lnTo>
                  <a:cubicBezTo>
                    <a:pt x="1491" y="7514"/>
                    <a:pt x="2639" y="7778"/>
                    <a:pt x="3786" y="7778"/>
                  </a:cubicBezTo>
                  <a:cubicBezTo>
                    <a:pt x="4141" y="7778"/>
                    <a:pt x="4495" y="7753"/>
                    <a:pt x="4846" y="7702"/>
                  </a:cubicBezTo>
                  <a:cubicBezTo>
                    <a:pt x="5187" y="7652"/>
                    <a:pt x="5535" y="7574"/>
                    <a:pt x="5827" y="7391"/>
                  </a:cubicBezTo>
                  <a:cubicBezTo>
                    <a:pt x="6121" y="7208"/>
                    <a:pt x="6353" y="6900"/>
                    <a:pt x="6369" y="6555"/>
                  </a:cubicBezTo>
                  <a:cubicBezTo>
                    <a:pt x="6397" y="5925"/>
                    <a:pt x="5733" y="5484"/>
                    <a:pt x="5117" y="5341"/>
                  </a:cubicBezTo>
                  <a:cubicBezTo>
                    <a:pt x="4841" y="5278"/>
                    <a:pt x="4557" y="5246"/>
                    <a:pt x="4274" y="5246"/>
                  </a:cubicBezTo>
                  <a:cubicBezTo>
                    <a:pt x="3884" y="5246"/>
                    <a:pt x="3494" y="5306"/>
                    <a:pt x="3123" y="5425"/>
                  </a:cubicBezTo>
                  <a:cubicBezTo>
                    <a:pt x="4129" y="5043"/>
                    <a:pt x="4882" y="4067"/>
                    <a:pt x="4994" y="2998"/>
                  </a:cubicBezTo>
                  <a:cubicBezTo>
                    <a:pt x="5107" y="1927"/>
                    <a:pt x="4574" y="815"/>
                    <a:pt x="3670" y="233"/>
                  </a:cubicBezTo>
                  <a:cubicBezTo>
                    <a:pt x="3486" y="113"/>
                    <a:pt x="3279" y="12"/>
                    <a:pt x="3058" y="2"/>
                  </a:cubicBezTo>
                  <a:cubicBezTo>
                    <a:pt x="3044" y="1"/>
                    <a:pt x="3030" y="1"/>
                    <a:pt x="3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4" name="Google Shape;544;p37"/>
            <p:cNvSpPr/>
            <p:nvPr/>
          </p:nvSpPr>
          <p:spPr>
            <a:xfrm rot="-1565461">
              <a:off x="4711037" y="4831083"/>
              <a:ext cx="242201" cy="102525"/>
            </a:xfrm>
            <a:custGeom>
              <a:avLst/>
              <a:gdLst/>
              <a:ahLst/>
              <a:cxnLst/>
              <a:rect l="l" t="t" r="r" b="b"/>
              <a:pathLst>
                <a:path w="9688" h="4101" extrusionOk="0">
                  <a:moveTo>
                    <a:pt x="659" y="0"/>
                  </a:moveTo>
                  <a:cubicBezTo>
                    <a:pt x="274" y="0"/>
                    <a:pt x="0" y="390"/>
                    <a:pt x="361" y="689"/>
                  </a:cubicBezTo>
                  <a:cubicBezTo>
                    <a:pt x="380" y="704"/>
                    <a:pt x="399" y="710"/>
                    <a:pt x="418" y="710"/>
                  </a:cubicBezTo>
                  <a:cubicBezTo>
                    <a:pt x="493" y="710"/>
                    <a:pt x="555" y="611"/>
                    <a:pt x="483" y="552"/>
                  </a:cubicBezTo>
                  <a:cubicBezTo>
                    <a:pt x="640" y="422"/>
                    <a:pt x="781" y="357"/>
                    <a:pt x="904" y="357"/>
                  </a:cubicBezTo>
                  <a:cubicBezTo>
                    <a:pt x="1009" y="357"/>
                    <a:pt x="1101" y="404"/>
                    <a:pt x="1180" y="500"/>
                  </a:cubicBezTo>
                  <a:cubicBezTo>
                    <a:pt x="1242" y="554"/>
                    <a:pt x="1300" y="611"/>
                    <a:pt x="1357" y="672"/>
                  </a:cubicBezTo>
                  <a:cubicBezTo>
                    <a:pt x="1502" y="817"/>
                    <a:pt x="1638" y="971"/>
                    <a:pt x="1776" y="1123"/>
                  </a:cubicBezTo>
                  <a:cubicBezTo>
                    <a:pt x="1991" y="1358"/>
                    <a:pt x="2204" y="1597"/>
                    <a:pt x="2449" y="1801"/>
                  </a:cubicBezTo>
                  <a:cubicBezTo>
                    <a:pt x="2591" y="1920"/>
                    <a:pt x="2740" y="2023"/>
                    <a:pt x="2893" y="2109"/>
                  </a:cubicBezTo>
                  <a:lnTo>
                    <a:pt x="2878" y="2602"/>
                  </a:lnTo>
                  <a:cubicBezTo>
                    <a:pt x="2346" y="2911"/>
                    <a:pt x="1784" y="3156"/>
                    <a:pt x="1188" y="3334"/>
                  </a:cubicBezTo>
                  <a:cubicBezTo>
                    <a:pt x="1085" y="3365"/>
                    <a:pt x="1124" y="3512"/>
                    <a:pt x="1218" y="3512"/>
                  </a:cubicBezTo>
                  <a:cubicBezTo>
                    <a:pt x="1227" y="3512"/>
                    <a:pt x="1237" y="3510"/>
                    <a:pt x="1247" y="3507"/>
                  </a:cubicBezTo>
                  <a:cubicBezTo>
                    <a:pt x="1818" y="3338"/>
                    <a:pt x="2357" y="3105"/>
                    <a:pt x="2871" y="2816"/>
                  </a:cubicBezTo>
                  <a:lnTo>
                    <a:pt x="2871" y="2816"/>
                  </a:lnTo>
                  <a:lnTo>
                    <a:pt x="2854" y="3355"/>
                  </a:lnTo>
                  <a:cubicBezTo>
                    <a:pt x="2843" y="3714"/>
                    <a:pt x="3125" y="4014"/>
                    <a:pt x="3485" y="4027"/>
                  </a:cubicBezTo>
                  <a:lnTo>
                    <a:pt x="5785" y="4100"/>
                  </a:lnTo>
                  <a:cubicBezTo>
                    <a:pt x="5791" y="4100"/>
                    <a:pt x="5798" y="4100"/>
                    <a:pt x="5804" y="4100"/>
                  </a:cubicBezTo>
                  <a:cubicBezTo>
                    <a:pt x="6155" y="4100"/>
                    <a:pt x="6445" y="3822"/>
                    <a:pt x="6457" y="3468"/>
                  </a:cubicBezTo>
                  <a:lnTo>
                    <a:pt x="6478" y="2809"/>
                  </a:lnTo>
                  <a:cubicBezTo>
                    <a:pt x="7024" y="3186"/>
                    <a:pt x="7608" y="3495"/>
                    <a:pt x="8235" y="3725"/>
                  </a:cubicBezTo>
                  <a:cubicBezTo>
                    <a:pt x="8247" y="3729"/>
                    <a:pt x="8259" y="3731"/>
                    <a:pt x="8270" y="3731"/>
                  </a:cubicBezTo>
                  <a:cubicBezTo>
                    <a:pt x="8361" y="3731"/>
                    <a:pt x="8417" y="3598"/>
                    <a:pt x="8319" y="3562"/>
                  </a:cubicBezTo>
                  <a:cubicBezTo>
                    <a:pt x="7661" y="3320"/>
                    <a:pt x="7051" y="2992"/>
                    <a:pt x="6485" y="2586"/>
                  </a:cubicBezTo>
                  <a:lnTo>
                    <a:pt x="6495" y="2310"/>
                  </a:lnTo>
                  <a:cubicBezTo>
                    <a:pt x="6722" y="2223"/>
                    <a:pt x="6938" y="2103"/>
                    <a:pt x="7145" y="1952"/>
                  </a:cubicBezTo>
                  <a:cubicBezTo>
                    <a:pt x="7375" y="1783"/>
                    <a:pt x="7583" y="1586"/>
                    <a:pt x="7789" y="1388"/>
                  </a:cubicBezTo>
                  <a:cubicBezTo>
                    <a:pt x="7937" y="1246"/>
                    <a:pt x="8080" y="1100"/>
                    <a:pt x="8233" y="961"/>
                  </a:cubicBezTo>
                  <a:cubicBezTo>
                    <a:pt x="8351" y="859"/>
                    <a:pt x="8469" y="757"/>
                    <a:pt x="8589" y="655"/>
                  </a:cubicBezTo>
                  <a:cubicBezTo>
                    <a:pt x="8792" y="710"/>
                    <a:pt x="8994" y="766"/>
                    <a:pt x="9198" y="821"/>
                  </a:cubicBezTo>
                  <a:cubicBezTo>
                    <a:pt x="9120" y="877"/>
                    <a:pt x="9174" y="992"/>
                    <a:pt x="9250" y="992"/>
                  </a:cubicBezTo>
                  <a:cubicBezTo>
                    <a:pt x="9266" y="992"/>
                    <a:pt x="9283" y="986"/>
                    <a:pt x="9300" y="974"/>
                  </a:cubicBezTo>
                  <a:cubicBezTo>
                    <a:pt x="9688" y="699"/>
                    <a:pt x="9437" y="264"/>
                    <a:pt x="9023" y="264"/>
                  </a:cubicBezTo>
                  <a:cubicBezTo>
                    <a:pt x="8996" y="264"/>
                    <a:pt x="8968" y="266"/>
                    <a:pt x="8940" y="270"/>
                  </a:cubicBezTo>
                  <a:cubicBezTo>
                    <a:pt x="8483" y="332"/>
                    <a:pt x="8050" y="886"/>
                    <a:pt x="7741" y="1180"/>
                  </a:cubicBezTo>
                  <a:cubicBezTo>
                    <a:pt x="7356" y="1548"/>
                    <a:pt x="6966" y="1898"/>
                    <a:pt x="6503" y="2102"/>
                  </a:cubicBezTo>
                  <a:lnTo>
                    <a:pt x="6532" y="1168"/>
                  </a:lnTo>
                  <a:cubicBezTo>
                    <a:pt x="6543" y="808"/>
                    <a:pt x="6260" y="508"/>
                    <a:pt x="5902" y="495"/>
                  </a:cubicBezTo>
                  <a:lnTo>
                    <a:pt x="3602" y="422"/>
                  </a:lnTo>
                  <a:cubicBezTo>
                    <a:pt x="3596" y="422"/>
                    <a:pt x="3589" y="422"/>
                    <a:pt x="3583" y="422"/>
                  </a:cubicBezTo>
                  <a:cubicBezTo>
                    <a:pt x="3232" y="422"/>
                    <a:pt x="2941" y="701"/>
                    <a:pt x="2930" y="1054"/>
                  </a:cubicBezTo>
                  <a:lnTo>
                    <a:pt x="2904" y="1885"/>
                  </a:lnTo>
                  <a:cubicBezTo>
                    <a:pt x="2564" y="1670"/>
                    <a:pt x="2267" y="1382"/>
                    <a:pt x="1984" y="1075"/>
                  </a:cubicBezTo>
                  <a:cubicBezTo>
                    <a:pt x="1670" y="734"/>
                    <a:pt x="1271" y="118"/>
                    <a:pt x="783" y="13"/>
                  </a:cubicBezTo>
                  <a:cubicBezTo>
                    <a:pt x="741" y="4"/>
                    <a:pt x="699" y="0"/>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545" name="Google Shape;545;p37"/>
          <p:cNvSpPr/>
          <p:nvPr/>
        </p:nvSpPr>
        <p:spPr>
          <a:xfrm>
            <a:off x="0" y="0"/>
            <a:ext cx="648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7">
            <a:hlinkClick r:id="rId3" action="ppaction://hlinksldjump"/>
          </p:cNvPr>
          <p:cNvSpPr/>
          <p:nvPr/>
        </p:nvSpPr>
        <p:spPr>
          <a:xfrm>
            <a:off x="144009" y="1774503"/>
            <a:ext cx="360000" cy="360000"/>
          </a:xfrm>
          <a:prstGeom prst="roundRect">
            <a:avLst>
              <a:gd name="adj" fmla="val 16667"/>
            </a:avLst>
          </a:prstGeom>
          <a:solidFill>
            <a:schemeClr val="dk2"/>
          </a:solidFill>
          <a:ln>
            <a:noFill/>
          </a:ln>
          <a:effectLst>
            <a:outerShdw blurRad="28575" dist="19050" dir="54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7" name="Google Shape;547;p37"/>
          <p:cNvGrpSpPr/>
          <p:nvPr/>
        </p:nvGrpSpPr>
        <p:grpSpPr>
          <a:xfrm>
            <a:off x="208800" y="1889500"/>
            <a:ext cx="218100" cy="129996"/>
            <a:chOff x="208800" y="1889500"/>
            <a:chExt cx="218100" cy="129996"/>
          </a:xfrm>
        </p:grpSpPr>
        <p:cxnSp>
          <p:nvCxnSpPr>
            <p:cNvPr id="548" name="Google Shape;548;p37"/>
            <p:cNvCxnSpPr/>
            <p:nvPr/>
          </p:nvCxnSpPr>
          <p:spPr>
            <a:xfrm>
              <a:off x="208800" y="2019496"/>
              <a:ext cx="218100" cy="0"/>
            </a:xfrm>
            <a:prstGeom prst="straightConnector1">
              <a:avLst/>
            </a:prstGeom>
            <a:noFill/>
            <a:ln w="19050" cap="flat" cmpd="sng">
              <a:solidFill>
                <a:schemeClr val="accent6"/>
              </a:solidFill>
              <a:prstDash val="solid"/>
              <a:round/>
              <a:headEnd type="none" w="med" len="med"/>
              <a:tailEnd type="none" w="med" len="med"/>
            </a:ln>
          </p:spPr>
        </p:cxnSp>
        <p:cxnSp>
          <p:nvCxnSpPr>
            <p:cNvPr id="549" name="Google Shape;549;p37"/>
            <p:cNvCxnSpPr/>
            <p:nvPr/>
          </p:nvCxnSpPr>
          <p:spPr>
            <a:xfrm>
              <a:off x="208800" y="1954498"/>
              <a:ext cx="218100" cy="0"/>
            </a:xfrm>
            <a:prstGeom prst="straightConnector1">
              <a:avLst/>
            </a:prstGeom>
            <a:noFill/>
            <a:ln w="19050" cap="flat" cmpd="sng">
              <a:solidFill>
                <a:schemeClr val="accent6"/>
              </a:solidFill>
              <a:prstDash val="solid"/>
              <a:round/>
              <a:headEnd type="none" w="med" len="med"/>
              <a:tailEnd type="none" w="med" len="med"/>
            </a:ln>
          </p:spPr>
        </p:cxnSp>
        <p:cxnSp>
          <p:nvCxnSpPr>
            <p:cNvPr id="550" name="Google Shape;550;p37"/>
            <p:cNvCxnSpPr/>
            <p:nvPr/>
          </p:nvCxnSpPr>
          <p:spPr>
            <a:xfrm>
              <a:off x="208800" y="1889500"/>
              <a:ext cx="218100" cy="0"/>
            </a:xfrm>
            <a:prstGeom prst="straightConnector1">
              <a:avLst/>
            </a:prstGeom>
            <a:noFill/>
            <a:ln w="19050" cap="flat" cmpd="sng">
              <a:solidFill>
                <a:schemeClr val="accent6"/>
              </a:solidFill>
              <a:prstDash val="solid"/>
              <a:round/>
              <a:headEnd type="none" w="med" len="med"/>
              <a:tailEnd type="none" w="med" len="med"/>
            </a:ln>
          </p:spPr>
        </p:cxnSp>
      </p:grpSp>
      <p:sp>
        <p:nvSpPr>
          <p:cNvPr id="551" name="Google Shape;551;p37"/>
          <p:cNvSpPr/>
          <p:nvPr/>
        </p:nvSpPr>
        <p:spPr>
          <a:xfrm>
            <a:off x="144009" y="3009011"/>
            <a:ext cx="360000" cy="360000"/>
          </a:xfrm>
          <a:prstGeom prst="roundRect">
            <a:avLst>
              <a:gd name="adj" fmla="val 16667"/>
            </a:avLst>
          </a:prstGeom>
          <a:solidFill>
            <a:schemeClr val="dk2"/>
          </a:solidFill>
          <a:ln>
            <a:noFill/>
          </a:ln>
          <a:effectLst>
            <a:outerShdw blurRad="28575" dist="19050" dir="5400000" algn="bl" rotWithShape="0">
              <a:schemeClr val="dk1">
                <a:alpha val="10000"/>
              </a:schemeClr>
            </a:outerShdw>
          </a:effectLst>
        </p:spPr>
        <p:txBody>
          <a:bodyPr spcFirstLastPara="1" wrap="square" lIns="82800" tIns="91425" rIns="91425" bIns="91425" anchor="ctr" anchorCtr="0">
            <a:noAutofit/>
          </a:bodyPr>
          <a:lstStyle/>
          <a:p>
            <a:pPr marL="0" lvl="0" indent="0" algn="ctr" rtl="0">
              <a:spcBef>
                <a:spcPts val="0"/>
              </a:spcBef>
              <a:spcAft>
                <a:spcPts val="0"/>
              </a:spcAft>
              <a:buNone/>
            </a:pPr>
            <a:endParaRPr sz="1600"/>
          </a:p>
        </p:txBody>
      </p:sp>
      <p:sp>
        <p:nvSpPr>
          <p:cNvPr id="552" name="Google Shape;552;p37">
            <a:hlinkClick r:id="rId4" action="ppaction://hlinksldjump"/>
          </p:cNvPr>
          <p:cNvSpPr/>
          <p:nvPr/>
        </p:nvSpPr>
        <p:spPr>
          <a:xfrm>
            <a:off x="219302" y="3099300"/>
            <a:ext cx="209400" cy="179400"/>
          </a:xfrm>
          <a:prstGeom prst="upArrow">
            <a:avLst>
              <a:gd name="adj1" fmla="val 81568"/>
              <a:gd name="adj2"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7"/>
          <p:cNvSpPr/>
          <p:nvPr/>
        </p:nvSpPr>
        <p:spPr>
          <a:xfrm>
            <a:off x="144000" y="2185995"/>
            <a:ext cx="360000" cy="360000"/>
          </a:xfrm>
          <a:prstGeom prst="roundRect">
            <a:avLst>
              <a:gd name="adj" fmla="val 16667"/>
            </a:avLst>
          </a:prstGeom>
          <a:solidFill>
            <a:schemeClr val="lt2"/>
          </a:solidFill>
          <a:ln>
            <a:noFill/>
          </a:ln>
          <a:effectLst>
            <a:outerShdw blurRad="28575" dist="19050" dir="5400000" algn="bl" rotWithShape="0">
              <a:schemeClr val="dk1">
                <a:alpha val="10000"/>
              </a:schemeClr>
            </a:outerShdw>
          </a:effectLst>
        </p:spPr>
        <p:txBody>
          <a:bodyPr spcFirstLastPara="1" wrap="square" lIns="90000" tIns="91425" rIns="91425" bIns="91425" anchor="ctr" anchorCtr="0">
            <a:noAutofit/>
          </a:bodyPr>
          <a:lstStyle/>
          <a:p>
            <a:pPr marL="0" lvl="0" indent="0" algn="l" rtl="0">
              <a:spcBef>
                <a:spcPts val="0"/>
              </a:spcBef>
              <a:spcAft>
                <a:spcPts val="0"/>
              </a:spcAft>
              <a:buNone/>
            </a:pPr>
            <a:endParaRPr sz="1600">
              <a:solidFill>
                <a:schemeClr val="accent6"/>
              </a:solidFill>
            </a:endParaRPr>
          </a:p>
        </p:txBody>
      </p:sp>
      <p:sp>
        <p:nvSpPr>
          <p:cNvPr id="554" name="Google Shape;554;p37">
            <a:hlinkClick r:id="" action="ppaction://hlinkshowjump?jump=nextslide"/>
          </p:cNvPr>
          <p:cNvSpPr/>
          <p:nvPr/>
        </p:nvSpPr>
        <p:spPr>
          <a:xfrm rot="5400000">
            <a:off x="228300" y="2283195"/>
            <a:ext cx="191400" cy="1656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7"/>
          <p:cNvSpPr/>
          <p:nvPr/>
        </p:nvSpPr>
        <p:spPr>
          <a:xfrm>
            <a:off x="144000" y="2597509"/>
            <a:ext cx="360000" cy="360000"/>
          </a:xfrm>
          <a:prstGeom prst="roundRect">
            <a:avLst>
              <a:gd name="adj" fmla="val 16667"/>
            </a:avLst>
          </a:prstGeom>
          <a:solidFill>
            <a:schemeClr val="lt2"/>
          </a:solidFill>
          <a:ln>
            <a:noFill/>
          </a:ln>
          <a:effectLst>
            <a:outerShdw blurRad="28575" dist="19050" dir="5400000" algn="bl" rotWithShape="0">
              <a:schemeClr val="dk1">
                <a:alpha val="10000"/>
              </a:schemeClr>
            </a:outerShdw>
          </a:effectLst>
        </p:spPr>
        <p:txBody>
          <a:bodyPr spcFirstLastPara="1" wrap="square" lIns="90000" tIns="91425" rIns="91425" bIns="91425" anchor="ctr" anchorCtr="0">
            <a:noAutofit/>
          </a:bodyPr>
          <a:lstStyle/>
          <a:p>
            <a:pPr marL="0" lvl="0" indent="0" algn="l" rtl="0">
              <a:spcBef>
                <a:spcPts val="0"/>
              </a:spcBef>
              <a:spcAft>
                <a:spcPts val="0"/>
              </a:spcAft>
              <a:buNone/>
            </a:pPr>
            <a:endParaRPr sz="1600">
              <a:solidFill>
                <a:schemeClr val="accent6"/>
              </a:solidFill>
            </a:endParaRPr>
          </a:p>
        </p:txBody>
      </p:sp>
      <p:sp>
        <p:nvSpPr>
          <p:cNvPr id="556" name="Google Shape;556;p37">
            <a:hlinkClick r:id="" action="ppaction://hlinkshowjump?jump=previousslide"/>
          </p:cNvPr>
          <p:cNvSpPr/>
          <p:nvPr/>
        </p:nvSpPr>
        <p:spPr>
          <a:xfrm rot="-5400000" flipH="1">
            <a:off x="228300" y="2694709"/>
            <a:ext cx="191400" cy="1656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7">
            <a:hlinkClick r:id="rId3" action="ppaction://hlinksldjump"/>
          </p:cNvPr>
          <p:cNvSpPr/>
          <p:nvPr/>
        </p:nvSpPr>
        <p:spPr>
          <a:xfrm>
            <a:off x="144009" y="1774503"/>
            <a:ext cx="360000" cy="360000"/>
          </a:xfrm>
          <a:prstGeom prst="roundRect">
            <a:avLst>
              <a:gd name="adj" fmla="val 16667"/>
            </a:avLst>
          </a:prstGeom>
          <a:noFill/>
          <a:ln>
            <a:noFill/>
          </a:ln>
          <a:effectLst>
            <a:outerShdw blurRad="28575" dist="19050" dir="54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1C5CB087-297B-4F00-828B-82956A63E84C}"/>
              </a:ext>
            </a:extLst>
          </p:cNvPr>
          <p:cNvSpPr txBox="1"/>
          <p:nvPr/>
        </p:nvSpPr>
        <p:spPr>
          <a:xfrm>
            <a:off x="1227530" y="1790474"/>
            <a:ext cx="5445760" cy="2482667"/>
          </a:xfrm>
          <a:prstGeom prst="rect">
            <a:avLst/>
          </a:prstGeom>
          <a:noFill/>
        </p:spPr>
        <p:txBody>
          <a:bodyPr wrap="square" rtlCol="0">
            <a:spAutoFit/>
          </a:bodyPr>
          <a:lstStyle/>
          <a:p>
            <a:pPr algn="ctr">
              <a:lnSpc>
                <a:spcPct val="150000"/>
              </a:lnSpc>
            </a:pPr>
            <a:r>
              <a:rPr lang="en-US" sz="3600" b="1" dirty="0">
                <a:solidFill>
                  <a:srgbClr val="FF0000"/>
                </a:solidFill>
                <a:latin typeface="Cambria" panose="02040503050406030204" pitchFamily="18" charset="0"/>
                <a:ea typeface="Cambria" panose="02040503050406030204" pitchFamily="18" charset="0"/>
              </a:rPr>
              <a:t>ĐÁNH GIÁ KĨ NĂNG ĐỌC THÀNH TIẾNG, HỌC THUỘC LÒNG</a:t>
            </a:r>
          </a:p>
        </p:txBody>
      </p:sp>
    </p:spTree>
  </p:cSld>
  <p:clrMapOvr>
    <a:masterClrMapping/>
  </p:clrMapOvr>
  <p:transition spd="med">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E033D752-28C9-F013-FCAA-69E4F2FACEA5}"/>
              </a:ext>
            </a:extLst>
          </p:cNvPr>
          <p:cNvSpPr/>
          <p:nvPr/>
        </p:nvSpPr>
        <p:spPr>
          <a:xfrm>
            <a:off x="2761178" y="487379"/>
            <a:ext cx="6056372" cy="4357598"/>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rgbClr val="FFF1D9"/>
          </a:solidFill>
        </p:spPr>
        <p:txBody>
          <a:bodyPr/>
          <a:lstStyle/>
          <a:p>
            <a:endParaRPr lang="en-US" sz="700">
              <a:latin typeface="Cambria" panose="02040503050406030204" pitchFamily="18" charset="0"/>
              <a:ea typeface="Cambria" panose="02040503050406030204" pitchFamily="18" charset="0"/>
            </a:endParaRPr>
          </a:p>
        </p:txBody>
      </p:sp>
      <p:pic>
        <p:nvPicPr>
          <p:cNvPr id="4" name="Picture 9">
            <a:extLst>
              <a:ext uri="{FF2B5EF4-FFF2-40B4-BE49-F238E27FC236}">
                <a16:creationId xmlns:a16="http://schemas.microsoft.com/office/drawing/2014/main" id="{5C063225-F80B-56FB-C2C8-A2E5F602DE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342159" y="273569"/>
            <a:ext cx="2894410" cy="437043"/>
          </a:xfrm>
          <a:prstGeom prst="rect">
            <a:avLst/>
          </a:prstGeom>
        </p:spPr>
      </p:pic>
      <p:sp>
        <p:nvSpPr>
          <p:cNvPr id="12" name="TextBox 11">
            <a:extLst>
              <a:ext uri="{FF2B5EF4-FFF2-40B4-BE49-F238E27FC236}">
                <a16:creationId xmlns:a16="http://schemas.microsoft.com/office/drawing/2014/main" id="{2DD929DF-9A2E-D8A8-2103-1620E2EE6AF0}"/>
              </a:ext>
            </a:extLst>
          </p:cNvPr>
          <p:cNvSpPr txBox="1"/>
          <p:nvPr/>
        </p:nvSpPr>
        <p:spPr>
          <a:xfrm>
            <a:off x="2995649" y="626689"/>
            <a:ext cx="5373109" cy="4190314"/>
          </a:xfrm>
          <a:prstGeom prst="rect">
            <a:avLst/>
          </a:prstGeom>
          <a:noFill/>
        </p:spPr>
        <p:txBody>
          <a:bodyPr wrap="square">
            <a:spAutoFit/>
          </a:bodyPr>
          <a:lstStyle/>
          <a:p>
            <a:pPr marL="285750" indent="-285750" algn="just">
              <a:lnSpc>
                <a:spcPct val="150000"/>
              </a:lnSpc>
              <a:buFont typeface="Courier New" panose="02070309020205020404" pitchFamily="49" charset="0"/>
              <a:buChar char="o"/>
            </a:pPr>
            <a:r>
              <a:rPr lang="en-US" sz="2000">
                <a:latin typeface="Cambria" panose="02040503050406030204" pitchFamily="18" charset="0"/>
                <a:ea typeface="Cambria" panose="02040503050406030204" pitchFamily="18" charset="0"/>
                <a:cs typeface="Arial" panose="020B0604020202020204" pitchFamily="34" charset="0"/>
              </a:rPr>
              <a:t>Đ</a:t>
            </a:r>
            <a:r>
              <a:rPr lang="vi-VN" sz="2000">
                <a:latin typeface="Cambria" panose="02040503050406030204" pitchFamily="18" charset="0"/>
                <a:ea typeface="Cambria" panose="02040503050406030204" pitchFamily="18" charset="0"/>
                <a:cs typeface="Arial" panose="020B0604020202020204" pitchFamily="34" charset="0"/>
              </a:rPr>
              <a:t>ọc diễn cảm các đoạn hoặc bài đọc trong các văn bản đã học ở nửa cuối học kì II hoặc văn bản ngoài SGK.</a:t>
            </a:r>
            <a:endParaRPr lang="en-US" sz="2000">
              <a:latin typeface="Cambria" panose="02040503050406030204" pitchFamily="18" charset="0"/>
              <a:ea typeface="Cambria" panose="02040503050406030204" pitchFamily="18" charset="0"/>
              <a:cs typeface="Arial" panose="020B0604020202020204" pitchFamily="34" charset="0"/>
            </a:endParaRPr>
          </a:p>
          <a:p>
            <a:pPr marL="285750" indent="-285750" algn="just">
              <a:lnSpc>
                <a:spcPct val="150000"/>
              </a:lnSpc>
              <a:buFont typeface="Courier New" panose="02070309020205020404" pitchFamily="49" charset="0"/>
              <a:buChar char="o"/>
            </a:pPr>
            <a:r>
              <a:rPr lang="vi-VN" sz="2000">
                <a:latin typeface="Cambria" panose="02040503050406030204" pitchFamily="18" charset="0"/>
                <a:ea typeface="Cambria" panose="02040503050406030204" pitchFamily="18" charset="0"/>
                <a:cs typeface="Arial" panose="020B0604020202020204" pitchFamily="34" charset="0"/>
              </a:rPr>
              <a:t> Phát âm rõ, </a:t>
            </a:r>
            <a:r>
              <a:rPr lang="en-US" sz="2000">
                <a:latin typeface="Cambria" panose="02040503050406030204" pitchFamily="18" charset="0"/>
                <a:ea typeface="Cambria" panose="02040503050406030204" pitchFamily="18" charset="0"/>
                <a:cs typeface="Arial" panose="020B0604020202020204" pitchFamily="34" charset="0"/>
              </a:rPr>
              <a:t>b</a:t>
            </a:r>
            <a:r>
              <a:rPr lang="vi-VN" sz="2000">
                <a:latin typeface="Cambria" panose="02040503050406030204" pitchFamily="18" charset="0"/>
                <a:ea typeface="Cambria" panose="02040503050406030204" pitchFamily="18" charset="0"/>
                <a:cs typeface="Arial" panose="020B0604020202020204" pitchFamily="34" charset="0"/>
              </a:rPr>
              <a:t>iết ngừng nghỉ sau các dấu câu, giữa các cụm từ.</a:t>
            </a:r>
          </a:p>
          <a:p>
            <a:pPr marL="285750" indent="-285750" algn="just">
              <a:lnSpc>
                <a:spcPct val="150000"/>
              </a:lnSpc>
              <a:buFont typeface="Courier New" panose="02070309020205020404" pitchFamily="49" charset="0"/>
              <a:buChar char="o"/>
            </a:pPr>
            <a:r>
              <a:rPr lang="en-US" sz="2000">
                <a:latin typeface="Cambria" panose="02040503050406030204" pitchFamily="18" charset="0"/>
                <a:ea typeface="Cambria" panose="02040503050406030204" pitchFamily="18" charset="0"/>
                <a:cs typeface="Arial" panose="020B0604020202020204" pitchFamily="34" charset="0"/>
              </a:rPr>
              <a:t>Kiểm </a:t>
            </a:r>
            <a:r>
              <a:rPr lang="vi-VN" sz="2000">
                <a:latin typeface="Cambria" panose="02040503050406030204" pitchFamily="18" charset="0"/>
                <a:ea typeface="Cambria" panose="02040503050406030204" pitchFamily="18" charset="0"/>
                <a:cs typeface="Arial" panose="020B0604020202020204" pitchFamily="34" charset="0"/>
              </a:rPr>
              <a:t>tra học thuộc lòng các khổ thơ hoặc bài thơ trong nửa cuối học kì II: Bài ca Trái Đất, Trăng ơi … từ đâu đến? , Ngày hội, Cô gái mũ nồi xanh.</a:t>
            </a:r>
          </a:p>
        </p:txBody>
      </p:sp>
      <p:grpSp>
        <p:nvGrpSpPr>
          <p:cNvPr id="15" name="Group 6">
            <a:extLst>
              <a:ext uri="{FF2B5EF4-FFF2-40B4-BE49-F238E27FC236}">
                <a16:creationId xmlns:a16="http://schemas.microsoft.com/office/drawing/2014/main" id="{E8F812F3-0DAD-3461-EB9F-66422AB6F0C4}"/>
              </a:ext>
            </a:extLst>
          </p:cNvPr>
          <p:cNvGrpSpPr/>
          <p:nvPr/>
        </p:nvGrpSpPr>
        <p:grpSpPr>
          <a:xfrm>
            <a:off x="256091" y="1209721"/>
            <a:ext cx="2820988" cy="2828908"/>
            <a:chOff x="0" y="0"/>
            <a:chExt cx="812800" cy="812800"/>
          </a:xfrm>
        </p:grpSpPr>
        <p:sp>
          <p:nvSpPr>
            <p:cNvPr id="17" name="Freeform 7">
              <a:extLst>
                <a:ext uri="{FF2B5EF4-FFF2-40B4-BE49-F238E27FC236}">
                  <a16:creationId xmlns:a16="http://schemas.microsoft.com/office/drawing/2014/main" id="{5524034A-EEA5-B195-04E4-C467A3A9393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endParaRPr lang="en-US" sz="700">
                <a:latin typeface="Cambria" panose="02040503050406030204" pitchFamily="18" charset="0"/>
                <a:ea typeface="Cambria" panose="02040503050406030204" pitchFamily="18" charset="0"/>
              </a:endParaRPr>
            </a:p>
          </p:txBody>
        </p:sp>
        <p:sp>
          <p:nvSpPr>
            <p:cNvPr id="18" name="TextBox 8">
              <a:extLst>
                <a:ext uri="{FF2B5EF4-FFF2-40B4-BE49-F238E27FC236}">
                  <a16:creationId xmlns:a16="http://schemas.microsoft.com/office/drawing/2014/main" id="{847F219A-25B4-1744-9628-108E79FD8C97}"/>
                </a:ext>
              </a:extLst>
            </p:cNvPr>
            <p:cNvSpPr txBox="1"/>
            <p:nvPr/>
          </p:nvSpPr>
          <p:spPr>
            <a:xfrm>
              <a:off x="76200" y="28575"/>
              <a:ext cx="660400" cy="708025"/>
            </a:xfrm>
            <a:prstGeom prst="rect">
              <a:avLst/>
            </a:prstGeom>
          </p:spPr>
          <p:txBody>
            <a:bodyPr lIns="25400" tIns="25400" rIns="25400" bIns="25400" rtlCol="0" anchor="ctr"/>
            <a:lstStyle/>
            <a:p>
              <a:pPr algn="ctr">
                <a:lnSpc>
                  <a:spcPts val="1330"/>
                </a:lnSpc>
              </a:pPr>
              <a:endParaRPr sz="700">
                <a:latin typeface="Cambria" panose="02040503050406030204" pitchFamily="18" charset="0"/>
                <a:ea typeface="Cambria" panose="02040503050406030204" pitchFamily="18" charset="0"/>
              </a:endParaRPr>
            </a:p>
          </p:txBody>
        </p:sp>
      </p:grpSp>
      <p:pic>
        <p:nvPicPr>
          <p:cNvPr id="34" name="Picture 5">
            <a:extLst>
              <a:ext uri="{FF2B5EF4-FFF2-40B4-BE49-F238E27FC236}">
                <a16:creationId xmlns:a16="http://schemas.microsoft.com/office/drawing/2014/main" id="{5D5C2EE8-453B-9914-CAF5-33B619672CE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07679" y="900532"/>
            <a:ext cx="866379" cy="771865"/>
          </a:xfrm>
          <a:prstGeom prst="rect">
            <a:avLst/>
          </a:prstGeom>
        </p:spPr>
      </p:pic>
      <p:pic>
        <p:nvPicPr>
          <p:cNvPr id="41" name="Picture 40" descr="A picture containing text&#10;&#10;Description automatically generated">
            <a:extLst>
              <a:ext uri="{FF2B5EF4-FFF2-40B4-BE49-F238E27FC236}">
                <a16:creationId xmlns:a16="http://schemas.microsoft.com/office/drawing/2014/main" id="{5EE1424B-223C-C371-3AA0-463089590F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522" y="3130535"/>
            <a:ext cx="2009184" cy="2009184"/>
          </a:xfrm>
          <a:prstGeom prst="rect">
            <a:avLst/>
          </a:prstGeom>
        </p:spPr>
      </p:pic>
      <p:pic>
        <p:nvPicPr>
          <p:cNvPr id="42" name="Picture 16">
            <a:extLst>
              <a:ext uri="{FF2B5EF4-FFF2-40B4-BE49-F238E27FC236}">
                <a16:creationId xmlns:a16="http://schemas.microsoft.com/office/drawing/2014/main" id="{CD807A3E-DFEB-E585-19C9-1387ED4F0B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151906" y="5041354"/>
            <a:ext cx="2165492" cy="825594"/>
          </a:xfrm>
          <a:prstGeom prst="rect">
            <a:avLst/>
          </a:prstGeom>
        </p:spPr>
      </p:pic>
      <p:sp>
        <p:nvSpPr>
          <p:cNvPr id="5" name="TextBox 4">
            <a:extLst>
              <a:ext uri="{FF2B5EF4-FFF2-40B4-BE49-F238E27FC236}">
                <a16:creationId xmlns:a16="http://schemas.microsoft.com/office/drawing/2014/main" id="{4B19BD45-FCB4-4D9F-BFDF-2AB0AE0E3638}"/>
              </a:ext>
            </a:extLst>
          </p:cNvPr>
          <p:cNvSpPr txBox="1"/>
          <p:nvPr/>
        </p:nvSpPr>
        <p:spPr>
          <a:xfrm>
            <a:off x="220650" y="1981586"/>
            <a:ext cx="2891866" cy="1305165"/>
          </a:xfrm>
          <a:prstGeom prst="rect">
            <a:avLst/>
          </a:prstGeom>
          <a:noFill/>
        </p:spPr>
        <p:txBody>
          <a:bodyPr wrap="square" rtlCol="0">
            <a:spAutoFit/>
          </a:bodyPr>
          <a:lstStyle/>
          <a:p>
            <a:pPr algn="ctr">
              <a:lnSpc>
                <a:spcPct val="150000"/>
              </a:lnSpc>
            </a:pPr>
            <a:r>
              <a:rPr lang="en-US" sz="2800" b="1">
                <a:solidFill>
                  <a:schemeClr val="accent6"/>
                </a:solidFill>
                <a:latin typeface="Cambria" panose="02040503050406030204" pitchFamily="18" charset="0"/>
                <a:ea typeface="Cambria" panose="02040503050406030204" pitchFamily="18" charset="0"/>
              </a:rPr>
              <a:t>HOẠT ĐỘNG CẢ LỚP</a:t>
            </a:r>
          </a:p>
        </p:txBody>
      </p:sp>
    </p:spTree>
    <p:extLst>
      <p:ext uri="{BB962C8B-B14F-4D97-AF65-F5344CB8AC3E}">
        <p14:creationId xmlns:p14="http://schemas.microsoft.com/office/powerpoint/2010/main" val="2981023554"/>
      </p:ext>
    </p:extLst>
  </p:cSld>
  <p:clrMapOvr>
    <a:masterClrMapping/>
  </p:clrMapOvr>
  <p:transition spd="med">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6"/>
          <p:cNvSpPr/>
          <p:nvPr/>
        </p:nvSpPr>
        <p:spPr>
          <a:xfrm>
            <a:off x="0" y="2871310"/>
            <a:ext cx="3287206" cy="2272187"/>
          </a:xfrm>
          <a:custGeom>
            <a:avLst/>
            <a:gdLst/>
            <a:ahLst/>
            <a:cxnLst/>
            <a:rect l="l" t="t" r="r" b="b"/>
            <a:pathLst>
              <a:path w="24856" h="17181" extrusionOk="0">
                <a:moveTo>
                  <a:pt x="22936" y="14744"/>
                </a:moveTo>
                <a:cubicBezTo>
                  <a:pt x="21857" y="14644"/>
                  <a:pt x="21803" y="16068"/>
                  <a:pt x="20997" y="16305"/>
                </a:cubicBezTo>
                <a:cubicBezTo>
                  <a:pt x="19705" y="16364"/>
                  <a:pt x="19984" y="14713"/>
                  <a:pt x="20146" y="13868"/>
                </a:cubicBezTo>
                <a:cubicBezTo>
                  <a:pt x="20312" y="12174"/>
                  <a:pt x="18858" y="10570"/>
                  <a:pt x="17144" y="10625"/>
                </a:cubicBezTo>
                <a:cubicBezTo>
                  <a:pt x="15697" y="10546"/>
                  <a:pt x="14798" y="11832"/>
                  <a:pt x="13616" y="12417"/>
                </a:cubicBezTo>
                <a:cubicBezTo>
                  <a:pt x="12270" y="13149"/>
                  <a:pt x="10224" y="12128"/>
                  <a:pt x="10599" y="10480"/>
                </a:cubicBezTo>
                <a:cubicBezTo>
                  <a:pt x="10787" y="9729"/>
                  <a:pt x="11509" y="9215"/>
                  <a:pt x="11752" y="8480"/>
                </a:cubicBezTo>
                <a:cubicBezTo>
                  <a:pt x="12025" y="7657"/>
                  <a:pt x="11545" y="6658"/>
                  <a:pt x="10731" y="6357"/>
                </a:cubicBezTo>
                <a:cubicBezTo>
                  <a:pt x="9426" y="5777"/>
                  <a:pt x="7191" y="6999"/>
                  <a:pt x="6565" y="5228"/>
                </a:cubicBezTo>
                <a:cubicBezTo>
                  <a:pt x="6411" y="4170"/>
                  <a:pt x="7270" y="3405"/>
                  <a:pt x="6360" y="2494"/>
                </a:cubicBezTo>
                <a:cubicBezTo>
                  <a:pt x="3866" y="1"/>
                  <a:pt x="1" y="5171"/>
                  <a:pt x="1" y="7440"/>
                </a:cubicBezTo>
                <a:lnTo>
                  <a:pt x="1" y="17181"/>
                </a:lnTo>
                <a:lnTo>
                  <a:pt x="24464" y="17181"/>
                </a:lnTo>
                <a:cubicBezTo>
                  <a:pt x="24856" y="16083"/>
                  <a:pt x="24175" y="14722"/>
                  <a:pt x="22936" y="1474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6"/>
          <p:cNvSpPr/>
          <p:nvPr/>
        </p:nvSpPr>
        <p:spPr>
          <a:xfrm>
            <a:off x="0" y="3507036"/>
            <a:ext cx="2602283" cy="1636461"/>
          </a:xfrm>
          <a:custGeom>
            <a:avLst/>
            <a:gdLst/>
            <a:ahLst/>
            <a:cxnLst/>
            <a:rect l="l" t="t" r="r" b="b"/>
            <a:pathLst>
              <a:path w="19677" h="12374" extrusionOk="0">
                <a:moveTo>
                  <a:pt x="17398" y="8122"/>
                </a:moveTo>
                <a:cubicBezTo>
                  <a:pt x="15870" y="7489"/>
                  <a:pt x="14435" y="8356"/>
                  <a:pt x="13809" y="9784"/>
                </a:cubicBezTo>
                <a:cubicBezTo>
                  <a:pt x="13137" y="11221"/>
                  <a:pt x="11060" y="11267"/>
                  <a:pt x="11542" y="9335"/>
                </a:cubicBezTo>
                <a:cubicBezTo>
                  <a:pt x="11646" y="8919"/>
                  <a:pt x="11810" y="8496"/>
                  <a:pt x="11746" y="8072"/>
                </a:cubicBezTo>
                <a:cubicBezTo>
                  <a:pt x="11635" y="7351"/>
                  <a:pt x="10758" y="6861"/>
                  <a:pt x="10085" y="7151"/>
                </a:cubicBezTo>
                <a:cubicBezTo>
                  <a:pt x="9604" y="7358"/>
                  <a:pt x="9245" y="7881"/>
                  <a:pt x="8719" y="7881"/>
                </a:cubicBezTo>
                <a:cubicBezTo>
                  <a:pt x="7492" y="7738"/>
                  <a:pt x="7751" y="6139"/>
                  <a:pt x="8395" y="5440"/>
                </a:cubicBezTo>
                <a:cubicBezTo>
                  <a:pt x="9277" y="4439"/>
                  <a:pt x="9584" y="3017"/>
                  <a:pt x="8450" y="2068"/>
                </a:cubicBezTo>
                <a:cubicBezTo>
                  <a:pt x="5840" y="0"/>
                  <a:pt x="508" y="4582"/>
                  <a:pt x="1" y="5309"/>
                </a:cubicBezTo>
                <a:lnTo>
                  <a:pt x="1" y="12374"/>
                </a:lnTo>
                <a:lnTo>
                  <a:pt x="19191" y="12374"/>
                </a:lnTo>
                <a:cubicBezTo>
                  <a:pt x="19677" y="10768"/>
                  <a:pt x="19003" y="8782"/>
                  <a:pt x="17398" y="81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6"/>
          <p:cNvSpPr/>
          <p:nvPr/>
        </p:nvSpPr>
        <p:spPr>
          <a:xfrm>
            <a:off x="-54000" y="4028500"/>
            <a:ext cx="2396502" cy="1211675"/>
          </a:xfrm>
          <a:custGeom>
            <a:avLst/>
            <a:gdLst/>
            <a:ahLst/>
            <a:cxnLst/>
            <a:rect l="l" t="t" r="r" b="b"/>
            <a:pathLst>
              <a:path w="18121" h="9162" fill="none" extrusionOk="0">
                <a:moveTo>
                  <a:pt x="0" y="35"/>
                </a:moveTo>
                <a:cubicBezTo>
                  <a:pt x="1338" y="3074"/>
                  <a:pt x="5556" y="2952"/>
                  <a:pt x="7345" y="636"/>
                </a:cubicBezTo>
                <a:cubicBezTo>
                  <a:pt x="7467" y="491"/>
                  <a:pt x="7551" y="265"/>
                  <a:pt x="7427" y="122"/>
                </a:cubicBezTo>
                <a:cubicBezTo>
                  <a:pt x="7324" y="1"/>
                  <a:pt x="7123" y="15"/>
                  <a:pt x="6995" y="110"/>
                </a:cubicBezTo>
                <a:cubicBezTo>
                  <a:pt x="6868" y="205"/>
                  <a:pt x="6797" y="356"/>
                  <a:pt x="6734" y="501"/>
                </a:cubicBezTo>
                <a:cubicBezTo>
                  <a:pt x="6511" y="1024"/>
                  <a:pt x="6322" y="1573"/>
                  <a:pt x="6297" y="2142"/>
                </a:cubicBezTo>
                <a:cubicBezTo>
                  <a:pt x="6272" y="2709"/>
                  <a:pt x="6427" y="3305"/>
                  <a:pt x="6815" y="3722"/>
                </a:cubicBezTo>
                <a:cubicBezTo>
                  <a:pt x="7344" y="4287"/>
                  <a:pt x="8199" y="4437"/>
                  <a:pt x="8763" y="4968"/>
                </a:cubicBezTo>
                <a:cubicBezTo>
                  <a:pt x="9194" y="5375"/>
                  <a:pt x="9412" y="5996"/>
                  <a:pt x="9329" y="6584"/>
                </a:cubicBezTo>
                <a:cubicBezTo>
                  <a:pt x="9300" y="6794"/>
                  <a:pt x="9230" y="7006"/>
                  <a:pt x="9080" y="7156"/>
                </a:cubicBezTo>
                <a:cubicBezTo>
                  <a:pt x="8930" y="7307"/>
                  <a:pt x="8689" y="7378"/>
                  <a:pt x="8498" y="7283"/>
                </a:cubicBezTo>
                <a:cubicBezTo>
                  <a:pt x="8200" y="7136"/>
                  <a:pt x="8193" y="6705"/>
                  <a:pt x="8319" y="6397"/>
                </a:cubicBezTo>
                <a:cubicBezTo>
                  <a:pt x="8508" y="5943"/>
                  <a:pt x="8897" y="5576"/>
                  <a:pt x="9363" y="5416"/>
                </a:cubicBezTo>
                <a:cubicBezTo>
                  <a:pt x="9830" y="5257"/>
                  <a:pt x="10362" y="5307"/>
                  <a:pt x="10789" y="5552"/>
                </a:cubicBezTo>
                <a:cubicBezTo>
                  <a:pt x="11576" y="6002"/>
                  <a:pt x="11888" y="6975"/>
                  <a:pt x="12537" y="7609"/>
                </a:cubicBezTo>
                <a:cubicBezTo>
                  <a:pt x="13213" y="8272"/>
                  <a:pt x="14233" y="8513"/>
                  <a:pt x="15168" y="8370"/>
                </a:cubicBezTo>
                <a:cubicBezTo>
                  <a:pt x="16104" y="8229"/>
                  <a:pt x="16960" y="7736"/>
                  <a:pt x="17671" y="7112"/>
                </a:cubicBezTo>
                <a:cubicBezTo>
                  <a:pt x="17817" y="6984"/>
                  <a:pt x="17962" y="6845"/>
                  <a:pt x="18034" y="6663"/>
                </a:cubicBezTo>
                <a:cubicBezTo>
                  <a:pt x="18105" y="6482"/>
                  <a:pt x="18081" y="6250"/>
                  <a:pt x="17930" y="6128"/>
                </a:cubicBezTo>
                <a:cubicBezTo>
                  <a:pt x="17771" y="6001"/>
                  <a:pt x="17527" y="6038"/>
                  <a:pt x="17370" y="6166"/>
                </a:cubicBezTo>
                <a:cubicBezTo>
                  <a:pt x="17212" y="6294"/>
                  <a:pt x="17129" y="6490"/>
                  <a:pt x="17076" y="6686"/>
                </a:cubicBezTo>
                <a:cubicBezTo>
                  <a:pt x="16854" y="7521"/>
                  <a:pt x="17132" y="8471"/>
                  <a:pt x="17770" y="9053"/>
                </a:cubicBezTo>
                <a:cubicBezTo>
                  <a:pt x="17830" y="9108"/>
                  <a:pt x="17903" y="9162"/>
                  <a:pt x="17983" y="9151"/>
                </a:cubicBezTo>
                <a:cubicBezTo>
                  <a:pt x="18064" y="9141"/>
                  <a:pt x="18121" y="9025"/>
                  <a:pt x="18054" y="8976"/>
                </a:cubicBezTo>
              </a:path>
            </a:pathLst>
          </a:custGeom>
          <a:noFill/>
          <a:ln w="9525" cap="flat" cmpd="sng">
            <a:solidFill>
              <a:schemeClr val="accent1"/>
            </a:solidFill>
            <a:prstDash val="solid"/>
            <a:miter lim="10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6"/>
          <p:cNvSpPr/>
          <p:nvPr/>
        </p:nvSpPr>
        <p:spPr>
          <a:xfrm>
            <a:off x="6998136" y="-11"/>
            <a:ext cx="2146021" cy="2046966"/>
          </a:xfrm>
          <a:custGeom>
            <a:avLst/>
            <a:gdLst/>
            <a:ahLst/>
            <a:cxnLst/>
            <a:rect l="l" t="t" r="r" b="b"/>
            <a:pathLst>
              <a:path w="16227" h="15478" extrusionOk="0">
                <a:moveTo>
                  <a:pt x="16226" y="1"/>
                </a:moveTo>
                <a:lnTo>
                  <a:pt x="1150" y="1"/>
                </a:lnTo>
                <a:cubicBezTo>
                  <a:pt x="0" y="1091"/>
                  <a:pt x="881" y="3134"/>
                  <a:pt x="2445" y="3105"/>
                </a:cubicBezTo>
                <a:cubicBezTo>
                  <a:pt x="3497" y="3087"/>
                  <a:pt x="4440" y="2296"/>
                  <a:pt x="5522" y="2338"/>
                </a:cubicBezTo>
                <a:cubicBezTo>
                  <a:pt x="6531" y="2284"/>
                  <a:pt x="7639" y="3093"/>
                  <a:pt x="7534" y="4160"/>
                </a:cubicBezTo>
                <a:cubicBezTo>
                  <a:pt x="7281" y="5570"/>
                  <a:pt x="5436" y="6247"/>
                  <a:pt x="5255" y="7751"/>
                </a:cubicBezTo>
                <a:cubicBezTo>
                  <a:pt x="4951" y="9020"/>
                  <a:pt x="6008" y="10243"/>
                  <a:pt x="7313" y="10022"/>
                </a:cubicBezTo>
                <a:cubicBezTo>
                  <a:pt x="8638" y="9940"/>
                  <a:pt x="9524" y="8531"/>
                  <a:pt x="10818" y="8478"/>
                </a:cubicBezTo>
                <a:cubicBezTo>
                  <a:pt x="11805" y="8454"/>
                  <a:pt x="12574" y="9514"/>
                  <a:pt x="12242" y="10446"/>
                </a:cubicBezTo>
                <a:cubicBezTo>
                  <a:pt x="11907" y="11464"/>
                  <a:pt x="10539" y="12039"/>
                  <a:pt x="10576" y="13111"/>
                </a:cubicBezTo>
                <a:cubicBezTo>
                  <a:pt x="11063" y="15415"/>
                  <a:pt x="14716" y="15477"/>
                  <a:pt x="16227" y="14140"/>
                </a:cubicBezTo>
                <a:lnTo>
                  <a:pt x="162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8" name="Google Shape;348;p36"/>
          <p:cNvSpPr/>
          <p:nvPr/>
        </p:nvSpPr>
        <p:spPr>
          <a:xfrm>
            <a:off x="7311765" y="-11"/>
            <a:ext cx="1832392" cy="1725069"/>
          </a:xfrm>
          <a:custGeom>
            <a:avLst/>
            <a:gdLst/>
            <a:ahLst/>
            <a:cxnLst/>
            <a:rect l="l" t="t" r="r" b="b"/>
            <a:pathLst>
              <a:path w="13866" h="13044" extrusionOk="0">
                <a:moveTo>
                  <a:pt x="1014" y="1"/>
                </a:moveTo>
                <a:cubicBezTo>
                  <a:pt x="1" y="2356"/>
                  <a:pt x="2657" y="4930"/>
                  <a:pt x="4838" y="3585"/>
                </a:cubicBezTo>
                <a:cubicBezTo>
                  <a:pt x="5712" y="3037"/>
                  <a:pt x="6346" y="1892"/>
                  <a:pt x="7474" y="1874"/>
                </a:cubicBezTo>
                <a:cubicBezTo>
                  <a:pt x="8017" y="1872"/>
                  <a:pt x="8587" y="2314"/>
                  <a:pt x="8546" y="2858"/>
                </a:cubicBezTo>
                <a:cubicBezTo>
                  <a:pt x="8476" y="3596"/>
                  <a:pt x="7619" y="3862"/>
                  <a:pt x="7231" y="4404"/>
                </a:cubicBezTo>
                <a:cubicBezTo>
                  <a:pt x="6866" y="4862"/>
                  <a:pt x="7064" y="5621"/>
                  <a:pt x="7712" y="5582"/>
                </a:cubicBezTo>
                <a:cubicBezTo>
                  <a:pt x="8288" y="5589"/>
                  <a:pt x="8692" y="5100"/>
                  <a:pt x="9204" y="4921"/>
                </a:cubicBezTo>
                <a:cubicBezTo>
                  <a:pt x="10087" y="4588"/>
                  <a:pt x="11101" y="5327"/>
                  <a:pt x="11057" y="6269"/>
                </a:cubicBezTo>
                <a:cubicBezTo>
                  <a:pt x="11022" y="7694"/>
                  <a:pt x="8983" y="8363"/>
                  <a:pt x="8804" y="9777"/>
                </a:cubicBezTo>
                <a:cubicBezTo>
                  <a:pt x="8731" y="12247"/>
                  <a:pt x="12378" y="13043"/>
                  <a:pt x="13866" y="11345"/>
                </a:cubicBezTo>
                <a:lnTo>
                  <a:pt x="138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9" name="Google Shape;349;p36"/>
          <p:cNvSpPr/>
          <p:nvPr/>
        </p:nvSpPr>
        <p:spPr>
          <a:xfrm>
            <a:off x="7675256" y="-83462"/>
            <a:ext cx="1544945" cy="1724143"/>
          </a:xfrm>
          <a:custGeom>
            <a:avLst/>
            <a:gdLst/>
            <a:ahLst/>
            <a:cxnLst/>
            <a:rect l="l" t="t" r="r" b="b"/>
            <a:pathLst>
              <a:path w="11682" h="13037" fill="none" extrusionOk="0">
                <a:moveTo>
                  <a:pt x="1210" y="0"/>
                </a:moveTo>
                <a:cubicBezTo>
                  <a:pt x="1607" y="722"/>
                  <a:pt x="1654" y="1625"/>
                  <a:pt x="1334" y="2385"/>
                </a:cubicBezTo>
                <a:cubicBezTo>
                  <a:pt x="1239" y="2609"/>
                  <a:pt x="1106" y="2831"/>
                  <a:pt x="899" y="2959"/>
                </a:cubicBezTo>
                <a:cubicBezTo>
                  <a:pt x="690" y="3085"/>
                  <a:pt x="394" y="3092"/>
                  <a:pt x="221" y="2918"/>
                </a:cubicBezTo>
                <a:cubicBezTo>
                  <a:pt x="1" y="2695"/>
                  <a:pt x="91" y="2299"/>
                  <a:pt x="309" y="2073"/>
                </a:cubicBezTo>
                <a:cubicBezTo>
                  <a:pt x="747" y="1619"/>
                  <a:pt x="1485" y="1663"/>
                  <a:pt x="2093" y="1833"/>
                </a:cubicBezTo>
                <a:cubicBezTo>
                  <a:pt x="2991" y="2085"/>
                  <a:pt x="3820" y="2540"/>
                  <a:pt x="4698" y="2857"/>
                </a:cubicBezTo>
                <a:cubicBezTo>
                  <a:pt x="5576" y="3176"/>
                  <a:pt x="6558" y="3353"/>
                  <a:pt x="7436" y="3040"/>
                </a:cubicBezTo>
                <a:cubicBezTo>
                  <a:pt x="7602" y="2980"/>
                  <a:pt x="7767" y="2901"/>
                  <a:pt x="7879" y="2764"/>
                </a:cubicBezTo>
                <a:cubicBezTo>
                  <a:pt x="7992" y="2628"/>
                  <a:pt x="8037" y="2426"/>
                  <a:pt x="7951" y="2272"/>
                </a:cubicBezTo>
                <a:cubicBezTo>
                  <a:pt x="7852" y="2098"/>
                  <a:pt x="7607" y="2043"/>
                  <a:pt x="7420" y="2119"/>
                </a:cubicBezTo>
                <a:cubicBezTo>
                  <a:pt x="7234" y="2194"/>
                  <a:pt x="7104" y="2369"/>
                  <a:pt x="7030" y="2556"/>
                </a:cubicBezTo>
                <a:cubicBezTo>
                  <a:pt x="6761" y="3233"/>
                  <a:pt x="7145" y="4006"/>
                  <a:pt x="7664" y="4517"/>
                </a:cubicBezTo>
                <a:cubicBezTo>
                  <a:pt x="8184" y="5028"/>
                  <a:pt x="8839" y="5393"/>
                  <a:pt x="9324" y="5937"/>
                </a:cubicBezTo>
                <a:cubicBezTo>
                  <a:pt x="9808" y="6481"/>
                  <a:pt x="10087" y="7327"/>
                  <a:pt x="9688" y="7937"/>
                </a:cubicBezTo>
                <a:cubicBezTo>
                  <a:pt x="9558" y="8134"/>
                  <a:pt x="9344" y="8296"/>
                  <a:pt x="9108" y="8282"/>
                </a:cubicBezTo>
                <a:cubicBezTo>
                  <a:pt x="8873" y="8265"/>
                  <a:pt x="8662" y="8003"/>
                  <a:pt x="8761" y="7790"/>
                </a:cubicBezTo>
                <a:cubicBezTo>
                  <a:pt x="8833" y="7631"/>
                  <a:pt x="9039" y="7566"/>
                  <a:pt x="9207" y="7609"/>
                </a:cubicBezTo>
                <a:cubicBezTo>
                  <a:pt x="9376" y="7652"/>
                  <a:pt x="9513" y="7777"/>
                  <a:pt x="9621" y="7915"/>
                </a:cubicBezTo>
                <a:cubicBezTo>
                  <a:pt x="10022" y="8427"/>
                  <a:pt x="10113" y="9164"/>
                  <a:pt x="9847" y="9758"/>
                </a:cubicBezTo>
                <a:cubicBezTo>
                  <a:pt x="9598" y="10315"/>
                  <a:pt x="9065" y="10747"/>
                  <a:pt x="8968" y="11350"/>
                </a:cubicBezTo>
                <a:cubicBezTo>
                  <a:pt x="8869" y="11968"/>
                  <a:pt x="9308" y="12598"/>
                  <a:pt x="9895" y="12817"/>
                </a:cubicBezTo>
                <a:cubicBezTo>
                  <a:pt x="10481" y="13036"/>
                  <a:pt x="11164" y="12888"/>
                  <a:pt x="11682" y="12536"/>
                </a:cubicBezTo>
              </a:path>
            </a:pathLst>
          </a:custGeom>
          <a:noFill/>
          <a:ln w="9525" cap="flat" cmpd="sng">
            <a:solidFill>
              <a:schemeClr val="accent1"/>
            </a:solidFill>
            <a:prstDash val="solid"/>
            <a:miter lim="10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 name="Google Shape;352;p36"/>
          <p:cNvGrpSpPr/>
          <p:nvPr/>
        </p:nvGrpSpPr>
        <p:grpSpPr>
          <a:xfrm>
            <a:off x="7191850" y="3060970"/>
            <a:ext cx="1952150" cy="2013000"/>
            <a:chOff x="3047400" y="2429050"/>
            <a:chExt cx="1952150" cy="2013000"/>
          </a:xfrm>
        </p:grpSpPr>
        <p:sp>
          <p:nvSpPr>
            <p:cNvPr id="353" name="Google Shape;353;p36"/>
            <p:cNvSpPr/>
            <p:nvPr/>
          </p:nvSpPr>
          <p:spPr>
            <a:xfrm>
              <a:off x="3336350" y="3560925"/>
              <a:ext cx="1383450" cy="574450"/>
            </a:xfrm>
            <a:custGeom>
              <a:avLst/>
              <a:gdLst/>
              <a:ahLst/>
              <a:cxnLst/>
              <a:rect l="l" t="t" r="r" b="b"/>
              <a:pathLst>
                <a:path w="55338" h="22978" extrusionOk="0">
                  <a:moveTo>
                    <a:pt x="5338" y="0"/>
                  </a:moveTo>
                  <a:cubicBezTo>
                    <a:pt x="2390" y="0"/>
                    <a:pt x="0" y="2434"/>
                    <a:pt x="0" y="5437"/>
                  </a:cubicBezTo>
                  <a:lnTo>
                    <a:pt x="0" y="17093"/>
                  </a:lnTo>
                  <a:cubicBezTo>
                    <a:pt x="163" y="17020"/>
                    <a:pt x="333" y="16954"/>
                    <a:pt x="506" y="16902"/>
                  </a:cubicBezTo>
                  <a:cubicBezTo>
                    <a:pt x="793" y="16816"/>
                    <a:pt x="1098" y="16773"/>
                    <a:pt x="1404" y="16773"/>
                  </a:cubicBezTo>
                  <a:cubicBezTo>
                    <a:pt x="2477" y="16773"/>
                    <a:pt x="3558" y="17299"/>
                    <a:pt x="3904" y="18310"/>
                  </a:cubicBezTo>
                  <a:cubicBezTo>
                    <a:pt x="4066" y="18784"/>
                    <a:pt x="4051" y="19306"/>
                    <a:pt x="4207" y="19784"/>
                  </a:cubicBezTo>
                  <a:cubicBezTo>
                    <a:pt x="4349" y="20219"/>
                    <a:pt x="4720" y="20640"/>
                    <a:pt x="5152" y="20640"/>
                  </a:cubicBezTo>
                  <a:cubicBezTo>
                    <a:pt x="5193" y="20640"/>
                    <a:pt x="5236" y="20636"/>
                    <a:pt x="5278" y="20628"/>
                  </a:cubicBezTo>
                  <a:cubicBezTo>
                    <a:pt x="5510" y="20584"/>
                    <a:pt x="5702" y="20422"/>
                    <a:pt x="5876" y="20261"/>
                  </a:cubicBezTo>
                  <a:cubicBezTo>
                    <a:pt x="6783" y="19426"/>
                    <a:pt x="7860" y="18366"/>
                    <a:pt x="8971" y="18366"/>
                  </a:cubicBezTo>
                  <a:cubicBezTo>
                    <a:pt x="9203" y="18366"/>
                    <a:pt x="9436" y="18412"/>
                    <a:pt x="9670" y="18516"/>
                  </a:cubicBezTo>
                  <a:cubicBezTo>
                    <a:pt x="10959" y="19091"/>
                    <a:pt x="11267" y="21164"/>
                    <a:pt x="12652" y="21412"/>
                  </a:cubicBezTo>
                  <a:cubicBezTo>
                    <a:pt x="12739" y="21427"/>
                    <a:pt x="12824" y="21435"/>
                    <a:pt x="12908" y="21435"/>
                  </a:cubicBezTo>
                  <a:cubicBezTo>
                    <a:pt x="13868" y="21435"/>
                    <a:pt x="14631" y="20461"/>
                    <a:pt x="15235" y="19635"/>
                  </a:cubicBezTo>
                  <a:cubicBezTo>
                    <a:pt x="16053" y="18516"/>
                    <a:pt x="17074" y="17425"/>
                    <a:pt x="18413" y="17132"/>
                  </a:cubicBezTo>
                  <a:cubicBezTo>
                    <a:pt x="18586" y="17094"/>
                    <a:pt x="18764" y="17076"/>
                    <a:pt x="18943" y="17076"/>
                  </a:cubicBezTo>
                  <a:cubicBezTo>
                    <a:pt x="20149" y="17076"/>
                    <a:pt x="21401" y="17905"/>
                    <a:pt x="21440" y="19118"/>
                  </a:cubicBezTo>
                  <a:cubicBezTo>
                    <a:pt x="21454" y="19556"/>
                    <a:pt x="21460" y="20189"/>
                    <a:pt x="21889" y="20205"/>
                  </a:cubicBezTo>
                  <a:cubicBezTo>
                    <a:pt x="21894" y="20206"/>
                    <a:pt x="21899" y="20206"/>
                    <a:pt x="21904" y="20206"/>
                  </a:cubicBezTo>
                  <a:cubicBezTo>
                    <a:pt x="22026" y="20206"/>
                    <a:pt x="22140" y="20142"/>
                    <a:pt x="22244" y="20075"/>
                  </a:cubicBezTo>
                  <a:cubicBezTo>
                    <a:pt x="23380" y="19336"/>
                    <a:pt x="23982" y="18000"/>
                    <a:pt x="24902" y="16995"/>
                  </a:cubicBezTo>
                  <a:cubicBezTo>
                    <a:pt x="25499" y="16343"/>
                    <a:pt x="26418" y="15852"/>
                    <a:pt x="27250" y="15852"/>
                  </a:cubicBezTo>
                  <a:cubicBezTo>
                    <a:pt x="27701" y="15852"/>
                    <a:pt x="28127" y="15996"/>
                    <a:pt x="28462" y="16338"/>
                  </a:cubicBezTo>
                  <a:cubicBezTo>
                    <a:pt x="29334" y="17229"/>
                    <a:pt x="28937" y="18721"/>
                    <a:pt x="28482" y="19892"/>
                  </a:cubicBezTo>
                  <a:cubicBezTo>
                    <a:pt x="29416" y="17974"/>
                    <a:pt x="31797" y="17465"/>
                    <a:pt x="33946" y="17465"/>
                  </a:cubicBezTo>
                  <a:cubicBezTo>
                    <a:pt x="34120" y="17465"/>
                    <a:pt x="34292" y="17469"/>
                    <a:pt x="34462" y="17475"/>
                  </a:cubicBezTo>
                  <a:cubicBezTo>
                    <a:pt x="35871" y="17526"/>
                    <a:pt x="37483" y="17794"/>
                    <a:pt x="38220" y="19017"/>
                  </a:cubicBezTo>
                  <a:cubicBezTo>
                    <a:pt x="38900" y="20143"/>
                    <a:pt x="38640" y="21812"/>
                    <a:pt x="39660" y="22630"/>
                  </a:cubicBezTo>
                  <a:cubicBezTo>
                    <a:pt x="39962" y="22872"/>
                    <a:pt x="40308" y="22978"/>
                    <a:pt x="40666" y="22978"/>
                  </a:cubicBezTo>
                  <a:cubicBezTo>
                    <a:pt x="41610" y="22978"/>
                    <a:pt x="42630" y="22240"/>
                    <a:pt x="43110" y="21328"/>
                  </a:cubicBezTo>
                  <a:cubicBezTo>
                    <a:pt x="43771" y="20072"/>
                    <a:pt x="43849" y="18573"/>
                    <a:pt x="44438" y="17278"/>
                  </a:cubicBezTo>
                  <a:cubicBezTo>
                    <a:pt x="44904" y="16255"/>
                    <a:pt x="45951" y="15349"/>
                    <a:pt x="46978" y="15349"/>
                  </a:cubicBezTo>
                  <a:cubicBezTo>
                    <a:pt x="47249" y="15349"/>
                    <a:pt x="47519" y="15413"/>
                    <a:pt x="47777" y="15553"/>
                  </a:cubicBezTo>
                  <a:cubicBezTo>
                    <a:pt x="48588" y="15997"/>
                    <a:pt x="48899" y="16994"/>
                    <a:pt x="49380" y="17793"/>
                  </a:cubicBezTo>
                  <a:cubicBezTo>
                    <a:pt x="49739" y="18386"/>
                    <a:pt x="50416" y="18918"/>
                    <a:pt x="51040" y="18918"/>
                  </a:cubicBezTo>
                  <a:cubicBezTo>
                    <a:pt x="51255" y="18918"/>
                    <a:pt x="51464" y="18855"/>
                    <a:pt x="51652" y="18709"/>
                  </a:cubicBezTo>
                  <a:cubicBezTo>
                    <a:pt x="51930" y="18494"/>
                    <a:pt x="52077" y="18150"/>
                    <a:pt x="52235" y="17831"/>
                  </a:cubicBezTo>
                  <a:cubicBezTo>
                    <a:pt x="52656" y="16990"/>
                    <a:pt x="53303" y="16196"/>
                    <a:pt x="54191" y="15928"/>
                  </a:cubicBezTo>
                  <a:cubicBezTo>
                    <a:pt x="54411" y="15861"/>
                    <a:pt x="54636" y="15830"/>
                    <a:pt x="54860" y="15830"/>
                  </a:cubicBezTo>
                  <a:cubicBezTo>
                    <a:pt x="55019" y="15830"/>
                    <a:pt x="55178" y="15845"/>
                    <a:pt x="55335" y="15874"/>
                  </a:cubicBezTo>
                  <a:lnTo>
                    <a:pt x="55335" y="5438"/>
                  </a:lnTo>
                  <a:cubicBezTo>
                    <a:pt x="55337" y="2434"/>
                    <a:pt x="52947" y="0"/>
                    <a:pt x="49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6"/>
            <p:cNvSpPr/>
            <p:nvPr/>
          </p:nvSpPr>
          <p:spPr>
            <a:xfrm>
              <a:off x="3391650" y="3770650"/>
              <a:ext cx="106725" cy="188375"/>
            </a:xfrm>
            <a:custGeom>
              <a:avLst/>
              <a:gdLst/>
              <a:ahLst/>
              <a:cxnLst/>
              <a:rect l="l" t="t" r="r" b="b"/>
              <a:pathLst>
                <a:path w="4269" h="7535" extrusionOk="0">
                  <a:moveTo>
                    <a:pt x="2135" y="1"/>
                  </a:moveTo>
                  <a:cubicBezTo>
                    <a:pt x="1466" y="1"/>
                    <a:pt x="0" y="3753"/>
                    <a:pt x="0" y="5099"/>
                  </a:cubicBezTo>
                  <a:cubicBezTo>
                    <a:pt x="0" y="6443"/>
                    <a:pt x="956" y="7535"/>
                    <a:pt x="2135" y="7535"/>
                  </a:cubicBezTo>
                  <a:cubicBezTo>
                    <a:pt x="3313" y="7535"/>
                    <a:pt x="4268" y="6445"/>
                    <a:pt x="4268" y="5099"/>
                  </a:cubicBezTo>
                  <a:cubicBezTo>
                    <a:pt x="4268" y="3754"/>
                    <a:pt x="2994" y="1"/>
                    <a:pt x="2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6"/>
            <p:cNvSpPr/>
            <p:nvPr/>
          </p:nvSpPr>
          <p:spPr>
            <a:xfrm>
              <a:off x="3845275" y="3759575"/>
              <a:ext cx="106700" cy="188375"/>
            </a:xfrm>
            <a:custGeom>
              <a:avLst/>
              <a:gdLst/>
              <a:ahLst/>
              <a:cxnLst/>
              <a:rect l="l" t="t" r="r" b="b"/>
              <a:pathLst>
                <a:path w="4268" h="7535" extrusionOk="0">
                  <a:moveTo>
                    <a:pt x="2134" y="0"/>
                  </a:moveTo>
                  <a:cubicBezTo>
                    <a:pt x="1465" y="0"/>
                    <a:pt x="1" y="3753"/>
                    <a:pt x="1" y="5099"/>
                  </a:cubicBezTo>
                  <a:cubicBezTo>
                    <a:pt x="1" y="6444"/>
                    <a:pt x="955" y="7534"/>
                    <a:pt x="2134" y="7534"/>
                  </a:cubicBezTo>
                  <a:cubicBezTo>
                    <a:pt x="3313" y="7534"/>
                    <a:pt x="4268" y="6445"/>
                    <a:pt x="4268" y="5099"/>
                  </a:cubicBezTo>
                  <a:cubicBezTo>
                    <a:pt x="4268" y="3753"/>
                    <a:pt x="2994" y="0"/>
                    <a:pt x="2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6"/>
            <p:cNvSpPr/>
            <p:nvPr/>
          </p:nvSpPr>
          <p:spPr>
            <a:xfrm>
              <a:off x="4032900" y="3595900"/>
              <a:ext cx="106700" cy="188400"/>
            </a:xfrm>
            <a:custGeom>
              <a:avLst/>
              <a:gdLst/>
              <a:ahLst/>
              <a:cxnLst/>
              <a:rect l="l" t="t" r="r" b="b"/>
              <a:pathLst>
                <a:path w="4268" h="7536" extrusionOk="0">
                  <a:moveTo>
                    <a:pt x="2134" y="0"/>
                  </a:moveTo>
                  <a:cubicBezTo>
                    <a:pt x="1465" y="0"/>
                    <a:pt x="1" y="3753"/>
                    <a:pt x="1" y="5099"/>
                  </a:cubicBezTo>
                  <a:cubicBezTo>
                    <a:pt x="1" y="6444"/>
                    <a:pt x="955" y="7535"/>
                    <a:pt x="2134" y="7535"/>
                  </a:cubicBezTo>
                  <a:cubicBezTo>
                    <a:pt x="3312" y="7535"/>
                    <a:pt x="4268" y="6445"/>
                    <a:pt x="4268" y="5099"/>
                  </a:cubicBezTo>
                  <a:cubicBezTo>
                    <a:pt x="4268" y="3755"/>
                    <a:pt x="2993" y="0"/>
                    <a:pt x="2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6"/>
            <p:cNvSpPr/>
            <p:nvPr/>
          </p:nvSpPr>
          <p:spPr>
            <a:xfrm>
              <a:off x="3575700" y="3615675"/>
              <a:ext cx="106700" cy="188375"/>
            </a:xfrm>
            <a:custGeom>
              <a:avLst/>
              <a:gdLst/>
              <a:ahLst/>
              <a:cxnLst/>
              <a:rect l="l" t="t" r="r" b="b"/>
              <a:pathLst>
                <a:path w="4268" h="7535" extrusionOk="0">
                  <a:moveTo>
                    <a:pt x="2134" y="0"/>
                  </a:moveTo>
                  <a:cubicBezTo>
                    <a:pt x="1465" y="0"/>
                    <a:pt x="1" y="3753"/>
                    <a:pt x="1" y="5099"/>
                  </a:cubicBezTo>
                  <a:cubicBezTo>
                    <a:pt x="1" y="6443"/>
                    <a:pt x="956" y="7534"/>
                    <a:pt x="2134" y="7534"/>
                  </a:cubicBezTo>
                  <a:cubicBezTo>
                    <a:pt x="3314" y="7534"/>
                    <a:pt x="4268" y="6445"/>
                    <a:pt x="4268" y="5099"/>
                  </a:cubicBezTo>
                  <a:cubicBezTo>
                    <a:pt x="4268" y="3754"/>
                    <a:pt x="2995" y="0"/>
                    <a:pt x="2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6"/>
            <p:cNvSpPr/>
            <p:nvPr/>
          </p:nvSpPr>
          <p:spPr>
            <a:xfrm>
              <a:off x="4459700" y="3658575"/>
              <a:ext cx="106700" cy="188425"/>
            </a:xfrm>
            <a:custGeom>
              <a:avLst/>
              <a:gdLst/>
              <a:ahLst/>
              <a:cxnLst/>
              <a:rect l="l" t="t" r="r" b="b"/>
              <a:pathLst>
                <a:path w="4268" h="7537" extrusionOk="0">
                  <a:moveTo>
                    <a:pt x="2134" y="1"/>
                  </a:moveTo>
                  <a:cubicBezTo>
                    <a:pt x="1465" y="1"/>
                    <a:pt x="1" y="3755"/>
                    <a:pt x="1" y="5100"/>
                  </a:cubicBezTo>
                  <a:cubicBezTo>
                    <a:pt x="1" y="6445"/>
                    <a:pt x="956" y="7536"/>
                    <a:pt x="2134" y="7536"/>
                  </a:cubicBezTo>
                  <a:cubicBezTo>
                    <a:pt x="3313" y="7536"/>
                    <a:pt x="4268" y="6446"/>
                    <a:pt x="4268" y="5100"/>
                  </a:cubicBezTo>
                  <a:cubicBezTo>
                    <a:pt x="4268" y="3755"/>
                    <a:pt x="2995" y="1"/>
                    <a:pt x="2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6"/>
            <p:cNvSpPr/>
            <p:nvPr/>
          </p:nvSpPr>
          <p:spPr>
            <a:xfrm>
              <a:off x="4246300" y="3759575"/>
              <a:ext cx="106700" cy="188375"/>
            </a:xfrm>
            <a:custGeom>
              <a:avLst/>
              <a:gdLst/>
              <a:ahLst/>
              <a:cxnLst/>
              <a:rect l="l" t="t" r="r" b="b"/>
              <a:pathLst>
                <a:path w="4268" h="7535" extrusionOk="0">
                  <a:moveTo>
                    <a:pt x="2134" y="0"/>
                  </a:moveTo>
                  <a:cubicBezTo>
                    <a:pt x="1465" y="0"/>
                    <a:pt x="0" y="3753"/>
                    <a:pt x="0" y="5099"/>
                  </a:cubicBezTo>
                  <a:cubicBezTo>
                    <a:pt x="0" y="6444"/>
                    <a:pt x="954" y="7534"/>
                    <a:pt x="2134" y="7534"/>
                  </a:cubicBezTo>
                  <a:cubicBezTo>
                    <a:pt x="3312" y="7534"/>
                    <a:pt x="4267" y="6445"/>
                    <a:pt x="4267" y="5099"/>
                  </a:cubicBezTo>
                  <a:cubicBezTo>
                    <a:pt x="4267" y="3753"/>
                    <a:pt x="2993" y="0"/>
                    <a:pt x="2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6"/>
            <p:cNvSpPr/>
            <p:nvPr/>
          </p:nvSpPr>
          <p:spPr>
            <a:xfrm>
              <a:off x="3336375" y="3630350"/>
              <a:ext cx="42750" cy="152750"/>
            </a:xfrm>
            <a:custGeom>
              <a:avLst/>
              <a:gdLst/>
              <a:ahLst/>
              <a:cxnLst/>
              <a:rect l="l" t="t" r="r" b="b"/>
              <a:pathLst>
                <a:path w="1710" h="6110" extrusionOk="0">
                  <a:moveTo>
                    <a:pt x="685" y="1"/>
                  </a:moveTo>
                  <a:cubicBezTo>
                    <a:pt x="251" y="787"/>
                    <a:pt x="0" y="1694"/>
                    <a:pt x="0" y="2661"/>
                  </a:cubicBezTo>
                  <a:lnTo>
                    <a:pt x="0" y="6109"/>
                  </a:lnTo>
                  <a:cubicBezTo>
                    <a:pt x="976" y="5884"/>
                    <a:pt x="1709" y="4902"/>
                    <a:pt x="1709" y="3721"/>
                  </a:cubicBezTo>
                  <a:cubicBezTo>
                    <a:pt x="1709" y="2907"/>
                    <a:pt x="1243" y="1214"/>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6"/>
            <p:cNvSpPr/>
            <p:nvPr/>
          </p:nvSpPr>
          <p:spPr>
            <a:xfrm>
              <a:off x="3815475" y="2751725"/>
              <a:ext cx="1325" cy="336200"/>
            </a:xfrm>
            <a:custGeom>
              <a:avLst/>
              <a:gdLst/>
              <a:ahLst/>
              <a:cxnLst/>
              <a:rect l="l" t="t" r="r" b="b"/>
              <a:pathLst>
                <a:path w="53" h="13448" extrusionOk="0">
                  <a:moveTo>
                    <a:pt x="26" y="0"/>
                  </a:moveTo>
                  <a:cubicBezTo>
                    <a:pt x="12" y="0"/>
                    <a:pt x="0" y="12"/>
                    <a:pt x="0" y="26"/>
                  </a:cubicBezTo>
                  <a:lnTo>
                    <a:pt x="0" y="13421"/>
                  </a:lnTo>
                  <a:cubicBezTo>
                    <a:pt x="0" y="13435"/>
                    <a:pt x="12" y="13447"/>
                    <a:pt x="26" y="13447"/>
                  </a:cubicBezTo>
                  <a:cubicBezTo>
                    <a:pt x="40" y="13447"/>
                    <a:pt x="52" y="13435"/>
                    <a:pt x="52" y="13421"/>
                  </a:cubicBezTo>
                  <a:lnTo>
                    <a:pt x="52" y="26"/>
                  </a:lnTo>
                  <a:cubicBezTo>
                    <a:pt x="52" y="12"/>
                    <a:pt x="40"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6"/>
            <p:cNvSpPr/>
            <p:nvPr/>
          </p:nvSpPr>
          <p:spPr>
            <a:xfrm>
              <a:off x="3957400" y="2751725"/>
              <a:ext cx="1325" cy="388325"/>
            </a:xfrm>
            <a:custGeom>
              <a:avLst/>
              <a:gdLst/>
              <a:ahLst/>
              <a:cxnLst/>
              <a:rect l="l" t="t" r="r" b="b"/>
              <a:pathLst>
                <a:path w="53" h="15533" extrusionOk="0">
                  <a:moveTo>
                    <a:pt x="27" y="0"/>
                  </a:moveTo>
                  <a:cubicBezTo>
                    <a:pt x="12" y="0"/>
                    <a:pt x="0" y="12"/>
                    <a:pt x="0" y="26"/>
                  </a:cubicBezTo>
                  <a:lnTo>
                    <a:pt x="0" y="15506"/>
                  </a:lnTo>
                  <a:cubicBezTo>
                    <a:pt x="0" y="15520"/>
                    <a:pt x="12" y="15533"/>
                    <a:pt x="27" y="15533"/>
                  </a:cubicBezTo>
                  <a:cubicBezTo>
                    <a:pt x="41" y="15533"/>
                    <a:pt x="53" y="15520"/>
                    <a:pt x="53" y="15506"/>
                  </a:cubicBezTo>
                  <a:lnTo>
                    <a:pt x="53" y="26"/>
                  </a:lnTo>
                  <a:cubicBezTo>
                    <a:pt x="53" y="12"/>
                    <a:pt x="41"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6"/>
            <p:cNvSpPr/>
            <p:nvPr/>
          </p:nvSpPr>
          <p:spPr>
            <a:xfrm>
              <a:off x="3787675" y="2882850"/>
              <a:ext cx="56875" cy="89575"/>
            </a:xfrm>
            <a:custGeom>
              <a:avLst/>
              <a:gdLst/>
              <a:ahLst/>
              <a:cxnLst/>
              <a:rect l="l" t="t" r="r" b="b"/>
              <a:pathLst>
                <a:path w="2275" h="3583" extrusionOk="0">
                  <a:moveTo>
                    <a:pt x="1138" y="0"/>
                  </a:moveTo>
                  <a:cubicBezTo>
                    <a:pt x="781" y="0"/>
                    <a:pt x="1" y="1786"/>
                    <a:pt x="1" y="2424"/>
                  </a:cubicBezTo>
                  <a:cubicBezTo>
                    <a:pt x="1" y="3063"/>
                    <a:pt x="509" y="3583"/>
                    <a:pt x="1138" y="3583"/>
                  </a:cubicBezTo>
                  <a:cubicBezTo>
                    <a:pt x="1766" y="3583"/>
                    <a:pt x="2274" y="3063"/>
                    <a:pt x="2274" y="2424"/>
                  </a:cubicBezTo>
                  <a:cubicBezTo>
                    <a:pt x="2274" y="1784"/>
                    <a:pt x="1596" y="1"/>
                    <a:pt x="1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6"/>
            <p:cNvSpPr/>
            <p:nvPr/>
          </p:nvSpPr>
          <p:spPr>
            <a:xfrm>
              <a:off x="3929625" y="2950375"/>
              <a:ext cx="56850" cy="89575"/>
            </a:xfrm>
            <a:custGeom>
              <a:avLst/>
              <a:gdLst/>
              <a:ahLst/>
              <a:cxnLst/>
              <a:rect l="l" t="t" r="r" b="b"/>
              <a:pathLst>
                <a:path w="2274" h="3583" extrusionOk="0">
                  <a:moveTo>
                    <a:pt x="1138" y="0"/>
                  </a:moveTo>
                  <a:cubicBezTo>
                    <a:pt x="781" y="0"/>
                    <a:pt x="0" y="1786"/>
                    <a:pt x="0" y="2425"/>
                  </a:cubicBezTo>
                  <a:cubicBezTo>
                    <a:pt x="0" y="3063"/>
                    <a:pt x="510" y="3583"/>
                    <a:pt x="1138" y="3583"/>
                  </a:cubicBezTo>
                  <a:cubicBezTo>
                    <a:pt x="1766" y="3583"/>
                    <a:pt x="2274" y="3063"/>
                    <a:pt x="2274" y="2425"/>
                  </a:cubicBezTo>
                  <a:cubicBezTo>
                    <a:pt x="2274" y="1785"/>
                    <a:pt x="1597" y="0"/>
                    <a:pt x="1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6"/>
            <p:cNvSpPr/>
            <p:nvPr/>
          </p:nvSpPr>
          <p:spPr>
            <a:xfrm>
              <a:off x="3929625" y="2813525"/>
              <a:ext cx="56850" cy="89575"/>
            </a:xfrm>
            <a:custGeom>
              <a:avLst/>
              <a:gdLst/>
              <a:ahLst/>
              <a:cxnLst/>
              <a:rect l="l" t="t" r="r" b="b"/>
              <a:pathLst>
                <a:path w="2274" h="3583" extrusionOk="0">
                  <a:moveTo>
                    <a:pt x="1138" y="1"/>
                  </a:moveTo>
                  <a:cubicBezTo>
                    <a:pt x="781" y="1"/>
                    <a:pt x="0" y="1786"/>
                    <a:pt x="0" y="2425"/>
                  </a:cubicBezTo>
                  <a:cubicBezTo>
                    <a:pt x="0" y="3064"/>
                    <a:pt x="510" y="3582"/>
                    <a:pt x="1138" y="3582"/>
                  </a:cubicBezTo>
                  <a:cubicBezTo>
                    <a:pt x="1766" y="3582"/>
                    <a:pt x="2274" y="3064"/>
                    <a:pt x="2274" y="2425"/>
                  </a:cubicBezTo>
                  <a:cubicBezTo>
                    <a:pt x="2274" y="1784"/>
                    <a:pt x="1597" y="1"/>
                    <a:pt x="1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6"/>
            <p:cNvSpPr/>
            <p:nvPr/>
          </p:nvSpPr>
          <p:spPr>
            <a:xfrm>
              <a:off x="3929625" y="3087225"/>
              <a:ext cx="56850" cy="89575"/>
            </a:xfrm>
            <a:custGeom>
              <a:avLst/>
              <a:gdLst/>
              <a:ahLst/>
              <a:cxnLst/>
              <a:rect l="l" t="t" r="r" b="b"/>
              <a:pathLst>
                <a:path w="2274" h="3583" extrusionOk="0">
                  <a:moveTo>
                    <a:pt x="1138" y="1"/>
                  </a:moveTo>
                  <a:cubicBezTo>
                    <a:pt x="781" y="1"/>
                    <a:pt x="0" y="1785"/>
                    <a:pt x="0" y="2424"/>
                  </a:cubicBezTo>
                  <a:cubicBezTo>
                    <a:pt x="0" y="3063"/>
                    <a:pt x="510" y="3582"/>
                    <a:pt x="1138" y="3582"/>
                  </a:cubicBezTo>
                  <a:cubicBezTo>
                    <a:pt x="1766" y="3582"/>
                    <a:pt x="2274" y="3063"/>
                    <a:pt x="2274" y="2424"/>
                  </a:cubicBezTo>
                  <a:cubicBezTo>
                    <a:pt x="2274" y="1784"/>
                    <a:pt x="1597" y="1"/>
                    <a:pt x="1138" y="1"/>
                  </a:cubicBezTo>
                  <a:close/>
                </a:path>
              </a:pathLst>
            </a:custGeom>
            <a:solidFill>
              <a:srgbClr val="FFE5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6"/>
            <p:cNvSpPr/>
            <p:nvPr/>
          </p:nvSpPr>
          <p:spPr>
            <a:xfrm>
              <a:off x="3787675" y="3017900"/>
              <a:ext cx="56875" cy="89550"/>
            </a:xfrm>
            <a:custGeom>
              <a:avLst/>
              <a:gdLst/>
              <a:ahLst/>
              <a:cxnLst/>
              <a:rect l="l" t="t" r="r" b="b"/>
              <a:pathLst>
                <a:path w="2275" h="3582" extrusionOk="0">
                  <a:moveTo>
                    <a:pt x="1138" y="1"/>
                  </a:moveTo>
                  <a:cubicBezTo>
                    <a:pt x="781" y="1"/>
                    <a:pt x="1" y="1786"/>
                    <a:pt x="1" y="2425"/>
                  </a:cubicBezTo>
                  <a:cubicBezTo>
                    <a:pt x="1" y="3063"/>
                    <a:pt x="509" y="3582"/>
                    <a:pt x="1138" y="3582"/>
                  </a:cubicBezTo>
                  <a:cubicBezTo>
                    <a:pt x="1766" y="3582"/>
                    <a:pt x="2274" y="3063"/>
                    <a:pt x="2274" y="2425"/>
                  </a:cubicBezTo>
                  <a:cubicBezTo>
                    <a:pt x="2274" y="1784"/>
                    <a:pt x="1596" y="1"/>
                    <a:pt x="11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6"/>
            <p:cNvSpPr/>
            <p:nvPr/>
          </p:nvSpPr>
          <p:spPr>
            <a:xfrm>
              <a:off x="4094125" y="2751725"/>
              <a:ext cx="1350" cy="336200"/>
            </a:xfrm>
            <a:custGeom>
              <a:avLst/>
              <a:gdLst/>
              <a:ahLst/>
              <a:cxnLst/>
              <a:rect l="l" t="t" r="r" b="b"/>
              <a:pathLst>
                <a:path w="54" h="13448" extrusionOk="0">
                  <a:moveTo>
                    <a:pt x="27" y="0"/>
                  </a:moveTo>
                  <a:cubicBezTo>
                    <a:pt x="13" y="0"/>
                    <a:pt x="1" y="12"/>
                    <a:pt x="1" y="26"/>
                  </a:cubicBezTo>
                  <a:lnTo>
                    <a:pt x="1" y="13421"/>
                  </a:lnTo>
                  <a:cubicBezTo>
                    <a:pt x="1" y="13435"/>
                    <a:pt x="13" y="13447"/>
                    <a:pt x="27" y="13447"/>
                  </a:cubicBezTo>
                  <a:cubicBezTo>
                    <a:pt x="42" y="13447"/>
                    <a:pt x="53" y="13435"/>
                    <a:pt x="53" y="13421"/>
                  </a:cubicBezTo>
                  <a:lnTo>
                    <a:pt x="53" y="26"/>
                  </a:lnTo>
                  <a:cubicBezTo>
                    <a:pt x="53" y="12"/>
                    <a:pt x="42"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6"/>
            <p:cNvSpPr/>
            <p:nvPr/>
          </p:nvSpPr>
          <p:spPr>
            <a:xfrm>
              <a:off x="4236100" y="2751725"/>
              <a:ext cx="1325" cy="388325"/>
            </a:xfrm>
            <a:custGeom>
              <a:avLst/>
              <a:gdLst/>
              <a:ahLst/>
              <a:cxnLst/>
              <a:rect l="l" t="t" r="r" b="b"/>
              <a:pathLst>
                <a:path w="53" h="15533" extrusionOk="0">
                  <a:moveTo>
                    <a:pt x="26" y="0"/>
                  </a:moveTo>
                  <a:cubicBezTo>
                    <a:pt x="12" y="0"/>
                    <a:pt x="0" y="12"/>
                    <a:pt x="0" y="26"/>
                  </a:cubicBezTo>
                  <a:lnTo>
                    <a:pt x="0" y="15506"/>
                  </a:lnTo>
                  <a:cubicBezTo>
                    <a:pt x="0" y="15520"/>
                    <a:pt x="12" y="15533"/>
                    <a:pt x="26" y="15533"/>
                  </a:cubicBezTo>
                  <a:cubicBezTo>
                    <a:pt x="40" y="15533"/>
                    <a:pt x="53" y="15520"/>
                    <a:pt x="53" y="15506"/>
                  </a:cubicBezTo>
                  <a:lnTo>
                    <a:pt x="53" y="26"/>
                  </a:lnTo>
                  <a:cubicBezTo>
                    <a:pt x="53" y="12"/>
                    <a:pt x="40"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6"/>
            <p:cNvSpPr/>
            <p:nvPr/>
          </p:nvSpPr>
          <p:spPr>
            <a:xfrm>
              <a:off x="4066375" y="2882850"/>
              <a:ext cx="56875" cy="89575"/>
            </a:xfrm>
            <a:custGeom>
              <a:avLst/>
              <a:gdLst/>
              <a:ahLst/>
              <a:cxnLst/>
              <a:rect l="l" t="t" r="r" b="b"/>
              <a:pathLst>
                <a:path w="2275" h="3583" extrusionOk="0">
                  <a:moveTo>
                    <a:pt x="1137" y="0"/>
                  </a:moveTo>
                  <a:cubicBezTo>
                    <a:pt x="781" y="0"/>
                    <a:pt x="1" y="1786"/>
                    <a:pt x="1" y="2424"/>
                  </a:cubicBezTo>
                  <a:cubicBezTo>
                    <a:pt x="1" y="3063"/>
                    <a:pt x="510" y="3583"/>
                    <a:pt x="1137" y="3583"/>
                  </a:cubicBezTo>
                  <a:cubicBezTo>
                    <a:pt x="1766" y="3583"/>
                    <a:pt x="2274" y="3063"/>
                    <a:pt x="2274" y="2424"/>
                  </a:cubicBezTo>
                  <a:cubicBezTo>
                    <a:pt x="2274" y="1784"/>
                    <a:pt x="1595" y="1"/>
                    <a:pt x="11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6"/>
            <p:cNvSpPr/>
            <p:nvPr/>
          </p:nvSpPr>
          <p:spPr>
            <a:xfrm>
              <a:off x="4208325" y="2950375"/>
              <a:ext cx="56850" cy="89575"/>
            </a:xfrm>
            <a:custGeom>
              <a:avLst/>
              <a:gdLst/>
              <a:ahLst/>
              <a:cxnLst/>
              <a:rect l="l" t="t" r="r" b="b"/>
              <a:pathLst>
                <a:path w="2274" h="3583" extrusionOk="0">
                  <a:moveTo>
                    <a:pt x="1137" y="0"/>
                  </a:moveTo>
                  <a:cubicBezTo>
                    <a:pt x="780" y="0"/>
                    <a:pt x="0" y="1786"/>
                    <a:pt x="0" y="2425"/>
                  </a:cubicBezTo>
                  <a:cubicBezTo>
                    <a:pt x="0" y="3063"/>
                    <a:pt x="510" y="3583"/>
                    <a:pt x="1137" y="3583"/>
                  </a:cubicBezTo>
                  <a:cubicBezTo>
                    <a:pt x="1766" y="3583"/>
                    <a:pt x="2274" y="3063"/>
                    <a:pt x="2274" y="2425"/>
                  </a:cubicBezTo>
                  <a:cubicBezTo>
                    <a:pt x="2274" y="1785"/>
                    <a:pt x="1594" y="0"/>
                    <a:pt x="11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6"/>
            <p:cNvSpPr/>
            <p:nvPr/>
          </p:nvSpPr>
          <p:spPr>
            <a:xfrm>
              <a:off x="4208325" y="2813525"/>
              <a:ext cx="56850" cy="89575"/>
            </a:xfrm>
            <a:custGeom>
              <a:avLst/>
              <a:gdLst/>
              <a:ahLst/>
              <a:cxnLst/>
              <a:rect l="l" t="t" r="r" b="b"/>
              <a:pathLst>
                <a:path w="2274" h="3583" extrusionOk="0">
                  <a:moveTo>
                    <a:pt x="1137" y="1"/>
                  </a:moveTo>
                  <a:cubicBezTo>
                    <a:pt x="780" y="1"/>
                    <a:pt x="0" y="1786"/>
                    <a:pt x="0" y="2425"/>
                  </a:cubicBezTo>
                  <a:cubicBezTo>
                    <a:pt x="0" y="3064"/>
                    <a:pt x="510" y="3582"/>
                    <a:pt x="1137" y="3582"/>
                  </a:cubicBezTo>
                  <a:cubicBezTo>
                    <a:pt x="1766" y="3582"/>
                    <a:pt x="2274" y="3064"/>
                    <a:pt x="2274" y="2425"/>
                  </a:cubicBezTo>
                  <a:cubicBezTo>
                    <a:pt x="2274" y="1784"/>
                    <a:pt x="1594" y="1"/>
                    <a:pt x="1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6"/>
            <p:cNvSpPr/>
            <p:nvPr/>
          </p:nvSpPr>
          <p:spPr>
            <a:xfrm>
              <a:off x="4208325" y="3087225"/>
              <a:ext cx="56850" cy="89575"/>
            </a:xfrm>
            <a:custGeom>
              <a:avLst/>
              <a:gdLst/>
              <a:ahLst/>
              <a:cxnLst/>
              <a:rect l="l" t="t" r="r" b="b"/>
              <a:pathLst>
                <a:path w="2274" h="3583" extrusionOk="0">
                  <a:moveTo>
                    <a:pt x="1137" y="1"/>
                  </a:moveTo>
                  <a:cubicBezTo>
                    <a:pt x="780" y="1"/>
                    <a:pt x="0" y="1785"/>
                    <a:pt x="0" y="2424"/>
                  </a:cubicBezTo>
                  <a:cubicBezTo>
                    <a:pt x="0" y="3063"/>
                    <a:pt x="510" y="3582"/>
                    <a:pt x="1137" y="3582"/>
                  </a:cubicBezTo>
                  <a:cubicBezTo>
                    <a:pt x="1766" y="3582"/>
                    <a:pt x="2274" y="3063"/>
                    <a:pt x="2274" y="2424"/>
                  </a:cubicBezTo>
                  <a:cubicBezTo>
                    <a:pt x="2274" y="1784"/>
                    <a:pt x="1594" y="1"/>
                    <a:pt x="1137" y="1"/>
                  </a:cubicBezTo>
                  <a:close/>
                </a:path>
              </a:pathLst>
            </a:custGeom>
            <a:solidFill>
              <a:srgbClr val="BDAC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6"/>
            <p:cNvSpPr/>
            <p:nvPr/>
          </p:nvSpPr>
          <p:spPr>
            <a:xfrm>
              <a:off x="4066375" y="3017900"/>
              <a:ext cx="56875" cy="89550"/>
            </a:xfrm>
            <a:custGeom>
              <a:avLst/>
              <a:gdLst/>
              <a:ahLst/>
              <a:cxnLst/>
              <a:rect l="l" t="t" r="r" b="b"/>
              <a:pathLst>
                <a:path w="2275" h="3582" extrusionOk="0">
                  <a:moveTo>
                    <a:pt x="1137" y="1"/>
                  </a:moveTo>
                  <a:cubicBezTo>
                    <a:pt x="781" y="1"/>
                    <a:pt x="1" y="1786"/>
                    <a:pt x="1" y="2425"/>
                  </a:cubicBezTo>
                  <a:cubicBezTo>
                    <a:pt x="1" y="3063"/>
                    <a:pt x="510" y="3582"/>
                    <a:pt x="1137" y="3582"/>
                  </a:cubicBezTo>
                  <a:cubicBezTo>
                    <a:pt x="1766" y="3582"/>
                    <a:pt x="2274" y="3063"/>
                    <a:pt x="2274" y="2425"/>
                  </a:cubicBezTo>
                  <a:cubicBezTo>
                    <a:pt x="2274" y="1784"/>
                    <a:pt x="1595" y="1"/>
                    <a:pt x="1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6"/>
            <p:cNvSpPr/>
            <p:nvPr/>
          </p:nvSpPr>
          <p:spPr>
            <a:xfrm>
              <a:off x="3734525" y="2429050"/>
              <a:ext cx="577825" cy="342000"/>
            </a:xfrm>
            <a:custGeom>
              <a:avLst/>
              <a:gdLst/>
              <a:ahLst/>
              <a:cxnLst/>
              <a:rect l="l" t="t" r="r" b="b"/>
              <a:pathLst>
                <a:path w="23113" h="13680" extrusionOk="0">
                  <a:moveTo>
                    <a:pt x="8366" y="0"/>
                  </a:moveTo>
                  <a:cubicBezTo>
                    <a:pt x="6413" y="0"/>
                    <a:pt x="4828" y="1600"/>
                    <a:pt x="4802" y="3583"/>
                  </a:cubicBezTo>
                  <a:cubicBezTo>
                    <a:pt x="3691" y="4198"/>
                    <a:pt x="2937" y="5396"/>
                    <a:pt x="2937" y="6775"/>
                  </a:cubicBezTo>
                  <a:lnTo>
                    <a:pt x="2937" y="6868"/>
                  </a:lnTo>
                  <a:lnTo>
                    <a:pt x="2924" y="6868"/>
                  </a:lnTo>
                  <a:cubicBezTo>
                    <a:pt x="1309" y="6868"/>
                    <a:pt x="0" y="8201"/>
                    <a:pt x="0" y="9845"/>
                  </a:cubicBezTo>
                  <a:lnTo>
                    <a:pt x="0" y="10702"/>
                  </a:lnTo>
                  <a:cubicBezTo>
                    <a:pt x="0" y="12347"/>
                    <a:pt x="1310" y="13680"/>
                    <a:pt x="2924" y="13680"/>
                  </a:cubicBezTo>
                  <a:lnTo>
                    <a:pt x="20190" y="13680"/>
                  </a:lnTo>
                  <a:cubicBezTo>
                    <a:pt x="21805" y="13680"/>
                    <a:pt x="23113" y="12347"/>
                    <a:pt x="23113" y="10702"/>
                  </a:cubicBezTo>
                  <a:lnTo>
                    <a:pt x="23113" y="9845"/>
                  </a:lnTo>
                  <a:cubicBezTo>
                    <a:pt x="23113" y="8201"/>
                    <a:pt x="21804" y="6868"/>
                    <a:pt x="20190" y="6868"/>
                  </a:cubicBezTo>
                  <a:lnTo>
                    <a:pt x="20176" y="6868"/>
                  </a:lnTo>
                  <a:lnTo>
                    <a:pt x="20176" y="6775"/>
                  </a:lnTo>
                  <a:cubicBezTo>
                    <a:pt x="20176" y="4769"/>
                    <a:pt x="18581" y="3144"/>
                    <a:pt x="16612" y="3144"/>
                  </a:cubicBezTo>
                  <a:lnTo>
                    <a:pt x="15587" y="3144"/>
                  </a:lnTo>
                  <a:cubicBezTo>
                    <a:pt x="14545" y="3144"/>
                    <a:pt x="13606" y="3599"/>
                    <a:pt x="12955" y="4328"/>
                  </a:cubicBezTo>
                  <a:lnTo>
                    <a:pt x="12955" y="3631"/>
                  </a:lnTo>
                  <a:cubicBezTo>
                    <a:pt x="12955" y="1626"/>
                    <a:pt x="11358" y="0"/>
                    <a:pt x="93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6"/>
            <p:cNvSpPr/>
            <p:nvPr/>
          </p:nvSpPr>
          <p:spPr>
            <a:xfrm>
              <a:off x="3887500" y="2649675"/>
              <a:ext cx="29550" cy="30150"/>
            </a:xfrm>
            <a:custGeom>
              <a:avLst/>
              <a:gdLst/>
              <a:ahLst/>
              <a:cxnLst/>
              <a:rect l="l" t="t" r="r" b="b"/>
              <a:pathLst>
                <a:path w="1182" h="1206" extrusionOk="0">
                  <a:moveTo>
                    <a:pt x="591" y="0"/>
                  </a:moveTo>
                  <a:cubicBezTo>
                    <a:pt x="264" y="0"/>
                    <a:pt x="0" y="271"/>
                    <a:pt x="0" y="602"/>
                  </a:cubicBezTo>
                  <a:cubicBezTo>
                    <a:pt x="0" y="936"/>
                    <a:pt x="264" y="1205"/>
                    <a:pt x="591" y="1205"/>
                  </a:cubicBezTo>
                  <a:cubicBezTo>
                    <a:pt x="917" y="1205"/>
                    <a:pt x="1181" y="935"/>
                    <a:pt x="1181" y="602"/>
                  </a:cubicBezTo>
                  <a:cubicBezTo>
                    <a:pt x="1181" y="271"/>
                    <a:pt x="917" y="1"/>
                    <a:pt x="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6"/>
            <p:cNvSpPr/>
            <p:nvPr/>
          </p:nvSpPr>
          <p:spPr>
            <a:xfrm>
              <a:off x="4129875" y="2649675"/>
              <a:ext cx="29575" cy="30150"/>
            </a:xfrm>
            <a:custGeom>
              <a:avLst/>
              <a:gdLst/>
              <a:ahLst/>
              <a:cxnLst/>
              <a:rect l="l" t="t" r="r" b="b"/>
              <a:pathLst>
                <a:path w="1183" h="1206" extrusionOk="0">
                  <a:moveTo>
                    <a:pt x="592" y="0"/>
                  </a:moveTo>
                  <a:cubicBezTo>
                    <a:pt x="265" y="0"/>
                    <a:pt x="1" y="270"/>
                    <a:pt x="1" y="602"/>
                  </a:cubicBezTo>
                  <a:cubicBezTo>
                    <a:pt x="1" y="936"/>
                    <a:pt x="265" y="1205"/>
                    <a:pt x="592" y="1205"/>
                  </a:cubicBezTo>
                  <a:cubicBezTo>
                    <a:pt x="918" y="1205"/>
                    <a:pt x="1182" y="936"/>
                    <a:pt x="1182" y="602"/>
                  </a:cubicBezTo>
                  <a:cubicBezTo>
                    <a:pt x="1182" y="270"/>
                    <a:pt x="918"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6"/>
            <p:cNvSpPr/>
            <p:nvPr/>
          </p:nvSpPr>
          <p:spPr>
            <a:xfrm>
              <a:off x="3974450" y="2677575"/>
              <a:ext cx="101750" cy="21775"/>
            </a:xfrm>
            <a:custGeom>
              <a:avLst/>
              <a:gdLst/>
              <a:ahLst/>
              <a:cxnLst/>
              <a:rect l="l" t="t" r="r" b="b"/>
              <a:pathLst>
                <a:path w="4070" h="871" extrusionOk="0">
                  <a:moveTo>
                    <a:pt x="97" y="1"/>
                  </a:moveTo>
                  <a:cubicBezTo>
                    <a:pt x="76" y="1"/>
                    <a:pt x="55" y="8"/>
                    <a:pt x="40" y="24"/>
                  </a:cubicBezTo>
                  <a:cubicBezTo>
                    <a:pt x="4" y="55"/>
                    <a:pt x="0" y="110"/>
                    <a:pt x="33" y="147"/>
                  </a:cubicBezTo>
                  <a:cubicBezTo>
                    <a:pt x="58" y="176"/>
                    <a:pt x="683" y="870"/>
                    <a:pt x="2010" y="870"/>
                  </a:cubicBezTo>
                  <a:lnTo>
                    <a:pt x="2057" y="870"/>
                  </a:lnTo>
                  <a:cubicBezTo>
                    <a:pt x="3385" y="870"/>
                    <a:pt x="4009" y="176"/>
                    <a:pt x="4037" y="147"/>
                  </a:cubicBezTo>
                  <a:cubicBezTo>
                    <a:pt x="4070" y="111"/>
                    <a:pt x="4066" y="56"/>
                    <a:pt x="4030" y="24"/>
                  </a:cubicBezTo>
                  <a:cubicBezTo>
                    <a:pt x="4014" y="9"/>
                    <a:pt x="3993" y="1"/>
                    <a:pt x="3972" y="1"/>
                  </a:cubicBezTo>
                  <a:cubicBezTo>
                    <a:pt x="3948" y="1"/>
                    <a:pt x="3925" y="11"/>
                    <a:pt x="3909" y="30"/>
                  </a:cubicBezTo>
                  <a:cubicBezTo>
                    <a:pt x="3902" y="37"/>
                    <a:pt x="3306" y="696"/>
                    <a:pt x="2058" y="696"/>
                  </a:cubicBezTo>
                  <a:lnTo>
                    <a:pt x="2011" y="696"/>
                  </a:lnTo>
                  <a:cubicBezTo>
                    <a:pt x="765" y="696"/>
                    <a:pt x="166" y="37"/>
                    <a:pt x="161" y="30"/>
                  </a:cubicBezTo>
                  <a:cubicBezTo>
                    <a:pt x="144" y="10"/>
                    <a:pt x="121"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6"/>
            <p:cNvSpPr/>
            <p:nvPr/>
          </p:nvSpPr>
          <p:spPr>
            <a:xfrm>
              <a:off x="3828025" y="2688475"/>
              <a:ext cx="59500" cy="60600"/>
            </a:xfrm>
            <a:custGeom>
              <a:avLst/>
              <a:gdLst/>
              <a:ahLst/>
              <a:cxnLst/>
              <a:rect l="l" t="t" r="r" b="b"/>
              <a:pathLst>
                <a:path w="2380" h="2424" extrusionOk="0">
                  <a:moveTo>
                    <a:pt x="1189" y="1"/>
                  </a:moveTo>
                  <a:cubicBezTo>
                    <a:pt x="534" y="1"/>
                    <a:pt x="1" y="543"/>
                    <a:pt x="1" y="1212"/>
                  </a:cubicBezTo>
                  <a:cubicBezTo>
                    <a:pt x="1" y="1881"/>
                    <a:pt x="533" y="2424"/>
                    <a:pt x="1189" y="2424"/>
                  </a:cubicBezTo>
                  <a:cubicBezTo>
                    <a:pt x="1847" y="2424"/>
                    <a:pt x="2379" y="1881"/>
                    <a:pt x="2379" y="1212"/>
                  </a:cubicBezTo>
                  <a:cubicBezTo>
                    <a:pt x="2379" y="543"/>
                    <a:pt x="1846" y="1"/>
                    <a:pt x="1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6"/>
            <p:cNvSpPr/>
            <p:nvPr/>
          </p:nvSpPr>
          <p:spPr>
            <a:xfrm>
              <a:off x="4159450" y="2688475"/>
              <a:ext cx="59475" cy="60600"/>
            </a:xfrm>
            <a:custGeom>
              <a:avLst/>
              <a:gdLst/>
              <a:ahLst/>
              <a:cxnLst/>
              <a:rect l="l" t="t" r="r" b="b"/>
              <a:pathLst>
                <a:path w="2379" h="2424" extrusionOk="0">
                  <a:moveTo>
                    <a:pt x="1190" y="1"/>
                  </a:moveTo>
                  <a:cubicBezTo>
                    <a:pt x="532" y="1"/>
                    <a:pt x="0" y="543"/>
                    <a:pt x="0" y="1212"/>
                  </a:cubicBezTo>
                  <a:cubicBezTo>
                    <a:pt x="0" y="1881"/>
                    <a:pt x="532" y="2424"/>
                    <a:pt x="1190" y="2424"/>
                  </a:cubicBezTo>
                  <a:cubicBezTo>
                    <a:pt x="1846" y="2424"/>
                    <a:pt x="2378" y="1881"/>
                    <a:pt x="2378" y="1212"/>
                  </a:cubicBezTo>
                  <a:cubicBezTo>
                    <a:pt x="2378" y="543"/>
                    <a:pt x="1845" y="1"/>
                    <a:pt x="1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6"/>
            <p:cNvSpPr/>
            <p:nvPr/>
          </p:nvSpPr>
          <p:spPr>
            <a:xfrm>
              <a:off x="3841650" y="2510725"/>
              <a:ext cx="88325" cy="75700"/>
            </a:xfrm>
            <a:custGeom>
              <a:avLst/>
              <a:gdLst/>
              <a:ahLst/>
              <a:cxnLst/>
              <a:rect l="l" t="t" r="r" b="b"/>
              <a:pathLst>
                <a:path w="3533" h="3028" extrusionOk="0">
                  <a:moveTo>
                    <a:pt x="1374" y="1"/>
                  </a:moveTo>
                  <a:cubicBezTo>
                    <a:pt x="920" y="1"/>
                    <a:pt x="462" y="152"/>
                    <a:pt x="74" y="441"/>
                  </a:cubicBezTo>
                  <a:cubicBezTo>
                    <a:pt x="1" y="497"/>
                    <a:pt x="51" y="606"/>
                    <a:pt x="121" y="606"/>
                  </a:cubicBezTo>
                  <a:cubicBezTo>
                    <a:pt x="136" y="606"/>
                    <a:pt x="152" y="600"/>
                    <a:pt x="168" y="588"/>
                  </a:cubicBezTo>
                  <a:cubicBezTo>
                    <a:pt x="528" y="320"/>
                    <a:pt x="957" y="180"/>
                    <a:pt x="1380" y="180"/>
                  </a:cubicBezTo>
                  <a:cubicBezTo>
                    <a:pt x="1916" y="180"/>
                    <a:pt x="2442" y="405"/>
                    <a:pt x="2804" y="881"/>
                  </a:cubicBezTo>
                  <a:cubicBezTo>
                    <a:pt x="3175" y="1369"/>
                    <a:pt x="3240" y="2016"/>
                    <a:pt x="2867" y="2528"/>
                  </a:cubicBezTo>
                  <a:cubicBezTo>
                    <a:pt x="2692" y="2769"/>
                    <a:pt x="2348" y="2877"/>
                    <a:pt x="2045" y="2877"/>
                  </a:cubicBezTo>
                  <a:cubicBezTo>
                    <a:pt x="1976" y="2877"/>
                    <a:pt x="1909" y="2871"/>
                    <a:pt x="1847" y="2860"/>
                  </a:cubicBezTo>
                  <a:cubicBezTo>
                    <a:pt x="1747" y="2829"/>
                    <a:pt x="1648" y="2797"/>
                    <a:pt x="1549" y="2767"/>
                  </a:cubicBezTo>
                  <a:cubicBezTo>
                    <a:pt x="1364" y="2293"/>
                    <a:pt x="1353" y="2056"/>
                    <a:pt x="1517" y="2056"/>
                  </a:cubicBezTo>
                  <a:cubicBezTo>
                    <a:pt x="1601" y="2056"/>
                    <a:pt x="1730" y="2118"/>
                    <a:pt x="1905" y="2241"/>
                  </a:cubicBezTo>
                  <a:cubicBezTo>
                    <a:pt x="1889" y="2305"/>
                    <a:pt x="1939" y="2343"/>
                    <a:pt x="1989" y="2343"/>
                  </a:cubicBezTo>
                  <a:cubicBezTo>
                    <a:pt x="2026" y="2343"/>
                    <a:pt x="2063" y="2323"/>
                    <a:pt x="2075" y="2277"/>
                  </a:cubicBezTo>
                  <a:cubicBezTo>
                    <a:pt x="2157" y="1954"/>
                    <a:pt x="1978" y="1817"/>
                    <a:pt x="1751" y="1817"/>
                  </a:cubicBezTo>
                  <a:cubicBezTo>
                    <a:pt x="1499" y="1817"/>
                    <a:pt x="1187" y="1988"/>
                    <a:pt x="1111" y="2264"/>
                  </a:cubicBezTo>
                  <a:cubicBezTo>
                    <a:pt x="960" y="2815"/>
                    <a:pt x="1522" y="3028"/>
                    <a:pt x="2047" y="3028"/>
                  </a:cubicBezTo>
                  <a:cubicBezTo>
                    <a:pt x="2306" y="3028"/>
                    <a:pt x="2555" y="2976"/>
                    <a:pt x="2705" y="2887"/>
                  </a:cubicBezTo>
                  <a:cubicBezTo>
                    <a:pt x="3533" y="2395"/>
                    <a:pt x="3400" y="1248"/>
                    <a:pt x="2811" y="623"/>
                  </a:cubicBezTo>
                  <a:cubicBezTo>
                    <a:pt x="2415" y="201"/>
                    <a:pt x="1897" y="1"/>
                    <a:pt x="1374" y="1"/>
                  </a:cubicBezTo>
                  <a:close/>
                </a:path>
              </a:pathLst>
            </a:custGeom>
            <a:solidFill>
              <a:srgbClr val="FFFFFF">
                <a:alpha val="4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6"/>
            <p:cNvSpPr/>
            <p:nvPr/>
          </p:nvSpPr>
          <p:spPr>
            <a:xfrm>
              <a:off x="3997325" y="2524650"/>
              <a:ext cx="67800" cy="64150"/>
            </a:xfrm>
            <a:custGeom>
              <a:avLst/>
              <a:gdLst/>
              <a:ahLst/>
              <a:cxnLst/>
              <a:rect l="l" t="t" r="r" b="b"/>
              <a:pathLst>
                <a:path w="2712" h="2566" extrusionOk="0">
                  <a:moveTo>
                    <a:pt x="2528" y="1"/>
                  </a:moveTo>
                  <a:cubicBezTo>
                    <a:pt x="2482" y="1"/>
                    <a:pt x="2435" y="34"/>
                    <a:pt x="2443" y="94"/>
                  </a:cubicBezTo>
                  <a:cubicBezTo>
                    <a:pt x="2530" y="868"/>
                    <a:pt x="2449" y="1735"/>
                    <a:pt x="1743" y="2200"/>
                  </a:cubicBezTo>
                  <a:cubicBezTo>
                    <a:pt x="1570" y="2314"/>
                    <a:pt x="1260" y="2412"/>
                    <a:pt x="968" y="2412"/>
                  </a:cubicBezTo>
                  <a:cubicBezTo>
                    <a:pt x="690" y="2412"/>
                    <a:pt x="428" y="2322"/>
                    <a:pt x="319" y="2070"/>
                  </a:cubicBezTo>
                  <a:cubicBezTo>
                    <a:pt x="321" y="1842"/>
                    <a:pt x="321" y="1613"/>
                    <a:pt x="322" y="1384"/>
                  </a:cubicBezTo>
                  <a:cubicBezTo>
                    <a:pt x="413" y="1265"/>
                    <a:pt x="530" y="1191"/>
                    <a:pt x="671" y="1160"/>
                  </a:cubicBezTo>
                  <a:cubicBezTo>
                    <a:pt x="758" y="1111"/>
                    <a:pt x="845" y="1086"/>
                    <a:pt x="932" y="1086"/>
                  </a:cubicBezTo>
                  <a:cubicBezTo>
                    <a:pt x="1073" y="1086"/>
                    <a:pt x="1214" y="1150"/>
                    <a:pt x="1356" y="1278"/>
                  </a:cubicBezTo>
                  <a:cubicBezTo>
                    <a:pt x="1368" y="1648"/>
                    <a:pt x="1292" y="1834"/>
                    <a:pt x="1127" y="1834"/>
                  </a:cubicBezTo>
                  <a:cubicBezTo>
                    <a:pt x="1065" y="1834"/>
                    <a:pt x="990" y="1807"/>
                    <a:pt x="903" y="1754"/>
                  </a:cubicBezTo>
                  <a:cubicBezTo>
                    <a:pt x="887" y="1743"/>
                    <a:pt x="870" y="1738"/>
                    <a:pt x="854" y="1738"/>
                  </a:cubicBezTo>
                  <a:cubicBezTo>
                    <a:pt x="780" y="1738"/>
                    <a:pt x="721" y="1840"/>
                    <a:pt x="796" y="1891"/>
                  </a:cubicBezTo>
                  <a:cubicBezTo>
                    <a:pt x="900" y="1963"/>
                    <a:pt x="1008" y="1994"/>
                    <a:pt x="1111" y="1994"/>
                  </a:cubicBezTo>
                  <a:cubicBezTo>
                    <a:pt x="1488" y="1994"/>
                    <a:pt x="1788" y="1573"/>
                    <a:pt x="1493" y="1174"/>
                  </a:cubicBezTo>
                  <a:cubicBezTo>
                    <a:pt x="1356" y="990"/>
                    <a:pt x="1155" y="911"/>
                    <a:pt x="946" y="911"/>
                  </a:cubicBezTo>
                  <a:cubicBezTo>
                    <a:pt x="514" y="911"/>
                    <a:pt x="46" y="1246"/>
                    <a:pt x="27" y="1693"/>
                  </a:cubicBezTo>
                  <a:cubicBezTo>
                    <a:pt x="1" y="2304"/>
                    <a:pt x="539" y="2565"/>
                    <a:pt x="1066" y="2565"/>
                  </a:cubicBezTo>
                  <a:cubicBezTo>
                    <a:pt x="1295" y="2565"/>
                    <a:pt x="1522" y="2516"/>
                    <a:pt x="1700" y="2424"/>
                  </a:cubicBezTo>
                  <a:cubicBezTo>
                    <a:pt x="2566" y="1978"/>
                    <a:pt x="2711" y="965"/>
                    <a:pt x="2611" y="77"/>
                  </a:cubicBezTo>
                  <a:cubicBezTo>
                    <a:pt x="2606" y="25"/>
                    <a:pt x="2567" y="1"/>
                    <a:pt x="2528" y="1"/>
                  </a:cubicBezTo>
                  <a:close/>
                </a:path>
              </a:pathLst>
            </a:custGeom>
            <a:solidFill>
              <a:srgbClr val="FFFFFF">
                <a:alpha val="4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6"/>
            <p:cNvSpPr/>
            <p:nvPr/>
          </p:nvSpPr>
          <p:spPr>
            <a:xfrm>
              <a:off x="3795725" y="2596675"/>
              <a:ext cx="53525" cy="51950"/>
            </a:xfrm>
            <a:custGeom>
              <a:avLst/>
              <a:gdLst/>
              <a:ahLst/>
              <a:cxnLst/>
              <a:rect l="l" t="t" r="r" b="b"/>
              <a:pathLst>
                <a:path w="2141" h="2078" extrusionOk="0">
                  <a:moveTo>
                    <a:pt x="487" y="0"/>
                  </a:moveTo>
                  <a:cubicBezTo>
                    <a:pt x="365" y="0"/>
                    <a:pt x="243" y="30"/>
                    <a:pt x="124" y="97"/>
                  </a:cubicBezTo>
                  <a:cubicBezTo>
                    <a:pt x="42" y="142"/>
                    <a:pt x="78" y="269"/>
                    <a:pt x="152" y="269"/>
                  </a:cubicBezTo>
                  <a:cubicBezTo>
                    <a:pt x="163" y="269"/>
                    <a:pt x="176" y="266"/>
                    <a:pt x="190" y="258"/>
                  </a:cubicBezTo>
                  <a:cubicBezTo>
                    <a:pt x="273" y="211"/>
                    <a:pt x="363" y="190"/>
                    <a:pt x="453" y="190"/>
                  </a:cubicBezTo>
                  <a:cubicBezTo>
                    <a:pt x="904" y="190"/>
                    <a:pt x="1398" y="709"/>
                    <a:pt x="1441" y="1131"/>
                  </a:cubicBezTo>
                  <a:cubicBezTo>
                    <a:pt x="1478" y="1486"/>
                    <a:pt x="1247" y="1734"/>
                    <a:pt x="937" y="1852"/>
                  </a:cubicBezTo>
                  <a:cubicBezTo>
                    <a:pt x="853" y="1882"/>
                    <a:pt x="711" y="1920"/>
                    <a:pt x="580" y="1920"/>
                  </a:cubicBezTo>
                  <a:cubicBezTo>
                    <a:pt x="476" y="1920"/>
                    <a:pt x="379" y="1897"/>
                    <a:pt x="322" y="1829"/>
                  </a:cubicBezTo>
                  <a:cubicBezTo>
                    <a:pt x="284" y="1685"/>
                    <a:pt x="245" y="1541"/>
                    <a:pt x="207" y="1398"/>
                  </a:cubicBezTo>
                  <a:cubicBezTo>
                    <a:pt x="317" y="1283"/>
                    <a:pt x="418" y="1225"/>
                    <a:pt x="509" y="1225"/>
                  </a:cubicBezTo>
                  <a:cubicBezTo>
                    <a:pt x="583" y="1225"/>
                    <a:pt x="651" y="1263"/>
                    <a:pt x="714" y="1337"/>
                  </a:cubicBezTo>
                  <a:cubicBezTo>
                    <a:pt x="730" y="1354"/>
                    <a:pt x="748" y="1361"/>
                    <a:pt x="765" y="1361"/>
                  </a:cubicBezTo>
                  <a:cubicBezTo>
                    <a:pt x="829" y="1361"/>
                    <a:pt x="881" y="1262"/>
                    <a:pt x="820" y="1200"/>
                  </a:cubicBezTo>
                  <a:cubicBezTo>
                    <a:pt x="722" y="1100"/>
                    <a:pt x="600" y="1054"/>
                    <a:pt x="481" y="1054"/>
                  </a:cubicBezTo>
                  <a:cubicBezTo>
                    <a:pt x="234" y="1054"/>
                    <a:pt x="0" y="1250"/>
                    <a:pt x="10" y="1555"/>
                  </a:cubicBezTo>
                  <a:cubicBezTo>
                    <a:pt x="25" y="1938"/>
                    <a:pt x="312" y="2078"/>
                    <a:pt x="621" y="2078"/>
                  </a:cubicBezTo>
                  <a:cubicBezTo>
                    <a:pt x="787" y="2078"/>
                    <a:pt x="960" y="2037"/>
                    <a:pt x="1099" y="1973"/>
                  </a:cubicBezTo>
                  <a:cubicBezTo>
                    <a:pt x="2140" y="1488"/>
                    <a:pt x="1342" y="0"/>
                    <a:pt x="487" y="0"/>
                  </a:cubicBezTo>
                  <a:close/>
                </a:path>
              </a:pathLst>
            </a:custGeom>
            <a:solidFill>
              <a:srgbClr val="FFFFFF">
                <a:alpha val="4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6"/>
            <p:cNvSpPr/>
            <p:nvPr/>
          </p:nvSpPr>
          <p:spPr>
            <a:xfrm>
              <a:off x="4189050" y="2596150"/>
              <a:ext cx="68800" cy="61925"/>
            </a:xfrm>
            <a:custGeom>
              <a:avLst/>
              <a:gdLst/>
              <a:ahLst/>
              <a:cxnLst/>
              <a:rect l="l" t="t" r="r" b="b"/>
              <a:pathLst>
                <a:path w="2752" h="2477" extrusionOk="0">
                  <a:moveTo>
                    <a:pt x="2166" y="0"/>
                  </a:moveTo>
                  <a:cubicBezTo>
                    <a:pt x="1020" y="0"/>
                    <a:pt x="1" y="2170"/>
                    <a:pt x="1423" y="2456"/>
                  </a:cubicBezTo>
                  <a:cubicBezTo>
                    <a:pt x="1493" y="2470"/>
                    <a:pt x="1565" y="2477"/>
                    <a:pt x="1638" y="2477"/>
                  </a:cubicBezTo>
                  <a:cubicBezTo>
                    <a:pt x="2114" y="2477"/>
                    <a:pt x="2621" y="2181"/>
                    <a:pt x="2695" y="1672"/>
                  </a:cubicBezTo>
                  <a:cubicBezTo>
                    <a:pt x="2751" y="1284"/>
                    <a:pt x="2576" y="1138"/>
                    <a:pt x="2346" y="1138"/>
                  </a:cubicBezTo>
                  <a:cubicBezTo>
                    <a:pt x="2124" y="1138"/>
                    <a:pt x="1851" y="1273"/>
                    <a:pt x="1683" y="1457"/>
                  </a:cubicBezTo>
                  <a:cubicBezTo>
                    <a:pt x="1625" y="1521"/>
                    <a:pt x="1681" y="1614"/>
                    <a:pt x="1745" y="1614"/>
                  </a:cubicBezTo>
                  <a:cubicBezTo>
                    <a:pt x="1763" y="1614"/>
                    <a:pt x="1783" y="1606"/>
                    <a:pt x="1800" y="1587"/>
                  </a:cubicBezTo>
                  <a:cubicBezTo>
                    <a:pt x="1878" y="1487"/>
                    <a:pt x="1974" y="1408"/>
                    <a:pt x="2089" y="1351"/>
                  </a:cubicBezTo>
                  <a:cubicBezTo>
                    <a:pt x="2224" y="1487"/>
                    <a:pt x="2360" y="1623"/>
                    <a:pt x="2495" y="1760"/>
                  </a:cubicBezTo>
                  <a:cubicBezTo>
                    <a:pt x="2521" y="1932"/>
                    <a:pt x="2183" y="2158"/>
                    <a:pt x="2046" y="2221"/>
                  </a:cubicBezTo>
                  <a:cubicBezTo>
                    <a:pt x="1931" y="2274"/>
                    <a:pt x="1796" y="2302"/>
                    <a:pt x="1660" y="2302"/>
                  </a:cubicBezTo>
                  <a:cubicBezTo>
                    <a:pt x="1321" y="2302"/>
                    <a:pt x="977" y="2131"/>
                    <a:pt x="908" y="1770"/>
                  </a:cubicBezTo>
                  <a:cubicBezTo>
                    <a:pt x="786" y="1128"/>
                    <a:pt x="1468" y="173"/>
                    <a:pt x="2158" y="173"/>
                  </a:cubicBezTo>
                  <a:cubicBezTo>
                    <a:pt x="2220" y="173"/>
                    <a:pt x="2282" y="180"/>
                    <a:pt x="2343" y="197"/>
                  </a:cubicBezTo>
                  <a:cubicBezTo>
                    <a:pt x="2352" y="199"/>
                    <a:pt x="2360" y="200"/>
                    <a:pt x="2368" y="200"/>
                  </a:cubicBezTo>
                  <a:cubicBezTo>
                    <a:pt x="2459" y="200"/>
                    <a:pt x="2496" y="57"/>
                    <a:pt x="2397" y="31"/>
                  </a:cubicBezTo>
                  <a:cubicBezTo>
                    <a:pt x="2320" y="10"/>
                    <a:pt x="2242" y="0"/>
                    <a:pt x="2166" y="0"/>
                  </a:cubicBezTo>
                  <a:close/>
                </a:path>
              </a:pathLst>
            </a:custGeom>
            <a:solidFill>
              <a:srgbClr val="FFFFFF">
                <a:alpha val="4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6"/>
            <p:cNvSpPr/>
            <p:nvPr/>
          </p:nvSpPr>
          <p:spPr>
            <a:xfrm>
              <a:off x="3734525" y="2661175"/>
              <a:ext cx="577825" cy="109875"/>
            </a:xfrm>
            <a:custGeom>
              <a:avLst/>
              <a:gdLst/>
              <a:ahLst/>
              <a:cxnLst/>
              <a:rect l="l" t="t" r="r" b="b"/>
              <a:pathLst>
                <a:path w="23113" h="4395" extrusionOk="0">
                  <a:moveTo>
                    <a:pt x="55" y="0"/>
                  </a:moveTo>
                  <a:cubicBezTo>
                    <a:pt x="20" y="182"/>
                    <a:pt x="0" y="369"/>
                    <a:pt x="0" y="560"/>
                  </a:cubicBezTo>
                  <a:lnTo>
                    <a:pt x="0" y="1417"/>
                  </a:lnTo>
                  <a:cubicBezTo>
                    <a:pt x="0" y="3062"/>
                    <a:pt x="1310" y="4395"/>
                    <a:pt x="2924" y="4395"/>
                  </a:cubicBezTo>
                  <a:lnTo>
                    <a:pt x="20190" y="4395"/>
                  </a:lnTo>
                  <a:cubicBezTo>
                    <a:pt x="21805" y="4395"/>
                    <a:pt x="23113" y="3062"/>
                    <a:pt x="23113" y="1417"/>
                  </a:cubicBezTo>
                  <a:lnTo>
                    <a:pt x="23113" y="560"/>
                  </a:lnTo>
                  <a:cubicBezTo>
                    <a:pt x="23113" y="369"/>
                    <a:pt x="23093" y="182"/>
                    <a:pt x="23059" y="0"/>
                  </a:cubicBezTo>
                  <a:cubicBezTo>
                    <a:pt x="22802" y="1376"/>
                    <a:pt x="21615" y="2418"/>
                    <a:pt x="20190" y="2418"/>
                  </a:cubicBezTo>
                  <a:lnTo>
                    <a:pt x="2924" y="2418"/>
                  </a:lnTo>
                  <a:cubicBezTo>
                    <a:pt x="1499" y="2418"/>
                    <a:pt x="312" y="1376"/>
                    <a:pt x="55" y="0"/>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6"/>
            <p:cNvSpPr/>
            <p:nvPr/>
          </p:nvSpPr>
          <p:spPr>
            <a:xfrm>
              <a:off x="3543075" y="3290925"/>
              <a:ext cx="970000" cy="270000"/>
            </a:xfrm>
            <a:custGeom>
              <a:avLst/>
              <a:gdLst/>
              <a:ahLst/>
              <a:cxnLst/>
              <a:rect l="l" t="t" r="r" b="b"/>
              <a:pathLst>
                <a:path w="38800" h="10800" extrusionOk="0">
                  <a:moveTo>
                    <a:pt x="681" y="0"/>
                  </a:moveTo>
                  <a:cubicBezTo>
                    <a:pt x="452" y="0"/>
                    <a:pt x="225" y="29"/>
                    <a:pt x="0" y="73"/>
                  </a:cubicBezTo>
                  <a:lnTo>
                    <a:pt x="0" y="10799"/>
                  </a:lnTo>
                  <a:lnTo>
                    <a:pt x="38799" y="10799"/>
                  </a:lnTo>
                  <a:lnTo>
                    <a:pt x="38799" y="1263"/>
                  </a:lnTo>
                  <a:cubicBezTo>
                    <a:pt x="37743" y="1520"/>
                    <a:pt x="36751" y="2047"/>
                    <a:pt x="35998" y="2844"/>
                  </a:cubicBezTo>
                  <a:cubicBezTo>
                    <a:pt x="35684" y="3177"/>
                    <a:pt x="35376" y="3570"/>
                    <a:pt x="34932" y="3668"/>
                  </a:cubicBezTo>
                  <a:cubicBezTo>
                    <a:pt x="34857" y="3684"/>
                    <a:pt x="34784" y="3692"/>
                    <a:pt x="34711" y="3692"/>
                  </a:cubicBezTo>
                  <a:cubicBezTo>
                    <a:pt x="34032" y="3692"/>
                    <a:pt x="33460" y="3012"/>
                    <a:pt x="32809" y="2697"/>
                  </a:cubicBezTo>
                  <a:cubicBezTo>
                    <a:pt x="32522" y="2557"/>
                    <a:pt x="32214" y="2494"/>
                    <a:pt x="31904" y="2494"/>
                  </a:cubicBezTo>
                  <a:cubicBezTo>
                    <a:pt x="31109" y="2494"/>
                    <a:pt x="30292" y="2906"/>
                    <a:pt x="29726" y="3505"/>
                  </a:cubicBezTo>
                  <a:cubicBezTo>
                    <a:pt x="28941" y="4337"/>
                    <a:pt x="28533" y="5456"/>
                    <a:pt x="28145" y="6542"/>
                  </a:cubicBezTo>
                  <a:cubicBezTo>
                    <a:pt x="27520" y="5377"/>
                    <a:pt x="26241" y="4808"/>
                    <a:pt x="24954" y="4808"/>
                  </a:cubicBezTo>
                  <a:cubicBezTo>
                    <a:pt x="23545" y="4808"/>
                    <a:pt x="22126" y="5491"/>
                    <a:pt x="21548" y="6820"/>
                  </a:cubicBezTo>
                  <a:cubicBezTo>
                    <a:pt x="21046" y="5643"/>
                    <a:pt x="19778" y="4911"/>
                    <a:pt x="18532" y="4911"/>
                  </a:cubicBezTo>
                  <a:cubicBezTo>
                    <a:pt x="18068" y="4911"/>
                    <a:pt x="17608" y="5012"/>
                    <a:pt x="17190" y="5230"/>
                  </a:cubicBezTo>
                  <a:cubicBezTo>
                    <a:pt x="15933" y="5883"/>
                    <a:pt x="15204" y="7326"/>
                    <a:pt x="13935" y="7955"/>
                  </a:cubicBezTo>
                  <a:cubicBezTo>
                    <a:pt x="13533" y="8154"/>
                    <a:pt x="13091" y="8248"/>
                    <a:pt x="12647" y="8248"/>
                  </a:cubicBezTo>
                  <a:cubicBezTo>
                    <a:pt x="11609" y="8248"/>
                    <a:pt x="10560" y="7734"/>
                    <a:pt x="9990" y="6843"/>
                  </a:cubicBezTo>
                  <a:cubicBezTo>
                    <a:pt x="9180" y="5576"/>
                    <a:pt x="9198" y="3665"/>
                    <a:pt x="7892" y="2948"/>
                  </a:cubicBezTo>
                  <a:cubicBezTo>
                    <a:pt x="7585" y="2779"/>
                    <a:pt x="7261" y="2709"/>
                    <a:pt x="6930" y="2709"/>
                  </a:cubicBezTo>
                  <a:cubicBezTo>
                    <a:pt x="6064" y="2709"/>
                    <a:pt x="5148" y="3189"/>
                    <a:pt x="4368" y="3663"/>
                  </a:cubicBezTo>
                  <a:cubicBezTo>
                    <a:pt x="4294" y="1782"/>
                    <a:pt x="2662" y="100"/>
                    <a:pt x="819" y="4"/>
                  </a:cubicBezTo>
                  <a:cubicBezTo>
                    <a:pt x="773" y="1"/>
                    <a:pt x="727" y="0"/>
                    <a:pt x="6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6"/>
            <p:cNvSpPr/>
            <p:nvPr/>
          </p:nvSpPr>
          <p:spPr>
            <a:xfrm>
              <a:off x="3543075" y="3066850"/>
              <a:ext cx="970000" cy="430325"/>
            </a:xfrm>
            <a:custGeom>
              <a:avLst/>
              <a:gdLst/>
              <a:ahLst/>
              <a:cxnLst/>
              <a:rect l="l" t="t" r="r" b="b"/>
              <a:pathLst>
                <a:path w="38800" h="17213" extrusionOk="0">
                  <a:moveTo>
                    <a:pt x="3743" y="1"/>
                  </a:moveTo>
                  <a:cubicBezTo>
                    <a:pt x="1676" y="1"/>
                    <a:pt x="0" y="1707"/>
                    <a:pt x="0" y="3813"/>
                  </a:cubicBezTo>
                  <a:lnTo>
                    <a:pt x="0" y="9037"/>
                  </a:lnTo>
                  <a:cubicBezTo>
                    <a:pt x="223" y="8993"/>
                    <a:pt x="448" y="8964"/>
                    <a:pt x="676" y="8964"/>
                  </a:cubicBezTo>
                  <a:cubicBezTo>
                    <a:pt x="724" y="8964"/>
                    <a:pt x="771" y="8965"/>
                    <a:pt x="819" y="8968"/>
                  </a:cubicBezTo>
                  <a:cubicBezTo>
                    <a:pt x="2664" y="9066"/>
                    <a:pt x="4294" y="10747"/>
                    <a:pt x="4368" y="12627"/>
                  </a:cubicBezTo>
                  <a:cubicBezTo>
                    <a:pt x="5148" y="12153"/>
                    <a:pt x="6064" y="11673"/>
                    <a:pt x="6930" y="11673"/>
                  </a:cubicBezTo>
                  <a:cubicBezTo>
                    <a:pt x="7261" y="11673"/>
                    <a:pt x="7585" y="11743"/>
                    <a:pt x="7892" y="11912"/>
                  </a:cubicBezTo>
                  <a:cubicBezTo>
                    <a:pt x="9198" y="12630"/>
                    <a:pt x="9180" y="14540"/>
                    <a:pt x="9990" y="15808"/>
                  </a:cubicBezTo>
                  <a:cubicBezTo>
                    <a:pt x="10560" y="16698"/>
                    <a:pt x="11609" y="17213"/>
                    <a:pt x="12646" y="17213"/>
                  </a:cubicBezTo>
                  <a:cubicBezTo>
                    <a:pt x="13091" y="17213"/>
                    <a:pt x="13533" y="17119"/>
                    <a:pt x="13935" y="16919"/>
                  </a:cubicBezTo>
                  <a:cubicBezTo>
                    <a:pt x="15204" y="16290"/>
                    <a:pt x="15933" y="14848"/>
                    <a:pt x="17190" y="14194"/>
                  </a:cubicBezTo>
                  <a:cubicBezTo>
                    <a:pt x="17607" y="13977"/>
                    <a:pt x="18067" y="13876"/>
                    <a:pt x="18531" y="13876"/>
                  </a:cubicBezTo>
                  <a:cubicBezTo>
                    <a:pt x="19777" y="13876"/>
                    <a:pt x="21045" y="14608"/>
                    <a:pt x="21548" y="15784"/>
                  </a:cubicBezTo>
                  <a:cubicBezTo>
                    <a:pt x="22126" y="14455"/>
                    <a:pt x="23545" y="13772"/>
                    <a:pt x="24954" y="13772"/>
                  </a:cubicBezTo>
                  <a:cubicBezTo>
                    <a:pt x="26241" y="13772"/>
                    <a:pt x="27520" y="14341"/>
                    <a:pt x="28145" y="15506"/>
                  </a:cubicBezTo>
                  <a:cubicBezTo>
                    <a:pt x="28533" y="14421"/>
                    <a:pt x="28941" y="13301"/>
                    <a:pt x="29726" y="12469"/>
                  </a:cubicBezTo>
                  <a:cubicBezTo>
                    <a:pt x="30291" y="11871"/>
                    <a:pt x="31107" y="11459"/>
                    <a:pt x="31902" y="11459"/>
                  </a:cubicBezTo>
                  <a:cubicBezTo>
                    <a:pt x="32213" y="11459"/>
                    <a:pt x="32521" y="11522"/>
                    <a:pt x="32809" y="11662"/>
                  </a:cubicBezTo>
                  <a:cubicBezTo>
                    <a:pt x="33460" y="11976"/>
                    <a:pt x="34032" y="12656"/>
                    <a:pt x="34710" y="12656"/>
                  </a:cubicBezTo>
                  <a:cubicBezTo>
                    <a:pt x="34783" y="12656"/>
                    <a:pt x="34857" y="12649"/>
                    <a:pt x="34932" y="12632"/>
                  </a:cubicBezTo>
                  <a:cubicBezTo>
                    <a:pt x="35376" y="12535"/>
                    <a:pt x="35684" y="12143"/>
                    <a:pt x="35998" y="11810"/>
                  </a:cubicBezTo>
                  <a:cubicBezTo>
                    <a:pt x="36751" y="11014"/>
                    <a:pt x="37743" y="10486"/>
                    <a:pt x="38799" y="10230"/>
                  </a:cubicBezTo>
                  <a:lnTo>
                    <a:pt x="38799" y="3814"/>
                  </a:lnTo>
                  <a:cubicBezTo>
                    <a:pt x="38799" y="1707"/>
                    <a:pt x="37124" y="1"/>
                    <a:pt x="35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6"/>
            <p:cNvSpPr/>
            <p:nvPr/>
          </p:nvSpPr>
          <p:spPr>
            <a:xfrm>
              <a:off x="3336375" y="3944650"/>
              <a:ext cx="1383425" cy="320950"/>
            </a:xfrm>
            <a:custGeom>
              <a:avLst/>
              <a:gdLst/>
              <a:ahLst/>
              <a:cxnLst/>
              <a:rect l="l" t="t" r="r" b="b"/>
              <a:pathLst>
                <a:path w="55337" h="12838" extrusionOk="0">
                  <a:moveTo>
                    <a:pt x="46978" y="0"/>
                  </a:moveTo>
                  <a:cubicBezTo>
                    <a:pt x="45950" y="0"/>
                    <a:pt x="44903" y="906"/>
                    <a:pt x="44438" y="1929"/>
                  </a:cubicBezTo>
                  <a:cubicBezTo>
                    <a:pt x="43848" y="3224"/>
                    <a:pt x="43771" y="4723"/>
                    <a:pt x="43110" y="5979"/>
                  </a:cubicBezTo>
                  <a:cubicBezTo>
                    <a:pt x="42631" y="6891"/>
                    <a:pt x="41610" y="7629"/>
                    <a:pt x="40666" y="7629"/>
                  </a:cubicBezTo>
                  <a:cubicBezTo>
                    <a:pt x="40308" y="7629"/>
                    <a:pt x="39962" y="7523"/>
                    <a:pt x="39660" y="7281"/>
                  </a:cubicBezTo>
                  <a:cubicBezTo>
                    <a:pt x="38640" y="6464"/>
                    <a:pt x="38900" y="4794"/>
                    <a:pt x="38220" y="3668"/>
                  </a:cubicBezTo>
                  <a:cubicBezTo>
                    <a:pt x="37482" y="2445"/>
                    <a:pt x="35871" y="2177"/>
                    <a:pt x="34462" y="2126"/>
                  </a:cubicBezTo>
                  <a:cubicBezTo>
                    <a:pt x="34292" y="2120"/>
                    <a:pt x="34120" y="2116"/>
                    <a:pt x="33946" y="2116"/>
                  </a:cubicBezTo>
                  <a:cubicBezTo>
                    <a:pt x="31798" y="2116"/>
                    <a:pt x="29416" y="2625"/>
                    <a:pt x="28482" y="4543"/>
                  </a:cubicBezTo>
                  <a:cubicBezTo>
                    <a:pt x="28937" y="3372"/>
                    <a:pt x="29334" y="1879"/>
                    <a:pt x="28462" y="989"/>
                  </a:cubicBezTo>
                  <a:cubicBezTo>
                    <a:pt x="28127" y="647"/>
                    <a:pt x="27701" y="503"/>
                    <a:pt x="27250" y="503"/>
                  </a:cubicBezTo>
                  <a:cubicBezTo>
                    <a:pt x="26418" y="503"/>
                    <a:pt x="25499" y="994"/>
                    <a:pt x="24902" y="1646"/>
                  </a:cubicBezTo>
                  <a:cubicBezTo>
                    <a:pt x="23982" y="2651"/>
                    <a:pt x="23380" y="3987"/>
                    <a:pt x="22244" y="4726"/>
                  </a:cubicBezTo>
                  <a:cubicBezTo>
                    <a:pt x="22140" y="4794"/>
                    <a:pt x="22025" y="4857"/>
                    <a:pt x="21904" y="4857"/>
                  </a:cubicBezTo>
                  <a:cubicBezTo>
                    <a:pt x="21899" y="4857"/>
                    <a:pt x="21894" y="4857"/>
                    <a:pt x="21889" y="4856"/>
                  </a:cubicBezTo>
                  <a:cubicBezTo>
                    <a:pt x="21460" y="4840"/>
                    <a:pt x="21454" y="4207"/>
                    <a:pt x="21440" y="3769"/>
                  </a:cubicBezTo>
                  <a:cubicBezTo>
                    <a:pt x="21401" y="2556"/>
                    <a:pt x="20149" y="1727"/>
                    <a:pt x="18943" y="1727"/>
                  </a:cubicBezTo>
                  <a:cubicBezTo>
                    <a:pt x="18764" y="1727"/>
                    <a:pt x="18586" y="1745"/>
                    <a:pt x="18413" y="1783"/>
                  </a:cubicBezTo>
                  <a:cubicBezTo>
                    <a:pt x="17075" y="2078"/>
                    <a:pt x="16053" y="3167"/>
                    <a:pt x="15235" y="4286"/>
                  </a:cubicBezTo>
                  <a:cubicBezTo>
                    <a:pt x="14632" y="5112"/>
                    <a:pt x="13868" y="6086"/>
                    <a:pt x="12908" y="6086"/>
                  </a:cubicBezTo>
                  <a:cubicBezTo>
                    <a:pt x="12824" y="6086"/>
                    <a:pt x="12739" y="6078"/>
                    <a:pt x="12652" y="6063"/>
                  </a:cubicBezTo>
                  <a:cubicBezTo>
                    <a:pt x="11267" y="5815"/>
                    <a:pt x="10959" y="3742"/>
                    <a:pt x="9670" y="3167"/>
                  </a:cubicBezTo>
                  <a:cubicBezTo>
                    <a:pt x="9437" y="3063"/>
                    <a:pt x="9203" y="3017"/>
                    <a:pt x="8972" y="3017"/>
                  </a:cubicBezTo>
                  <a:cubicBezTo>
                    <a:pt x="7860" y="3017"/>
                    <a:pt x="6783" y="4078"/>
                    <a:pt x="5876" y="4912"/>
                  </a:cubicBezTo>
                  <a:cubicBezTo>
                    <a:pt x="5702" y="5073"/>
                    <a:pt x="5510" y="5235"/>
                    <a:pt x="5278" y="5279"/>
                  </a:cubicBezTo>
                  <a:cubicBezTo>
                    <a:pt x="5236" y="5287"/>
                    <a:pt x="5193" y="5291"/>
                    <a:pt x="5152" y="5291"/>
                  </a:cubicBezTo>
                  <a:cubicBezTo>
                    <a:pt x="4720" y="5291"/>
                    <a:pt x="4349" y="4871"/>
                    <a:pt x="4207" y="4435"/>
                  </a:cubicBezTo>
                  <a:cubicBezTo>
                    <a:pt x="4051" y="3957"/>
                    <a:pt x="4066" y="3435"/>
                    <a:pt x="3904" y="2961"/>
                  </a:cubicBezTo>
                  <a:cubicBezTo>
                    <a:pt x="3558" y="1950"/>
                    <a:pt x="2477" y="1424"/>
                    <a:pt x="1404" y="1424"/>
                  </a:cubicBezTo>
                  <a:cubicBezTo>
                    <a:pt x="1098" y="1424"/>
                    <a:pt x="793" y="1467"/>
                    <a:pt x="506" y="1553"/>
                  </a:cubicBezTo>
                  <a:cubicBezTo>
                    <a:pt x="333" y="1605"/>
                    <a:pt x="165" y="1671"/>
                    <a:pt x="0" y="1744"/>
                  </a:cubicBezTo>
                  <a:lnTo>
                    <a:pt x="0" y="12838"/>
                  </a:lnTo>
                  <a:lnTo>
                    <a:pt x="55336" y="12838"/>
                  </a:lnTo>
                  <a:lnTo>
                    <a:pt x="55336" y="525"/>
                  </a:lnTo>
                  <a:cubicBezTo>
                    <a:pt x="55178" y="496"/>
                    <a:pt x="55018" y="481"/>
                    <a:pt x="54859" y="481"/>
                  </a:cubicBezTo>
                  <a:cubicBezTo>
                    <a:pt x="54635" y="481"/>
                    <a:pt x="54411" y="512"/>
                    <a:pt x="54191" y="579"/>
                  </a:cubicBezTo>
                  <a:cubicBezTo>
                    <a:pt x="53303" y="849"/>
                    <a:pt x="52656" y="1641"/>
                    <a:pt x="52236" y="2482"/>
                  </a:cubicBezTo>
                  <a:cubicBezTo>
                    <a:pt x="52076" y="2800"/>
                    <a:pt x="51931" y="3144"/>
                    <a:pt x="51652" y="3360"/>
                  </a:cubicBezTo>
                  <a:cubicBezTo>
                    <a:pt x="51464" y="3506"/>
                    <a:pt x="51256" y="3569"/>
                    <a:pt x="51040" y="3569"/>
                  </a:cubicBezTo>
                  <a:cubicBezTo>
                    <a:pt x="50416" y="3569"/>
                    <a:pt x="49739" y="3037"/>
                    <a:pt x="49380" y="2444"/>
                  </a:cubicBezTo>
                  <a:cubicBezTo>
                    <a:pt x="48898" y="1645"/>
                    <a:pt x="48587" y="648"/>
                    <a:pt x="47777" y="204"/>
                  </a:cubicBezTo>
                  <a:cubicBezTo>
                    <a:pt x="47519" y="64"/>
                    <a:pt x="47249" y="0"/>
                    <a:pt x="469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6"/>
            <p:cNvSpPr/>
            <p:nvPr/>
          </p:nvSpPr>
          <p:spPr>
            <a:xfrm>
              <a:off x="3808425" y="3268250"/>
              <a:ext cx="94125" cy="166150"/>
            </a:xfrm>
            <a:custGeom>
              <a:avLst/>
              <a:gdLst/>
              <a:ahLst/>
              <a:cxnLst/>
              <a:rect l="l" t="t" r="r" b="b"/>
              <a:pathLst>
                <a:path w="3765" h="6646" extrusionOk="0">
                  <a:moveTo>
                    <a:pt x="1882" y="0"/>
                  </a:moveTo>
                  <a:cubicBezTo>
                    <a:pt x="1293" y="0"/>
                    <a:pt x="1" y="3311"/>
                    <a:pt x="1" y="4497"/>
                  </a:cubicBezTo>
                  <a:cubicBezTo>
                    <a:pt x="1" y="5684"/>
                    <a:pt x="843" y="6646"/>
                    <a:pt x="1882" y="6646"/>
                  </a:cubicBezTo>
                  <a:cubicBezTo>
                    <a:pt x="2922" y="6646"/>
                    <a:pt x="3764" y="5684"/>
                    <a:pt x="3764" y="4497"/>
                  </a:cubicBezTo>
                  <a:cubicBezTo>
                    <a:pt x="3764" y="3311"/>
                    <a:pt x="2640" y="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6"/>
            <p:cNvSpPr/>
            <p:nvPr/>
          </p:nvSpPr>
          <p:spPr>
            <a:xfrm>
              <a:off x="4040225" y="3115800"/>
              <a:ext cx="94100" cy="166200"/>
            </a:xfrm>
            <a:custGeom>
              <a:avLst/>
              <a:gdLst/>
              <a:ahLst/>
              <a:cxnLst/>
              <a:rect l="l" t="t" r="r" b="b"/>
              <a:pathLst>
                <a:path w="3764" h="6648" extrusionOk="0">
                  <a:moveTo>
                    <a:pt x="1882" y="1"/>
                  </a:moveTo>
                  <a:cubicBezTo>
                    <a:pt x="1292" y="1"/>
                    <a:pt x="0" y="3312"/>
                    <a:pt x="0" y="4499"/>
                  </a:cubicBezTo>
                  <a:cubicBezTo>
                    <a:pt x="0" y="5685"/>
                    <a:pt x="843" y="6647"/>
                    <a:pt x="1882" y="6647"/>
                  </a:cubicBezTo>
                  <a:cubicBezTo>
                    <a:pt x="2920" y="6647"/>
                    <a:pt x="3764" y="5685"/>
                    <a:pt x="3764" y="4499"/>
                  </a:cubicBezTo>
                  <a:cubicBezTo>
                    <a:pt x="3764" y="3312"/>
                    <a:pt x="2640" y="1"/>
                    <a:pt x="1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6"/>
            <p:cNvSpPr/>
            <p:nvPr/>
          </p:nvSpPr>
          <p:spPr>
            <a:xfrm>
              <a:off x="3636975" y="3136525"/>
              <a:ext cx="94100" cy="166150"/>
            </a:xfrm>
            <a:custGeom>
              <a:avLst/>
              <a:gdLst/>
              <a:ahLst/>
              <a:cxnLst/>
              <a:rect l="l" t="t" r="r" b="b"/>
              <a:pathLst>
                <a:path w="3764" h="6646" extrusionOk="0">
                  <a:moveTo>
                    <a:pt x="1882" y="0"/>
                  </a:moveTo>
                  <a:cubicBezTo>
                    <a:pt x="1292" y="0"/>
                    <a:pt x="0" y="3311"/>
                    <a:pt x="0" y="4498"/>
                  </a:cubicBezTo>
                  <a:cubicBezTo>
                    <a:pt x="0" y="5684"/>
                    <a:pt x="843" y="6646"/>
                    <a:pt x="1882" y="6646"/>
                  </a:cubicBezTo>
                  <a:cubicBezTo>
                    <a:pt x="2920" y="6646"/>
                    <a:pt x="3763" y="5684"/>
                    <a:pt x="3763" y="4498"/>
                  </a:cubicBezTo>
                  <a:cubicBezTo>
                    <a:pt x="3763" y="3311"/>
                    <a:pt x="2640" y="0"/>
                    <a:pt x="1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6"/>
            <p:cNvSpPr/>
            <p:nvPr/>
          </p:nvSpPr>
          <p:spPr>
            <a:xfrm>
              <a:off x="4354400" y="3170500"/>
              <a:ext cx="94125" cy="166150"/>
            </a:xfrm>
            <a:custGeom>
              <a:avLst/>
              <a:gdLst/>
              <a:ahLst/>
              <a:cxnLst/>
              <a:rect l="l" t="t" r="r" b="b"/>
              <a:pathLst>
                <a:path w="3765" h="6646" extrusionOk="0">
                  <a:moveTo>
                    <a:pt x="1882" y="0"/>
                  </a:moveTo>
                  <a:cubicBezTo>
                    <a:pt x="1293" y="0"/>
                    <a:pt x="1" y="3311"/>
                    <a:pt x="1" y="4498"/>
                  </a:cubicBezTo>
                  <a:cubicBezTo>
                    <a:pt x="1" y="5684"/>
                    <a:pt x="843" y="6646"/>
                    <a:pt x="1882" y="6646"/>
                  </a:cubicBezTo>
                  <a:cubicBezTo>
                    <a:pt x="2922" y="6646"/>
                    <a:pt x="3764" y="5684"/>
                    <a:pt x="3764" y="4498"/>
                  </a:cubicBezTo>
                  <a:cubicBezTo>
                    <a:pt x="3764" y="3311"/>
                    <a:pt x="2640" y="0"/>
                    <a:pt x="1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6"/>
            <p:cNvSpPr/>
            <p:nvPr/>
          </p:nvSpPr>
          <p:spPr>
            <a:xfrm>
              <a:off x="3543075" y="3322500"/>
              <a:ext cx="971050" cy="238450"/>
            </a:xfrm>
            <a:custGeom>
              <a:avLst/>
              <a:gdLst/>
              <a:ahLst/>
              <a:cxnLst/>
              <a:rect l="l" t="t" r="r" b="b"/>
              <a:pathLst>
                <a:path w="38842" h="9538" extrusionOk="0">
                  <a:moveTo>
                    <a:pt x="38799" y="0"/>
                  </a:moveTo>
                  <a:lnTo>
                    <a:pt x="38799" y="614"/>
                  </a:lnTo>
                  <a:lnTo>
                    <a:pt x="38799" y="614"/>
                  </a:lnTo>
                  <a:cubicBezTo>
                    <a:pt x="38841" y="232"/>
                    <a:pt x="38799" y="1"/>
                    <a:pt x="38799" y="0"/>
                  </a:cubicBezTo>
                  <a:close/>
                  <a:moveTo>
                    <a:pt x="38799" y="614"/>
                  </a:moveTo>
                  <a:lnTo>
                    <a:pt x="38799" y="614"/>
                  </a:lnTo>
                  <a:cubicBezTo>
                    <a:pt x="38596" y="2471"/>
                    <a:pt x="36416" y="7903"/>
                    <a:pt x="17874" y="7903"/>
                  </a:cubicBezTo>
                  <a:cubicBezTo>
                    <a:pt x="2133" y="7903"/>
                    <a:pt x="1844" y="4006"/>
                    <a:pt x="0" y="2129"/>
                  </a:cubicBezTo>
                  <a:lnTo>
                    <a:pt x="0" y="9537"/>
                  </a:lnTo>
                  <a:lnTo>
                    <a:pt x="38799" y="9537"/>
                  </a:lnTo>
                  <a:lnTo>
                    <a:pt x="38799" y="614"/>
                  </a:ln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6"/>
            <p:cNvSpPr/>
            <p:nvPr/>
          </p:nvSpPr>
          <p:spPr>
            <a:xfrm>
              <a:off x="3336350" y="3866425"/>
              <a:ext cx="1383450" cy="399175"/>
            </a:xfrm>
            <a:custGeom>
              <a:avLst/>
              <a:gdLst/>
              <a:ahLst/>
              <a:cxnLst/>
              <a:rect l="l" t="t" r="r" b="b"/>
              <a:pathLst>
                <a:path w="55338" h="15967" extrusionOk="0">
                  <a:moveTo>
                    <a:pt x="0" y="1"/>
                  </a:moveTo>
                  <a:lnTo>
                    <a:pt x="0" y="4873"/>
                  </a:lnTo>
                  <a:lnTo>
                    <a:pt x="0" y="15967"/>
                  </a:lnTo>
                  <a:lnTo>
                    <a:pt x="55336" y="15967"/>
                  </a:lnTo>
                  <a:lnTo>
                    <a:pt x="55336" y="3654"/>
                  </a:lnTo>
                  <a:lnTo>
                    <a:pt x="55337" y="3654"/>
                  </a:lnTo>
                  <a:lnTo>
                    <a:pt x="55337" y="2542"/>
                  </a:lnTo>
                  <a:lnTo>
                    <a:pt x="55337" y="2026"/>
                  </a:lnTo>
                  <a:cubicBezTo>
                    <a:pt x="51004" y="8327"/>
                    <a:pt x="43978" y="12553"/>
                    <a:pt x="36518" y="13845"/>
                  </a:cubicBezTo>
                  <a:cubicBezTo>
                    <a:pt x="34740" y="14153"/>
                    <a:pt x="32942" y="14302"/>
                    <a:pt x="31144" y="14302"/>
                  </a:cubicBezTo>
                  <a:cubicBezTo>
                    <a:pt x="25020" y="14302"/>
                    <a:pt x="18889" y="12579"/>
                    <a:pt x="13500" y="9576"/>
                  </a:cubicBezTo>
                  <a:cubicBezTo>
                    <a:pt x="10300" y="7792"/>
                    <a:pt x="7353" y="5583"/>
                    <a:pt x="4292" y="3561"/>
                  </a:cubicBezTo>
                  <a:cubicBezTo>
                    <a:pt x="2735" y="2533"/>
                    <a:pt x="1110" y="1509"/>
                    <a:pt x="0" y="1"/>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6"/>
            <p:cNvSpPr/>
            <p:nvPr/>
          </p:nvSpPr>
          <p:spPr>
            <a:xfrm>
              <a:off x="3047400" y="4265600"/>
              <a:ext cx="1952150" cy="176450"/>
            </a:xfrm>
            <a:custGeom>
              <a:avLst/>
              <a:gdLst/>
              <a:ahLst/>
              <a:cxnLst/>
              <a:rect l="l" t="t" r="r" b="b"/>
              <a:pathLst>
                <a:path w="78086" h="7058" extrusionOk="0">
                  <a:moveTo>
                    <a:pt x="0" y="1"/>
                  </a:moveTo>
                  <a:cubicBezTo>
                    <a:pt x="0" y="215"/>
                    <a:pt x="362" y="430"/>
                    <a:pt x="1088" y="611"/>
                  </a:cubicBezTo>
                  <a:cubicBezTo>
                    <a:pt x="2155" y="880"/>
                    <a:pt x="2457" y="1225"/>
                    <a:pt x="1902" y="1540"/>
                  </a:cubicBezTo>
                  <a:cubicBezTo>
                    <a:pt x="1146" y="1967"/>
                    <a:pt x="1987" y="2435"/>
                    <a:pt x="3990" y="2701"/>
                  </a:cubicBezTo>
                  <a:cubicBezTo>
                    <a:pt x="5465" y="2898"/>
                    <a:pt x="6341" y="3208"/>
                    <a:pt x="6351" y="3538"/>
                  </a:cubicBezTo>
                  <a:cubicBezTo>
                    <a:pt x="6366" y="3988"/>
                    <a:pt x="7963" y="4385"/>
                    <a:pt x="10323" y="4526"/>
                  </a:cubicBezTo>
                  <a:cubicBezTo>
                    <a:pt x="12060" y="4631"/>
                    <a:pt x="13424" y="4877"/>
                    <a:pt x="14000" y="5192"/>
                  </a:cubicBezTo>
                  <a:cubicBezTo>
                    <a:pt x="14782" y="5618"/>
                    <a:pt x="16982" y="5906"/>
                    <a:pt x="19466" y="5909"/>
                  </a:cubicBezTo>
                  <a:cubicBezTo>
                    <a:pt x="21297" y="5910"/>
                    <a:pt x="23015" y="6069"/>
                    <a:pt x="24102" y="6337"/>
                  </a:cubicBezTo>
                  <a:cubicBezTo>
                    <a:pt x="25215" y="6610"/>
                    <a:pt x="26962" y="6764"/>
                    <a:pt x="28771" y="6764"/>
                  </a:cubicBezTo>
                  <a:cubicBezTo>
                    <a:pt x="29357" y="6764"/>
                    <a:pt x="29949" y="6748"/>
                    <a:pt x="30528" y="6714"/>
                  </a:cubicBezTo>
                  <a:cubicBezTo>
                    <a:pt x="31103" y="6681"/>
                    <a:pt x="31696" y="6664"/>
                    <a:pt x="32286" y="6664"/>
                  </a:cubicBezTo>
                  <a:cubicBezTo>
                    <a:pt x="33483" y="6664"/>
                    <a:pt x="34668" y="6732"/>
                    <a:pt x="35665" y="6862"/>
                  </a:cubicBezTo>
                  <a:cubicBezTo>
                    <a:pt x="36674" y="6992"/>
                    <a:pt x="37858" y="7058"/>
                    <a:pt x="39043" y="7058"/>
                  </a:cubicBezTo>
                  <a:cubicBezTo>
                    <a:pt x="40228" y="7058"/>
                    <a:pt x="41413" y="6992"/>
                    <a:pt x="42422" y="6862"/>
                  </a:cubicBezTo>
                  <a:cubicBezTo>
                    <a:pt x="43418" y="6732"/>
                    <a:pt x="44603" y="6665"/>
                    <a:pt x="45801" y="6665"/>
                  </a:cubicBezTo>
                  <a:cubicBezTo>
                    <a:pt x="46390" y="6665"/>
                    <a:pt x="46983" y="6682"/>
                    <a:pt x="47559" y="6714"/>
                  </a:cubicBezTo>
                  <a:cubicBezTo>
                    <a:pt x="48137" y="6748"/>
                    <a:pt x="48729" y="6764"/>
                    <a:pt x="49314" y="6764"/>
                  </a:cubicBezTo>
                  <a:cubicBezTo>
                    <a:pt x="51124" y="6764"/>
                    <a:pt x="52872" y="6610"/>
                    <a:pt x="53985" y="6337"/>
                  </a:cubicBezTo>
                  <a:cubicBezTo>
                    <a:pt x="55070" y="6070"/>
                    <a:pt x="56787" y="5911"/>
                    <a:pt x="58620" y="5909"/>
                  </a:cubicBezTo>
                  <a:cubicBezTo>
                    <a:pt x="61105" y="5906"/>
                    <a:pt x="63304" y="5618"/>
                    <a:pt x="64086" y="5192"/>
                  </a:cubicBezTo>
                  <a:cubicBezTo>
                    <a:pt x="64662" y="4879"/>
                    <a:pt x="66025" y="4631"/>
                    <a:pt x="67764" y="4526"/>
                  </a:cubicBezTo>
                  <a:cubicBezTo>
                    <a:pt x="70124" y="4385"/>
                    <a:pt x="71723" y="3988"/>
                    <a:pt x="71735" y="3538"/>
                  </a:cubicBezTo>
                  <a:cubicBezTo>
                    <a:pt x="71746" y="3208"/>
                    <a:pt x="72622" y="2898"/>
                    <a:pt x="74097" y="2701"/>
                  </a:cubicBezTo>
                  <a:cubicBezTo>
                    <a:pt x="76099" y="2435"/>
                    <a:pt x="76939" y="1968"/>
                    <a:pt x="76184" y="1540"/>
                  </a:cubicBezTo>
                  <a:cubicBezTo>
                    <a:pt x="75628" y="1225"/>
                    <a:pt x="75930" y="880"/>
                    <a:pt x="76999" y="611"/>
                  </a:cubicBezTo>
                  <a:cubicBezTo>
                    <a:pt x="77724" y="428"/>
                    <a:pt x="78086" y="216"/>
                    <a:pt x="780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6"/>
            <p:cNvSpPr/>
            <p:nvPr/>
          </p:nvSpPr>
          <p:spPr>
            <a:xfrm>
              <a:off x="4651850" y="3744175"/>
              <a:ext cx="67950" cy="188400"/>
            </a:xfrm>
            <a:custGeom>
              <a:avLst/>
              <a:gdLst/>
              <a:ahLst/>
              <a:cxnLst/>
              <a:rect l="l" t="t" r="r" b="b"/>
              <a:pathLst>
                <a:path w="2718" h="7536" extrusionOk="0">
                  <a:moveTo>
                    <a:pt x="2135" y="1"/>
                  </a:moveTo>
                  <a:cubicBezTo>
                    <a:pt x="1466" y="1"/>
                    <a:pt x="0" y="3755"/>
                    <a:pt x="0" y="5100"/>
                  </a:cubicBezTo>
                  <a:cubicBezTo>
                    <a:pt x="0" y="6445"/>
                    <a:pt x="956" y="7536"/>
                    <a:pt x="2135" y="7536"/>
                  </a:cubicBezTo>
                  <a:cubicBezTo>
                    <a:pt x="2337" y="7536"/>
                    <a:pt x="2532" y="7501"/>
                    <a:pt x="2717" y="7442"/>
                  </a:cubicBezTo>
                  <a:lnTo>
                    <a:pt x="2717" y="444"/>
                  </a:lnTo>
                  <a:cubicBezTo>
                    <a:pt x="2514" y="169"/>
                    <a:pt x="2315" y="1"/>
                    <a:pt x="21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 name="Google Shape;397;p36"/>
          <p:cNvGrpSpPr/>
          <p:nvPr/>
        </p:nvGrpSpPr>
        <p:grpSpPr>
          <a:xfrm rot="-900015">
            <a:off x="545531" y="97805"/>
            <a:ext cx="1187227" cy="1317728"/>
            <a:chOff x="3479968" y="3530601"/>
            <a:chExt cx="900064" cy="999000"/>
          </a:xfrm>
        </p:grpSpPr>
        <p:sp>
          <p:nvSpPr>
            <p:cNvPr id="398" name="Google Shape;398;p36"/>
            <p:cNvSpPr/>
            <p:nvPr/>
          </p:nvSpPr>
          <p:spPr>
            <a:xfrm>
              <a:off x="3610442" y="4083615"/>
              <a:ext cx="661307" cy="445954"/>
            </a:xfrm>
            <a:custGeom>
              <a:avLst/>
              <a:gdLst/>
              <a:ahLst/>
              <a:cxnLst/>
              <a:rect l="l" t="t" r="r" b="b"/>
              <a:pathLst>
                <a:path w="41364" h="28021" extrusionOk="0">
                  <a:moveTo>
                    <a:pt x="20682" y="1"/>
                  </a:moveTo>
                  <a:lnTo>
                    <a:pt x="1" y="1786"/>
                  </a:lnTo>
                  <a:lnTo>
                    <a:pt x="4096" y="23041"/>
                  </a:lnTo>
                  <a:cubicBezTo>
                    <a:pt x="7416" y="26361"/>
                    <a:pt x="14049" y="28020"/>
                    <a:pt x="20682" y="28020"/>
                  </a:cubicBezTo>
                  <a:cubicBezTo>
                    <a:pt x="27315" y="28020"/>
                    <a:pt x="33948" y="26361"/>
                    <a:pt x="37268" y="23041"/>
                  </a:cubicBezTo>
                  <a:lnTo>
                    <a:pt x="41364" y="1786"/>
                  </a:lnTo>
                  <a:lnTo>
                    <a:pt x="20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6"/>
            <p:cNvSpPr/>
            <p:nvPr/>
          </p:nvSpPr>
          <p:spPr>
            <a:xfrm>
              <a:off x="3647645" y="4151397"/>
              <a:ext cx="67467" cy="328311"/>
            </a:xfrm>
            <a:custGeom>
              <a:avLst/>
              <a:gdLst/>
              <a:ahLst/>
              <a:cxnLst/>
              <a:rect l="l" t="t" r="r" b="b"/>
              <a:pathLst>
                <a:path w="4220" h="20629" extrusionOk="0">
                  <a:moveTo>
                    <a:pt x="276" y="0"/>
                  </a:moveTo>
                  <a:cubicBezTo>
                    <a:pt x="145" y="0"/>
                    <a:pt x="1" y="112"/>
                    <a:pt x="32" y="282"/>
                  </a:cubicBezTo>
                  <a:cubicBezTo>
                    <a:pt x="716" y="4007"/>
                    <a:pt x="1399" y="7732"/>
                    <a:pt x="2083" y="11456"/>
                  </a:cubicBezTo>
                  <a:cubicBezTo>
                    <a:pt x="2626" y="14409"/>
                    <a:pt x="3166" y="17362"/>
                    <a:pt x="3709" y="20317"/>
                  </a:cubicBezTo>
                  <a:cubicBezTo>
                    <a:pt x="3875" y="20423"/>
                    <a:pt x="4045" y="20526"/>
                    <a:pt x="4220" y="20628"/>
                  </a:cubicBezTo>
                  <a:lnTo>
                    <a:pt x="3658" y="17571"/>
                  </a:lnTo>
                  <a:cubicBezTo>
                    <a:pt x="2979" y="13862"/>
                    <a:pt x="2299" y="10158"/>
                    <a:pt x="1619" y="6452"/>
                  </a:cubicBezTo>
                  <a:cubicBezTo>
                    <a:pt x="1235" y="4356"/>
                    <a:pt x="850" y="2260"/>
                    <a:pt x="465" y="162"/>
                  </a:cubicBezTo>
                  <a:cubicBezTo>
                    <a:pt x="444" y="49"/>
                    <a:pt x="363" y="0"/>
                    <a:pt x="276" y="0"/>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6"/>
            <p:cNvSpPr/>
            <p:nvPr/>
          </p:nvSpPr>
          <p:spPr>
            <a:xfrm>
              <a:off x="3719605" y="4161519"/>
              <a:ext cx="55557" cy="344162"/>
            </a:xfrm>
            <a:custGeom>
              <a:avLst/>
              <a:gdLst/>
              <a:ahLst/>
              <a:cxnLst/>
              <a:rect l="l" t="t" r="r" b="b"/>
              <a:pathLst>
                <a:path w="3475" h="21625" extrusionOk="0">
                  <a:moveTo>
                    <a:pt x="251" y="1"/>
                  </a:moveTo>
                  <a:cubicBezTo>
                    <a:pt x="127" y="1"/>
                    <a:pt x="0" y="91"/>
                    <a:pt x="23" y="250"/>
                  </a:cubicBezTo>
                  <a:cubicBezTo>
                    <a:pt x="534" y="3894"/>
                    <a:pt x="1046" y="7541"/>
                    <a:pt x="1557" y="11185"/>
                  </a:cubicBezTo>
                  <a:cubicBezTo>
                    <a:pt x="2037" y="14611"/>
                    <a:pt x="2518" y="18037"/>
                    <a:pt x="2999" y="21465"/>
                  </a:cubicBezTo>
                  <a:cubicBezTo>
                    <a:pt x="3156" y="21520"/>
                    <a:pt x="3316" y="21572"/>
                    <a:pt x="3475" y="21624"/>
                  </a:cubicBezTo>
                  <a:cubicBezTo>
                    <a:pt x="3273" y="20176"/>
                    <a:pt x="3069" y="18729"/>
                    <a:pt x="2866" y="17282"/>
                  </a:cubicBezTo>
                  <a:cubicBezTo>
                    <a:pt x="2355" y="13637"/>
                    <a:pt x="1843" y="9993"/>
                    <a:pt x="1332" y="6347"/>
                  </a:cubicBezTo>
                  <a:cubicBezTo>
                    <a:pt x="1043" y="4293"/>
                    <a:pt x="756" y="2241"/>
                    <a:pt x="467" y="187"/>
                  </a:cubicBezTo>
                  <a:cubicBezTo>
                    <a:pt x="449" y="59"/>
                    <a:pt x="351" y="1"/>
                    <a:pt x="251" y="1"/>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6"/>
            <p:cNvSpPr/>
            <p:nvPr/>
          </p:nvSpPr>
          <p:spPr>
            <a:xfrm>
              <a:off x="3791644" y="4171498"/>
              <a:ext cx="40416" cy="348379"/>
            </a:xfrm>
            <a:custGeom>
              <a:avLst/>
              <a:gdLst/>
              <a:ahLst/>
              <a:cxnLst/>
              <a:rect l="l" t="t" r="r" b="b"/>
              <a:pathLst>
                <a:path w="2528" h="21890" extrusionOk="0">
                  <a:moveTo>
                    <a:pt x="237" y="1"/>
                  </a:moveTo>
                  <a:cubicBezTo>
                    <a:pt x="128" y="1"/>
                    <a:pt x="1" y="100"/>
                    <a:pt x="12" y="219"/>
                  </a:cubicBezTo>
                  <a:cubicBezTo>
                    <a:pt x="354" y="3806"/>
                    <a:pt x="697" y="7395"/>
                    <a:pt x="1039" y="10981"/>
                  </a:cubicBezTo>
                  <a:cubicBezTo>
                    <a:pt x="1381" y="14551"/>
                    <a:pt x="1720" y="18120"/>
                    <a:pt x="2061" y="21690"/>
                  </a:cubicBezTo>
                  <a:cubicBezTo>
                    <a:pt x="2065" y="21727"/>
                    <a:pt x="2067" y="21764"/>
                    <a:pt x="2072" y="21801"/>
                  </a:cubicBezTo>
                  <a:cubicBezTo>
                    <a:pt x="2223" y="21831"/>
                    <a:pt x="2375" y="21861"/>
                    <a:pt x="2527" y="21890"/>
                  </a:cubicBezTo>
                  <a:cubicBezTo>
                    <a:pt x="2370" y="20243"/>
                    <a:pt x="2213" y="18596"/>
                    <a:pt x="2056" y="16949"/>
                  </a:cubicBezTo>
                  <a:cubicBezTo>
                    <a:pt x="1715" y="13379"/>
                    <a:pt x="1375" y="9810"/>
                    <a:pt x="1033" y="6241"/>
                  </a:cubicBezTo>
                  <a:cubicBezTo>
                    <a:pt x="843" y="4238"/>
                    <a:pt x="651" y="2234"/>
                    <a:pt x="461" y="231"/>
                  </a:cubicBezTo>
                  <a:cubicBezTo>
                    <a:pt x="448" y="110"/>
                    <a:pt x="374" y="4"/>
                    <a:pt x="242" y="1"/>
                  </a:cubicBezTo>
                  <a:cubicBezTo>
                    <a:pt x="240" y="1"/>
                    <a:pt x="239" y="1"/>
                    <a:pt x="237" y="1"/>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6"/>
            <p:cNvSpPr/>
            <p:nvPr/>
          </p:nvSpPr>
          <p:spPr>
            <a:xfrm>
              <a:off x="3863620" y="4181683"/>
              <a:ext cx="24013" cy="345642"/>
            </a:xfrm>
            <a:custGeom>
              <a:avLst/>
              <a:gdLst/>
              <a:ahLst/>
              <a:cxnLst/>
              <a:rect l="l" t="t" r="r" b="b"/>
              <a:pathLst>
                <a:path w="1502" h="21718" extrusionOk="0">
                  <a:moveTo>
                    <a:pt x="233" y="1"/>
                  </a:moveTo>
                  <a:cubicBezTo>
                    <a:pt x="117" y="1"/>
                    <a:pt x="0" y="78"/>
                    <a:pt x="7" y="227"/>
                  </a:cubicBezTo>
                  <a:cubicBezTo>
                    <a:pt x="179" y="3740"/>
                    <a:pt x="350" y="7251"/>
                    <a:pt x="520" y="10764"/>
                  </a:cubicBezTo>
                  <a:lnTo>
                    <a:pt x="1030" y="21246"/>
                  </a:lnTo>
                  <a:cubicBezTo>
                    <a:pt x="1036" y="21390"/>
                    <a:pt x="1043" y="21533"/>
                    <a:pt x="1051" y="21675"/>
                  </a:cubicBezTo>
                  <a:cubicBezTo>
                    <a:pt x="1200" y="21690"/>
                    <a:pt x="1351" y="21705"/>
                    <a:pt x="1501" y="21717"/>
                  </a:cubicBezTo>
                  <a:cubicBezTo>
                    <a:pt x="1418" y="20012"/>
                    <a:pt x="1335" y="18308"/>
                    <a:pt x="1251" y="16603"/>
                  </a:cubicBezTo>
                  <a:cubicBezTo>
                    <a:pt x="1083" y="13108"/>
                    <a:pt x="914" y="9615"/>
                    <a:pt x="743" y="6120"/>
                  </a:cubicBezTo>
                  <a:cubicBezTo>
                    <a:pt x="648" y="4150"/>
                    <a:pt x="551" y="2178"/>
                    <a:pt x="456" y="207"/>
                  </a:cubicBezTo>
                  <a:cubicBezTo>
                    <a:pt x="449" y="68"/>
                    <a:pt x="341" y="1"/>
                    <a:pt x="233" y="1"/>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6"/>
            <p:cNvSpPr/>
            <p:nvPr/>
          </p:nvSpPr>
          <p:spPr>
            <a:xfrm>
              <a:off x="3939161" y="4191757"/>
              <a:ext cx="3629" cy="337844"/>
            </a:xfrm>
            <a:custGeom>
              <a:avLst/>
              <a:gdLst/>
              <a:ahLst/>
              <a:cxnLst/>
              <a:rect l="l" t="t" r="r" b="b"/>
              <a:pathLst>
                <a:path w="227" h="21228" extrusionOk="0">
                  <a:moveTo>
                    <a:pt x="19" y="0"/>
                  </a:moveTo>
                  <a:cubicBezTo>
                    <a:pt x="13" y="0"/>
                    <a:pt x="6" y="0"/>
                    <a:pt x="0" y="1"/>
                  </a:cubicBezTo>
                  <a:cubicBezTo>
                    <a:pt x="100" y="7"/>
                    <a:pt x="190" y="74"/>
                    <a:pt x="190" y="205"/>
                  </a:cubicBezTo>
                  <a:lnTo>
                    <a:pt x="190" y="5997"/>
                  </a:lnTo>
                  <a:lnTo>
                    <a:pt x="190" y="16265"/>
                  </a:lnTo>
                  <a:lnTo>
                    <a:pt x="190" y="21227"/>
                  </a:lnTo>
                  <a:lnTo>
                    <a:pt x="227" y="21227"/>
                  </a:lnTo>
                  <a:lnTo>
                    <a:pt x="227" y="16265"/>
                  </a:lnTo>
                  <a:lnTo>
                    <a:pt x="227" y="5997"/>
                  </a:lnTo>
                  <a:lnTo>
                    <a:pt x="227" y="205"/>
                  </a:lnTo>
                  <a:cubicBezTo>
                    <a:pt x="227" y="67"/>
                    <a:pt x="124" y="0"/>
                    <a:pt x="19" y="0"/>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6"/>
            <p:cNvSpPr/>
            <p:nvPr/>
          </p:nvSpPr>
          <p:spPr>
            <a:xfrm>
              <a:off x="4162202" y="4151413"/>
              <a:ext cx="67995" cy="330984"/>
            </a:xfrm>
            <a:custGeom>
              <a:avLst/>
              <a:gdLst/>
              <a:ahLst/>
              <a:cxnLst/>
              <a:rect l="l" t="t" r="r" b="b"/>
              <a:pathLst>
                <a:path w="4253" h="20797" extrusionOk="0">
                  <a:moveTo>
                    <a:pt x="3981" y="0"/>
                  </a:moveTo>
                  <a:cubicBezTo>
                    <a:pt x="3892" y="0"/>
                    <a:pt x="3807" y="51"/>
                    <a:pt x="3786" y="166"/>
                  </a:cubicBezTo>
                  <a:cubicBezTo>
                    <a:pt x="3102" y="3891"/>
                    <a:pt x="2420" y="7616"/>
                    <a:pt x="1736" y="11340"/>
                  </a:cubicBezTo>
                  <a:cubicBezTo>
                    <a:pt x="1157" y="14492"/>
                    <a:pt x="580" y="17645"/>
                    <a:pt x="1" y="20797"/>
                  </a:cubicBezTo>
                  <a:cubicBezTo>
                    <a:pt x="174" y="20701"/>
                    <a:pt x="342" y="20603"/>
                    <a:pt x="510" y="20504"/>
                  </a:cubicBezTo>
                  <a:lnTo>
                    <a:pt x="1028" y="17681"/>
                  </a:lnTo>
                  <a:cubicBezTo>
                    <a:pt x="1708" y="13976"/>
                    <a:pt x="2388" y="10270"/>
                    <a:pt x="3068" y="6564"/>
                  </a:cubicBezTo>
                  <a:cubicBezTo>
                    <a:pt x="3451" y="4468"/>
                    <a:pt x="3836" y="2372"/>
                    <a:pt x="4222" y="276"/>
                  </a:cubicBezTo>
                  <a:cubicBezTo>
                    <a:pt x="4253" y="108"/>
                    <a:pt x="4112" y="0"/>
                    <a:pt x="3981" y="0"/>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6"/>
            <p:cNvSpPr/>
            <p:nvPr/>
          </p:nvSpPr>
          <p:spPr>
            <a:xfrm>
              <a:off x="4102489" y="4161598"/>
              <a:ext cx="55748" cy="345546"/>
            </a:xfrm>
            <a:custGeom>
              <a:avLst/>
              <a:gdLst/>
              <a:ahLst/>
              <a:cxnLst/>
              <a:rect l="l" t="t" r="r" b="b"/>
              <a:pathLst>
                <a:path w="3487" h="21712" extrusionOk="0">
                  <a:moveTo>
                    <a:pt x="3261" y="0"/>
                  </a:moveTo>
                  <a:cubicBezTo>
                    <a:pt x="3152" y="0"/>
                    <a:pt x="3037" y="67"/>
                    <a:pt x="3018" y="205"/>
                  </a:cubicBezTo>
                  <a:cubicBezTo>
                    <a:pt x="2507" y="3849"/>
                    <a:pt x="1995" y="7495"/>
                    <a:pt x="1484" y="11139"/>
                  </a:cubicBezTo>
                  <a:cubicBezTo>
                    <a:pt x="990" y="14663"/>
                    <a:pt x="495" y="18186"/>
                    <a:pt x="1" y="21711"/>
                  </a:cubicBezTo>
                  <a:cubicBezTo>
                    <a:pt x="160" y="21661"/>
                    <a:pt x="317" y="21610"/>
                    <a:pt x="474" y="21559"/>
                  </a:cubicBezTo>
                  <a:cubicBezTo>
                    <a:pt x="671" y="20145"/>
                    <a:pt x="869" y="18733"/>
                    <a:pt x="1068" y="17320"/>
                  </a:cubicBezTo>
                  <a:cubicBezTo>
                    <a:pt x="1578" y="13675"/>
                    <a:pt x="2090" y="10030"/>
                    <a:pt x="2601" y="6386"/>
                  </a:cubicBezTo>
                  <a:cubicBezTo>
                    <a:pt x="2890" y="4332"/>
                    <a:pt x="3177" y="2279"/>
                    <a:pt x="3466" y="224"/>
                  </a:cubicBezTo>
                  <a:cubicBezTo>
                    <a:pt x="3487" y="76"/>
                    <a:pt x="3377" y="0"/>
                    <a:pt x="3261" y="0"/>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6"/>
            <p:cNvSpPr/>
            <p:nvPr/>
          </p:nvSpPr>
          <p:spPr>
            <a:xfrm>
              <a:off x="4045718" y="4171482"/>
              <a:ext cx="40480" cy="349159"/>
            </a:xfrm>
            <a:custGeom>
              <a:avLst/>
              <a:gdLst/>
              <a:ahLst/>
              <a:cxnLst/>
              <a:rect l="l" t="t" r="r" b="b"/>
              <a:pathLst>
                <a:path w="2532" h="21939" extrusionOk="0">
                  <a:moveTo>
                    <a:pt x="2295" y="1"/>
                  </a:moveTo>
                  <a:cubicBezTo>
                    <a:pt x="2293" y="1"/>
                    <a:pt x="2291" y="1"/>
                    <a:pt x="2290" y="1"/>
                  </a:cubicBezTo>
                  <a:cubicBezTo>
                    <a:pt x="2156" y="4"/>
                    <a:pt x="2083" y="110"/>
                    <a:pt x="2071" y="231"/>
                  </a:cubicBezTo>
                  <a:cubicBezTo>
                    <a:pt x="1729" y="3817"/>
                    <a:pt x="1387" y="7406"/>
                    <a:pt x="1045" y="10993"/>
                  </a:cubicBezTo>
                  <a:cubicBezTo>
                    <a:pt x="703" y="14563"/>
                    <a:pt x="363" y="18132"/>
                    <a:pt x="22" y="21702"/>
                  </a:cubicBezTo>
                  <a:cubicBezTo>
                    <a:pt x="15" y="21781"/>
                    <a:pt x="7" y="21861"/>
                    <a:pt x="0" y="21939"/>
                  </a:cubicBezTo>
                  <a:cubicBezTo>
                    <a:pt x="153" y="21912"/>
                    <a:pt x="305" y="21885"/>
                    <a:pt x="456" y="21855"/>
                  </a:cubicBezTo>
                  <a:cubicBezTo>
                    <a:pt x="612" y="20217"/>
                    <a:pt x="769" y="18577"/>
                    <a:pt x="924" y="16937"/>
                  </a:cubicBezTo>
                  <a:cubicBezTo>
                    <a:pt x="1265" y="13367"/>
                    <a:pt x="1605" y="9798"/>
                    <a:pt x="1946" y="6228"/>
                  </a:cubicBezTo>
                  <a:cubicBezTo>
                    <a:pt x="2137" y="4225"/>
                    <a:pt x="2329" y="2222"/>
                    <a:pt x="2520" y="219"/>
                  </a:cubicBezTo>
                  <a:cubicBezTo>
                    <a:pt x="2531" y="101"/>
                    <a:pt x="2403" y="1"/>
                    <a:pt x="2295" y="1"/>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6"/>
            <p:cNvSpPr/>
            <p:nvPr/>
          </p:nvSpPr>
          <p:spPr>
            <a:xfrm>
              <a:off x="3990177" y="4181540"/>
              <a:ext cx="24045" cy="346104"/>
            </a:xfrm>
            <a:custGeom>
              <a:avLst/>
              <a:gdLst/>
              <a:ahLst/>
              <a:cxnLst/>
              <a:rect l="l" t="t" r="r" b="b"/>
              <a:pathLst>
                <a:path w="1504" h="21747" extrusionOk="0">
                  <a:moveTo>
                    <a:pt x="1271" y="1"/>
                  </a:moveTo>
                  <a:cubicBezTo>
                    <a:pt x="1268" y="1"/>
                    <a:pt x="1265" y="1"/>
                    <a:pt x="1262" y="1"/>
                  </a:cubicBezTo>
                  <a:cubicBezTo>
                    <a:pt x="1132" y="7"/>
                    <a:pt x="1055" y="115"/>
                    <a:pt x="1049" y="236"/>
                  </a:cubicBezTo>
                  <a:cubicBezTo>
                    <a:pt x="878" y="3749"/>
                    <a:pt x="707" y="7260"/>
                    <a:pt x="536" y="10773"/>
                  </a:cubicBezTo>
                  <a:cubicBezTo>
                    <a:pt x="365" y="14266"/>
                    <a:pt x="196" y="17761"/>
                    <a:pt x="25" y="21255"/>
                  </a:cubicBezTo>
                  <a:cubicBezTo>
                    <a:pt x="16" y="21420"/>
                    <a:pt x="9" y="21583"/>
                    <a:pt x="1" y="21747"/>
                  </a:cubicBezTo>
                  <a:cubicBezTo>
                    <a:pt x="151" y="21736"/>
                    <a:pt x="301" y="21723"/>
                    <a:pt x="450" y="21709"/>
                  </a:cubicBezTo>
                  <a:cubicBezTo>
                    <a:pt x="533" y="20011"/>
                    <a:pt x="615" y="18311"/>
                    <a:pt x="699" y="16609"/>
                  </a:cubicBezTo>
                  <a:cubicBezTo>
                    <a:pt x="868" y="13115"/>
                    <a:pt x="1039" y="9621"/>
                    <a:pt x="1210" y="6127"/>
                  </a:cubicBezTo>
                  <a:cubicBezTo>
                    <a:pt x="1305" y="4156"/>
                    <a:pt x="1402" y="2185"/>
                    <a:pt x="1498" y="214"/>
                  </a:cubicBezTo>
                  <a:cubicBezTo>
                    <a:pt x="1504" y="95"/>
                    <a:pt x="1381" y="1"/>
                    <a:pt x="1271" y="1"/>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6"/>
            <p:cNvSpPr/>
            <p:nvPr/>
          </p:nvSpPr>
          <p:spPr>
            <a:xfrm>
              <a:off x="3935036" y="4191757"/>
              <a:ext cx="7178" cy="337796"/>
            </a:xfrm>
            <a:custGeom>
              <a:avLst/>
              <a:gdLst/>
              <a:ahLst/>
              <a:cxnLst/>
              <a:rect l="l" t="t" r="r" b="b"/>
              <a:pathLst>
                <a:path w="449" h="21225" extrusionOk="0">
                  <a:moveTo>
                    <a:pt x="240" y="0"/>
                  </a:moveTo>
                  <a:cubicBezTo>
                    <a:pt x="124" y="0"/>
                    <a:pt x="1" y="79"/>
                    <a:pt x="1" y="229"/>
                  </a:cubicBezTo>
                  <a:lnTo>
                    <a:pt x="1" y="10550"/>
                  </a:lnTo>
                  <a:lnTo>
                    <a:pt x="1" y="20818"/>
                  </a:lnTo>
                  <a:lnTo>
                    <a:pt x="1" y="21223"/>
                  </a:lnTo>
                  <a:cubicBezTo>
                    <a:pt x="106" y="21224"/>
                    <a:pt x="212" y="21225"/>
                    <a:pt x="317" y="21225"/>
                  </a:cubicBezTo>
                  <a:cubicBezTo>
                    <a:pt x="361" y="21225"/>
                    <a:pt x="405" y="21224"/>
                    <a:pt x="448" y="21224"/>
                  </a:cubicBezTo>
                  <a:lnTo>
                    <a:pt x="448" y="16263"/>
                  </a:lnTo>
                  <a:lnTo>
                    <a:pt x="448" y="5997"/>
                  </a:lnTo>
                  <a:lnTo>
                    <a:pt x="448" y="205"/>
                  </a:lnTo>
                  <a:cubicBezTo>
                    <a:pt x="448" y="74"/>
                    <a:pt x="357" y="8"/>
                    <a:pt x="258" y="1"/>
                  </a:cubicBezTo>
                  <a:cubicBezTo>
                    <a:pt x="252" y="1"/>
                    <a:pt x="246" y="0"/>
                    <a:pt x="240" y="0"/>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6"/>
            <p:cNvSpPr/>
            <p:nvPr/>
          </p:nvSpPr>
          <p:spPr>
            <a:xfrm>
              <a:off x="3610442" y="4083615"/>
              <a:ext cx="661307" cy="205988"/>
            </a:xfrm>
            <a:custGeom>
              <a:avLst/>
              <a:gdLst/>
              <a:ahLst/>
              <a:cxnLst/>
              <a:rect l="l" t="t" r="r" b="b"/>
              <a:pathLst>
                <a:path w="41364" h="12943" extrusionOk="0">
                  <a:moveTo>
                    <a:pt x="20682" y="1"/>
                  </a:moveTo>
                  <a:lnTo>
                    <a:pt x="1" y="1786"/>
                  </a:lnTo>
                  <a:lnTo>
                    <a:pt x="1149" y="7738"/>
                  </a:lnTo>
                  <a:cubicBezTo>
                    <a:pt x="1208" y="7736"/>
                    <a:pt x="1268" y="7734"/>
                    <a:pt x="1328" y="7734"/>
                  </a:cubicBezTo>
                  <a:cubicBezTo>
                    <a:pt x="1682" y="7734"/>
                    <a:pt x="2032" y="7777"/>
                    <a:pt x="2376" y="7888"/>
                  </a:cubicBezTo>
                  <a:cubicBezTo>
                    <a:pt x="3010" y="8097"/>
                    <a:pt x="3548" y="8522"/>
                    <a:pt x="4090" y="8914"/>
                  </a:cubicBezTo>
                  <a:cubicBezTo>
                    <a:pt x="7731" y="11550"/>
                    <a:pt x="12229" y="12943"/>
                    <a:pt x="16719" y="12943"/>
                  </a:cubicBezTo>
                  <a:cubicBezTo>
                    <a:pt x="18715" y="12943"/>
                    <a:pt x="20709" y="12668"/>
                    <a:pt x="22626" y="12104"/>
                  </a:cubicBezTo>
                  <a:cubicBezTo>
                    <a:pt x="24980" y="11413"/>
                    <a:pt x="27194" y="10322"/>
                    <a:pt x="29462" y="9384"/>
                  </a:cubicBezTo>
                  <a:cubicBezTo>
                    <a:pt x="29768" y="9257"/>
                    <a:pt x="30086" y="9131"/>
                    <a:pt x="30415" y="9131"/>
                  </a:cubicBezTo>
                  <a:cubicBezTo>
                    <a:pt x="30432" y="9131"/>
                    <a:pt x="30448" y="9132"/>
                    <a:pt x="30465" y="9132"/>
                  </a:cubicBezTo>
                  <a:cubicBezTo>
                    <a:pt x="30880" y="9148"/>
                    <a:pt x="31255" y="9369"/>
                    <a:pt x="31628" y="9548"/>
                  </a:cubicBezTo>
                  <a:cubicBezTo>
                    <a:pt x="32574" y="10003"/>
                    <a:pt x="33593" y="10208"/>
                    <a:pt x="34625" y="10208"/>
                  </a:cubicBezTo>
                  <a:cubicBezTo>
                    <a:pt x="36534" y="10208"/>
                    <a:pt x="38486" y="9506"/>
                    <a:pt x="40093" y="8386"/>
                  </a:cubicBezTo>
                  <a:lnTo>
                    <a:pt x="41364" y="1786"/>
                  </a:lnTo>
                  <a:lnTo>
                    <a:pt x="20682" y="1"/>
                  </a:ln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6"/>
            <p:cNvSpPr/>
            <p:nvPr/>
          </p:nvSpPr>
          <p:spPr>
            <a:xfrm>
              <a:off x="3479968" y="3767145"/>
              <a:ext cx="900064" cy="456410"/>
            </a:xfrm>
            <a:custGeom>
              <a:avLst/>
              <a:gdLst/>
              <a:ahLst/>
              <a:cxnLst/>
              <a:rect l="l" t="t" r="r" b="b"/>
              <a:pathLst>
                <a:path w="56298" h="28678" extrusionOk="0">
                  <a:moveTo>
                    <a:pt x="29085" y="1"/>
                  </a:moveTo>
                  <a:cubicBezTo>
                    <a:pt x="8208" y="1"/>
                    <a:pt x="1873" y="15530"/>
                    <a:pt x="1873" y="15530"/>
                  </a:cubicBezTo>
                  <a:cubicBezTo>
                    <a:pt x="1" y="20992"/>
                    <a:pt x="3794" y="24721"/>
                    <a:pt x="8967" y="24721"/>
                  </a:cubicBezTo>
                  <a:cubicBezTo>
                    <a:pt x="10018" y="24721"/>
                    <a:pt x="11127" y="24567"/>
                    <a:pt x="12256" y="24242"/>
                  </a:cubicBezTo>
                  <a:cubicBezTo>
                    <a:pt x="12276" y="24390"/>
                    <a:pt x="16245" y="28678"/>
                    <a:pt x="23734" y="28678"/>
                  </a:cubicBezTo>
                  <a:cubicBezTo>
                    <a:pt x="27543" y="28678"/>
                    <a:pt x="32261" y="27569"/>
                    <a:pt x="37834" y="24242"/>
                  </a:cubicBezTo>
                  <a:cubicBezTo>
                    <a:pt x="37825" y="24234"/>
                    <a:pt x="37826" y="24230"/>
                    <a:pt x="37837" y="24230"/>
                  </a:cubicBezTo>
                  <a:cubicBezTo>
                    <a:pt x="37969" y="24230"/>
                    <a:pt x="39484" y="24790"/>
                    <a:pt x="41455" y="24790"/>
                  </a:cubicBezTo>
                  <a:cubicBezTo>
                    <a:pt x="43391" y="24790"/>
                    <a:pt x="45768" y="24249"/>
                    <a:pt x="47708" y="22104"/>
                  </a:cubicBezTo>
                  <a:cubicBezTo>
                    <a:pt x="48353" y="21459"/>
                    <a:pt x="56296" y="23557"/>
                    <a:pt x="56296" y="15530"/>
                  </a:cubicBezTo>
                  <a:cubicBezTo>
                    <a:pt x="56298" y="15529"/>
                    <a:pt x="49963" y="1"/>
                    <a:pt x="290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6"/>
            <p:cNvSpPr/>
            <p:nvPr/>
          </p:nvSpPr>
          <p:spPr>
            <a:xfrm>
              <a:off x="3499249" y="3986247"/>
              <a:ext cx="880767" cy="237293"/>
            </a:xfrm>
            <a:custGeom>
              <a:avLst/>
              <a:gdLst/>
              <a:ahLst/>
              <a:cxnLst/>
              <a:rect l="l" t="t" r="r" b="b"/>
              <a:pathLst>
                <a:path w="55091" h="14910" extrusionOk="0">
                  <a:moveTo>
                    <a:pt x="54179" y="0"/>
                  </a:moveTo>
                  <a:cubicBezTo>
                    <a:pt x="52330" y="1480"/>
                    <a:pt x="50752" y="3471"/>
                    <a:pt x="48451" y="3871"/>
                  </a:cubicBezTo>
                  <a:cubicBezTo>
                    <a:pt x="47638" y="4014"/>
                    <a:pt x="46783" y="3940"/>
                    <a:pt x="46013" y="4230"/>
                  </a:cubicBezTo>
                  <a:cubicBezTo>
                    <a:pt x="45299" y="4500"/>
                    <a:pt x="44738" y="5053"/>
                    <a:pt x="44128" y="5513"/>
                  </a:cubicBezTo>
                  <a:cubicBezTo>
                    <a:pt x="42658" y="6626"/>
                    <a:pt x="40811" y="7210"/>
                    <a:pt x="38968" y="7210"/>
                  </a:cubicBezTo>
                  <a:cubicBezTo>
                    <a:pt x="37979" y="7210"/>
                    <a:pt x="36992" y="7042"/>
                    <a:pt x="36064" y="6697"/>
                  </a:cubicBezTo>
                  <a:cubicBezTo>
                    <a:pt x="35626" y="6534"/>
                    <a:pt x="35173" y="6330"/>
                    <a:pt x="34713" y="6330"/>
                  </a:cubicBezTo>
                  <a:cubicBezTo>
                    <a:pt x="34633" y="6330"/>
                    <a:pt x="34553" y="6336"/>
                    <a:pt x="34473" y="6350"/>
                  </a:cubicBezTo>
                  <a:cubicBezTo>
                    <a:pt x="33947" y="6439"/>
                    <a:pt x="33532" y="6826"/>
                    <a:pt x="33130" y="7176"/>
                  </a:cubicBezTo>
                  <a:cubicBezTo>
                    <a:pt x="30413" y="9535"/>
                    <a:pt x="26813" y="10743"/>
                    <a:pt x="23221" y="10743"/>
                  </a:cubicBezTo>
                  <a:cubicBezTo>
                    <a:pt x="20319" y="10743"/>
                    <a:pt x="17421" y="9954"/>
                    <a:pt x="15000" y="8346"/>
                  </a:cubicBezTo>
                  <a:cubicBezTo>
                    <a:pt x="14015" y="7690"/>
                    <a:pt x="13051" y="6896"/>
                    <a:pt x="11883" y="6715"/>
                  </a:cubicBezTo>
                  <a:cubicBezTo>
                    <a:pt x="11704" y="6687"/>
                    <a:pt x="11528" y="6675"/>
                    <a:pt x="11352" y="6675"/>
                  </a:cubicBezTo>
                  <a:cubicBezTo>
                    <a:pt x="9509" y="6675"/>
                    <a:pt x="7813" y="8077"/>
                    <a:pt x="5931" y="8311"/>
                  </a:cubicBezTo>
                  <a:cubicBezTo>
                    <a:pt x="5752" y="8334"/>
                    <a:pt x="5574" y="8344"/>
                    <a:pt x="5398" y="8344"/>
                  </a:cubicBezTo>
                  <a:cubicBezTo>
                    <a:pt x="3063" y="8344"/>
                    <a:pt x="1019" y="6439"/>
                    <a:pt x="192" y="4157"/>
                  </a:cubicBezTo>
                  <a:lnTo>
                    <a:pt x="192" y="4157"/>
                  </a:lnTo>
                  <a:cubicBezTo>
                    <a:pt x="1" y="8285"/>
                    <a:pt x="3388" y="10953"/>
                    <a:pt x="7762" y="10953"/>
                  </a:cubicBezTo>
                  <a:cubicBezTo>
                    <a:pt x="8814" y="10953"/>
                    <a:pt x="9922" y="10799"/>
                    <a:pt x="11051" y="10474"/>
                  </a:cubicBezTo>
                  <a:cubicBezTo>
                    <a:pt x="11071" y="10621"/>
                    <a:pt x="15040" y="14910"/>
                    <a:pt x="22530" y="14910"/>
                  </a:cubicBezTo>
                  <a:cubicBezTo>
                    <a:pt x="26338" y="14910"/>
                    <a:pt x="31057" y="13801"/>
                    <a:pt x="36629" y="10474"/>
                  </a:cubicBezTo>
                  <a:cubicBezTo>
                    <a:pt x="36620" y="10466"/>
                    <a:pt x="36621" y="10462"/>
                    <a:pt x="36632" y="10462"/>
                  </a:cubicBezTo>
                  <a:cubicBezTo>
                    <a:pt x="36764" y="10462"/>
                    <a:pt x="38279" y="11022"/>
                    <a:pt x="40250" y="11022"/>
                  </a:cubicBezTo>
                  <a:cubicBezTo>
                    <a:pt x="42186" y="11022"/>
                    <a:pt x="44563" y="10481"/>
                    <a:pt x="46503" y="8336"/>
                  </a:cubicBezTo>
                  <a:cubicBezTo>
                    <a:pt x="47148" y="7690"/>
                    <a:pt x="55091" y="9789"/>
                    <a:pt x="55091" y="1762"/>
                  </a:cubicBezTo>
                  <a:cubicBezTo>
                    <a:pt x="55091" y="1762"/>
                    <a:pt x="54809" y="1076"/>
                    <a:pt x="54179" y="0"/>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6"/>
            <p:cNvSpPr/>
            <p:nvPr/>
          </p:nvSpPr>
          <p:spPr>
            <a:xfrm>
              <a:off x="3561312" y="3969282"/>
              <a:ext cx="72679" cy="73209"/>
            </a:xfrm>
            <a:custGeom>
              <a:avLst/>
              <a:gdLst/>
              <a:ahLst/>
              <a:cxnLst/>
              <a:rect l="l" t="t" r="r" b="b"/>
              <a:pathLst>
                <a:path w="4546" h="4600" extrusionOk="0">
                  <a:moveTo>
                    <a:pt x="2300" y="2995"/>
                  </a:moveTo>
                  <a:cubicBezTo>
                    <a:pt x="2277" y="3020"/>
                    <a:pt x="2254" y="3045"/>
                    <a:pt x="2231" y="3070"/>
                  </a:cubicBezTo>
                  <a:lnTo>
                    <a:pt x="2231" y="3070"/>
                  </a:lnTo>
                  <a:cubicBezTo>
                    <a:pt x="2254" y="3045"/>
                    <a:pt x="2277" y="3020"/>
                    <a:pt x="2300" y="2995"/>
                  </a:cubicBezTo>
                  <a:close/>
                  <a:moveTo>
                    <a:pt x="3957" y="0"/>
                  </a:moveTo>
                  <a:cubicBezTo>
                    <a:pt x="3903" y="1"/>
                    <a:pt x="3849" y="4"/>
                    <a:pt x="3794" y="5"/>
                  </a:cubicBezTo>
                  <a:cubicBezTo>
                    <a:pt x="3680" y="25"/>
                    <a:pt x="3579" y="71"/>
                    <a:pt x="3490" y="144"/>
                  </a:cubicBezTo>
                  <a:cubicBezTo>
                    <a:pt x="3255" y="336"/>
                    <a:pt x="3024" y="533"/>
                    <a:pt x="2796" y="736"/>
                  </a:cubicBezTo>
                  <a:cubicBezTo>
                    <a:pt x="2570" y="937"/>
                    <a:pt x="2347" y="1144"/>
                    <a:pt x="2131" y="1355"/>
                  </a:cubicBezTo>
                  <a:cubicBezTo>
                    <a:pt x="1913" y="1567"/>
                    <a:pt x="1700" y="1782"/>
                    <a:pt x="1493" y="2003"/>
                  </a:cubicBezTo>
                  <a:cubicBezTo>
                    <a:pt x="1247" y="2264"/>
                    <a:pt x="1004" y="2530"/>
                    <a:pt x="770" y="2803"/>
                  </a:cubicBezTo>
                  <a:cubicBezTo>
                    <a:pt x="573" y="3032"/>
                    <a:pt x="381" y="3265"/>
                    <a:pt x="194" y="3502"/>
                  </a:cubicBezTo>
                  <a:lnTo>
                    <a:pt x="124" y="3592"/>
                  </a:lnTo>
                  <a:cubicBezTo>
                    <a:pt x="72" y="3660"/>
                    <a:pt x="40" y="3736"/>
                    <a:pt x="30" y="3820"/>
                  </a:cubicBezTo>
                  <a:cubicBezTo>
                    <a:pt x="4" y="3899"/>
                    <a:pt x="0" y="3981"/>
                    <a:pt x="16" y="4062"/>
                  </a:cubicBezTo>
                  <a:cubicBezTo>
                    <a:pt x="26" y="4149"/>
                    <a:pt x="58" y="4227"/>
                    <a:pt x="109" y="4295"/>
                  </a:cubicBezTo>
                  <a:cubicBezTo>
                    <a:pt x="148" y="4371"/>
                    <a:pt x="205" y="4436"/>
                    <a:pt x="280" y="4484"/>
                  </a:cubicBezTo>
                  <a:cubicBezTo>
                    <a:pt x="330" y="4510"/>
                    <a:pt x="378" y="4535"/>
                    <a:pt x="428" y="4561"/>
                  </a:cubicBezTo>
                  <a:cubicBezTo>
                    <a:pt x="498" y="4586"/>
                    <a:pt x="571" y="4600"/>
                    <a:pt x="644" y="4600"/>
                  </a:cubicBezTo>
                  <a:cubicBezTo>
                    <a:pt x="680" y="4600"/>
                    <a:pt x="715" y="4596"/>
                    <a:pt x="751" y="4590"/>
                  </a:cubicBezTo>
                  <a:cubicBezTo>
                    <a:pt x="804" y="4575"/>
                    <a:pt x="856" y="4559"/>
                    <a:pt x="910" y="4543"/>
                  </a:cubicBezTo>
                  <a:cubicBezTo>
                    <a:pt x="1014" y="4495"/>
                    <a:pt x="1102" y="4423"/>
                    <a:pt x="1170" y="4327"/>
                  </a:cubicBezTo>
                  <a:cubicBezTo>
                    <a:pt x="1310" y="4148"/>
                    <a:pt x="1452" y="3972"/>
                    <a:pt x="1598" y="3796"/>
                  </a:cubicBezTo>
                  <a:cubicBezTo>
                    <a:pt x="1742" y="3622"/>
                    <a:pt x="1891" y="3450"/>
                    <a:pt x="2042" y="3281"/>
                  </a:cubicBezTo>
                  <a:cubicBezTo>
                    <a:pt x="2097" y="3218"/>
                    <a:pt x="2153" y="3155"/>
                    <a:pt x="2210" y="3093"/>
                  </a:cubicBezTo>
                  <a:lnTo>
                    <a:pt x="2210" y="3093"/>
                  </a:lnTo>
                  <a:cubicBezTo>
                    <a:pt x="2461" y="2824"/>
                    <a:pt x="2717" y="2561"/>
                    <a:pt x="2981" y="2305"/>
                  </a:cubicBezTo>
                  <a:cubicBezTo>
                    <a:pt x="3253" y="2043"/>
                    <a:pt x="3532" y="1787"/>
                    <a:pt x="3817" y="1538"/>
                  </a:cubicBezTo>
                  <a:cubicBezTo>
                    <a:pt x="3978" y="1400"/>
                    <a:pt x="4140" y="1263"/>
                    <a:pt x="4305" y="1129"/>
                  </a:cubicBezTo>
                  <a:cubicBezTo>
                    <a:pt x="4375" y="1076"/>
                    <a:pt x="4426" y="1009"/>
                    <a:pt x="4459" y="929"/>
                  </a:cubicBezTo>
                  <a:cubicBezTo>
                    <a:pt x="4504" y="858"/>
                    <a:pt x="4529" y="782"/>
                    <a:pt x="4534" y="696"/>
                  </a:cubicBezTo>
                  <a:cubicBezTo>
                    <a:pt x="4546" y="612"/>
                    <a:pt x="4535" y="531"/>
                    <a:pt x="4505" y="454"/>
                  </a:cubicBezTo>
                  <a:cubicBezTo>
                    <a:pt x="4487" y="370"/>
                    <a:pt x="4448" y="294"/>
                    <a:pt x="4390" y="229"/>
                  </a:cubicBezTo>
                  <a:cubicBezTo>
                    <a:pt x="4348" y="189"/>
                    <a:pt x="4306" y="152"/>
                    <a:pt x="4264" y="113"/>
                  </a:cubicBezTo>
                  <a:cubicBezTo>
                    <a:pt x="4171" y="48"/>
                    <a:pt x="4070" y="11"/>
                    <a:pt x="39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6"/>
            <p:cNvSpPr/>
            <p:nvPr/>
          </p:nvSpPr>
          <p:spPr>
            <a:xfrm>
              <a:off x="3862277" y="4035981"/>
              <a:ext cx="58850" cy="71013"/>
            </a:xfrm>
            <a:custGeom>
              <a:avLst/>
              <a:gdLst/>
              <a:ahLst/>
              <a:cxnLst/>
              <a:rect l="l" t="t" r="r" b="b"/>
              <a:pathLst>
                <a:path w="3681" h="4462" extrusionOk="0">
                  <a:moveTo>
                    <a:pt x="657" y="1"/>
                  </a:moveTo>
                  <a:cubicBezTo>
                    <a:pt x="618" y="1"/>
                    <a:pt x="579" y="6"/>
                    <a:pt x="540" y="16"/>
                  </a:cubicBezTo>
                  <a:cubicBezTo>
                    <a:pt x="456" y="22"/>
                    <a:pt x="379" y="48"/>
                    <a:pt x="309" y="95"/>
                  </a:cubicBezTo>
                  <a:cubicBezTo>
                    <a:pt x="266" y="130"/>
                    <a:pt x="224" y="163"/>
                    <a:pt x="180" y="198"/>
                  </a:cubicBezTo>
                  <a:cubicBezTo>
                    <a:pt x="101" y="281"/>
                    <a:pt x="47" y="377"/>
                    <a:pt x="18" y="490"/>
                  </a:cubicBezTo>
                  <a:cubicBezTo>
                    <a:pt x="12" y="548"/>
                    <a:pt x="7" y="603"/>
                    <a:pt x="0" y="661"/>
                  </a:cubicBezTo>
                  <a:cubicBezTo>
                    <a:pt x="5" y="774"/>
                    <a:pt x="36" y="878"/>
                    <a:pt x="93" y="974"/>
                  </a:cubicBezTo>
                  <a:cubicBezTo>
                    <a:pt x="250" y="1181"/>
                    <a:pt x="405" y="1389"/>
                    <a:pt x="562" y="1595"/>
                  </a:cubicBezTo>
                  <a:cubicBezTo>
                    <a:pt x="719" y="1802"/>
                    <a:pt x="874" y="2009"/>
                    <a:pt x="1031" y="2216"/>
                  </a:cubicBezTo>
                  <a:cubicBezTo>
                    <a:pt x="1187" y="2422"/>
                    <a:pt x="1343" y="2629"/>
                    <a:pt x="1497" y="2834"/>
                  </a:cubicBezTo>
                  <a:cubicBezTo>
                    <a:pt x="1654" y="3041"/>
                    <a:pt x="1810" y="3248"/>
                    <a:pt x="1967" y="3455"/>
                  </a:cubicBezTo>
                  <a:cubicBezTo>
                    <a:pt x="2124" y="3661"/>
                    <a:pt x="2279" y="3869"/>
                    <a:pt x="2436" y="4076"/>
                  </a:cubicBezTo>
                  <a:cubicBezTo>
                    <a:pt x="2456" y="4100"/>
                    <a:pt x="2474" y="4126"/>
                    <a:pt x="2494" y="4151"/>
                  </a:cubicBezTo>
                  <a:cubicBezTo>
                    <a:pt x="2535" y="4225"/>
                    <a:pt x="2592" y="4285"/>
                    <a:pt x="2662" y="4329"/>
                  </a:cubicBezTo>
                  <a:cubicBezTo>
                    <a:pt x="2726" y="4386"/>
                    <a:pt x="2802" y="4423"/>
                    <a:pt x="2888" y="4442"/>
                  </a:cubicBezTo>
                  <a:cubicBezTo>
                    <a:pt x="2934" y="4455"/>
                    <a:pt x="2980" y="4461"/>
                    <a:pt x="3025" y="4461"/>
                  </a:cubicBezTo>
                  <a:cubicBezTo>
                    <a:pt x="3064" y="4461"/>
                    <a:pt x="3102" y="4457"/>
                    <a:pt x="3141" y="4447"/>
                  </a:cubicBezTo>
                  <a:cubicBezTo>
                    <a:pt x="3224" y="4440"/>
                    <a:pt x="3301" y="4414"/>
                    <a:pt x="3372" y="4367"/>
                  </a:cubicBezTo>
                  <a:cubicBezTo>
                    <a:pt x="3415" y="4333"/>
                    <a:pt x="3456" y="4299"/>
                    <a:pt x="3499" y="4265"/>
                  </a:cubicBezTo>
                  <a:cubicBezTo>
                    <a:pt x="3580" y="4182"/>
                    <a:pt x="3633" y="4084"/>
                    <a:pt x="3661" y="3972"/>
                  </a:cubicBezTo>
                  <a:cubicBezTo>
                    <a:pt x="3669" y="3915"/>
                    <a:pt x="3674" y="3859"/>
                    <a:pt x="3680" y="3801"/>
                  </a:cubicBezTo>
                  <a:cubicBezTo>
                    <a:pt x="3676" y="3689"/>
                    <a:pt x="3646" y="3585"/>
                    <a:pt x="3587" y="3487"/>
                  </a:cubicBezTo>
                  <a:cubicBezTo>
                    <a:pt x="3430" y="3281"/>
                    <a:pt x="3274" y="3073"/>
                    <a:pt x="3118" y="2866"/>
                  </a:cubicBezTo>
                  <a:cubicBezTo>
                    <a:pt x="2961" y="2661"/>
                    <a:pt x="2806" y="2452"/>
                    <a:pt x="2649" y="2247"/>
                  </a:cubicBezTo>
                  <a:cubicBezTo>
                    <a:pt x="2494" y="2040"/>
                    <a:pt x="2338" y="1834"/>
                    <a:pt x="2182" y="1628"/>
                  </a:cubicBezTo>
                  <a:cubicBezTo>
                    <a:pt x="2025" y="1422"/>
                    <a:pt x="1871" y="1214"/>
                    <a:pt x="1714" y="1008"/>
                  </a:cubicBezTo>
                  <a:cubicBezTo>
                    <a:pt x="1557" y="801"/>
                    <a:pt x="1401" y="593"/>
                    <a:pt x="1244" y="387"/>
                  </a:cubicBezTo>
                  <a:cubicBezTo>
                    <a:pt x="1224" y="362"/>
                    <a:pt x="1207" y="336"/>
                    <a:pt x="1187" y="311"/>
                  </a:cubicBezTo>
                  <a:cubicBezTo>
                    <a:pt x="1145" y="236"/>
                    <a:pt x="1089" y="178"/>
                    <a:pt x="1019" y="133"/>
                  </a:cubicBezTo>
                  <a:cubicBezTo>
                    <a:pt x="954" y="75"/>
                    <a:pt x="878" y="39"/>
                    <a:pt x="792" y="21"/>
                  </a:cubicBezTo>
                  <a:cubicBezTo>
                    <a:pt x="746" y="8"/>
                    <a:pt x="702" y="1"/>
                    <a:pt x="6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6"/>
            <p:cNvSpPr/>
            <p:nvPr/>
          </p:nvSpPr>
          <p:spPr>
            <a:xfrm>
              <a:off x="4131570" y="3959558"/>
              <a:ext cx="85981" cy="56212"/>
            </a:xfrm>
            <a:custGeom>
              <a:avLst/>
              <a:gdLst/>
              <a:ahLst/>
              <a:cxnLst/>
              <a:rect l="l" t="t" r="r" b="b"/>
              <a:pathLst>
                <a:path w="5378" h="3532" extrusionOk="0">
                  <a:moveTo>
                    <a:pt x="3065" y="2504"/>
                  </a:moveTo>
                  <a:lnTo>
                    <a:pt x="3065" y="2504"/>
                  </a:lnTo>
                  <a:cubicBezTo>
                    <a:pt x="3089" y="2519"/>
                    <a:pt x="3113" y="2534"/>
                    <a:pt x="3137" y="2549"/>
                  </a:cubicBezTo>
                  <a:lnTo>
                    <a:pt x="3137" y="2549"/>
                  </a:lnTo>
                  <a:cubicBezTo>
                    <a:pt x="3113" y="2534"/>
                    <a:pt x="3089" y="2520"/>
                    <a:pt x="3065" y="2504"/>
                  </a:cubicBezTo>
                  <a:close/>
                  <a:moveTo>
                    <a:pt x="612" y="0"/>
                  </a:moveTo>
                  <a:cubicBezTo>
                    <a:pt x="546" y="0"/>
                    <a:pt x="482" y="13"/>
                    <a:pt x="421" y="40"/>
                  </a:cubicBezTo>
                  <a:cubicBezTo>
                    <a:pt x="339" y="68"/>
                    <a:pt x="271" y="114"/>
                    <a:pt x="215" y="176"/>
                  </a:cubicBezTo>
                  <a:cubicBezTo>
                    <a:pt x="150" y="229"/>
                    <a:pt x="102" y="292"/>
                    <a:pt x="68" y="371"/>
                  </a:cubicBezTo>
                  <a:cubicBezTo>
                    <a:pt x="53" y="423"/>
                    <a:pt x="36" y="476"/>
                    <a:pt x="20" y="529"/>
                  </a:cubicBezTo>
                  <a:cubicBezTo>
                    <a:pt x="0" y="645"/>
                    <a:pt x="13" y="757"/>
                    <a:pt x="55" y="867"/>
                  </a:cubicBezTo>
                  <a:cubicBezTo>
                    <a:pt x="81" y="915"/>
                    <a:pt x="107" y="963"/>
                    <a:pt x="134" y="1013"/>
                  </a:cubicBezTo>
                  <a:cubicBezTo>
                    <a:pt x="197" y="1103"/>
                    <a:pt x="281" y="1174"/>
                    <a:pt x="383" y="1221"/>
                  </a:cubicBezTo>
                  <a:cubicBezTo>
                    <a:pt x="767" y="1359"/>
                    <a:pt x="1145" y="1514"/>
                    <a:pt x="1518" y="1684"/>
                  </a:cubicBezTo>
                  <a:cubicBezTo>
                    <a:pt x="1889" y="1854"/>
                    <a:pt x="2255" y="2039"/>
                    <a:pt x="2611" y="2240"/>
                  </a:cubicBezTo>
                  <a:cubicBezTo>
                    <a:pt x="2794" y="2342"/>
                    <a:pt x="2976" y="2450"/>
                    <a:pt x="3155" y="2561"/>
                  </a:cubicBezTo>
                  <a:lnTo>
                    <a:pt x="3155" y="2561"/>
                  </a:lnTo>
                  <a:cubicBezTo>
                    <a:pt x="3462" y="2757"/>
                    <a:pt x="3763" y="2962"/>
                    <a:pt x="4054" y="3179"/>
                  </a:cubicBezTo>
                  <a:cubicBezTo>
                    <a:pt x="4145" y="3247"/>
                    <a:pt x="4236" y="3317"/>
                    <a:pt x="4326" y="3386"/>
                  </a:cubicBezTo>
                  <a:cubicBezTo>
                    <a:pt x="4390" y="3441"/>
                    <a:pt x="4462" y="3479"/>
                    <a:pt x="4545" y="3496"/>
                  </a:cubicBezTo>
                  <a:cubicBezTo>
                    <a:pt x="4603" y="3520"/>
                    <a:pt x="4663" y="3531"/>
                    <a:pt x="4725" y="3531"/>
                  </a:cubicBezTo>
                  <a:cubicBezTo>
                    <a:pt x="4748" y="3531"/>
                    <a:pt x="4772" y="3530"/>
                    <a:pt x="4796" y="3527"/>
                  </a:cubicBezTo>
                  <a:cubicBezTo>
                    <a:pt x="4882" y="3521"/>
                    <a:pt x="4963" y="3495"/>
                    <a:pt x="5034" y="3446"/>
                  </a:cubicBezTo>
                  <a:cubicBezTo>
                    <a:pt x="5110" y="3413"/>
                    <a:pt x="5174" y="3363"/>
                    <a:pt x="5226" y="3295"/>
                  </a:cubicBezTo>
                  <a:cubicBezTo>
                    <a:pt x="5256" y="3250"/>
                    <a:pt x="5284" y="3203"/>
                    <a:pt x="5313" y="3157"/>
                  </a:cubicBezTo>
                  <a:cubicBezTo>
                    <a:pt x="5360" y="3052"/>
                    <a:pt x="5378" y="2941"/>
                    <a:pt x="5367" y="2827"/>
                  </a:cubicBezTo>
                  <a:cubicBezTo>
                    <a:pt x="5355" y="2771"/>
                    <a:pt x="5341" y="2717"/>
                    <a:pt x="5329" y="2660"/>
                  </a:cubicBezTo>
                  <a:cubicBezTo>
                    <a:pt x="5288" y="2556"/>
                    <a:pt x="5224" y="2467"/>
                    <a:pt x="5136" y="2396"/>
                  </a:cubicBezTo>
                  <a:cubicBezTo>
                    <a:pt x="4896" y="2209"/>
                    <a:pt x="4650" y="2029"/>
                    <a:pt x="4398" y="1856"/>
                  </a:cubicBezTo>
                  <a:cubicBezTo>
                    <a:pt x="4104" y="1655"/>
                    <a:pt x="3802" y="1464"/>
                    <a:pt x="3495" y="1280"/>
                  </a:cubicBezTo>
                  <a:cubicBezTo>
                    <a:pt x="3234" y="1123"/>
                    <a:pt x="2967" y="976"/>
                    <a:pt x="2696" y="835"/>
                  </a:cubicBezTo>
                  <a:cubicBezTo>
                    <a:pt x="2425" y="694"/>
                    <a:pt x="2149" y="561"/>
                    <a:pt x="1870" y="439"/>
                  </a:cubicBezTo>
                  <a:cubicBezTo>
                    <a:pt x="1592" y="315"/>
                    <a:pt x="1307" y="200"/>
                    <a:pt x="1023" y="95"/>
                  </a:cubicBezTo>
                  <a:lnTo>
                    <a:pt x="917" y="56"/>
                  </a:lnTo>
                  <a:cubicBezTo>
                    <a:pt x="848" y="20"/>
                    <a:pt x="774" y="3"/>
                    <a:pt x="698" y="3"/>
                  </a:cubicBezTo>
                  <a:cubicBezTo>
                    <a:pt x="689" y="3"/>
                    <a:pt x="681" y="3"/>
                    <a:pt x="673" y="4"/>
                  </a:cubicBezTo>
                  <a:cubicBezTo>
                    <a:pt x="652" y="1"/>
                    <a:pt x="632" y="0"/>
                    <a:pt x="6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6"/>
            <p:cNvSpPr/>
            <p:nvPr/>
          </p:nvSpPr>
          <p:spPr>
            <a:xfrm>
              <a:off x="4138781" y="3886014"/>
              <a:ext cx="85277" cy="40010"/>
            </a:xfrm>
            <a:custGeom>
              <a:avLst/>
              <a:gdLst/>
              <a:ahLst/>
              <a:cxnLst/>
              <a:rect l="l" t="t" r="r" b="b"/>
              <a:pathLst>
                <a:path w="5334" h="2514" extrusionOk="0">
                  <a:moveTo>
                    <a:pt x="2423" y="1788"/>
                  </a:moveTo>
                  <a:cubicBezTo>
                    <a:pt x="2388" y="1801"/>
                    <a:pt x="2352" y="1813"/>
                    <a:pt x="2316" y="1826"/>
                  </a:cubicBezTo>
                  <a:lnTo>
                    <a:pt x="2316" y="1826"/>
                  </a:lnTo>
                  <a:cubicBezTo>
                    <a:pt x="2352" y="1813"/>
                    <a:pt x="2387" y="1800"/>
                    <a:pt x="2423" y="1788"/>
                  </a:cubicBezTo>
                  <a:close/>
                  <a:moveTo>
                    <a:pt x="4688" y="0"/>
                  </a:moveTo>
                  <a:cubicBezTo>
                    <a:pt x="4642" y="0"/>
                    <a:pt x="4597" y="6"/>
                    <a:pt x="4551" y="16"/>
                  </a:cubicBezTo>
                  <a:cubicBezTo>
                    <a:pt x="4275" y="45"/>
                    <a:pt x="4001" y="83"/>
                    <a:pt x="3728" y="132"/>
                  </a:cubicBezTo>
                  <a:cubicBezTo>
                    <a:pt x="3454" y="182"/>
                    <a:pt x="3184" y="240"/>
                    <a:pt x="2916" y="312"/>
                  </a:cubicBezTo>
                  <a:cubicBezTo>
                    <a:pt x="2649" y="381"/>
                    <a:pt x="2385" y="460"/>
                    <a:pt x="2123" y="549"/>
                  </a:cubicBezTo>
                  <a:cubicBezTo>
                    <a:pt x="1812" y="657"/>
                    <a:pt x="1502" y="769"/>
                    <a:pt x="1199" y="899"/>
                  </a:cubicBezTo>
                  <a:cubicBezTo>
                    <a:pt x="944" y="1009"/>
                    <a:pt x="693" y="1128"/>
                    <a:pt x="447" y="1256"/>
                  </a:cubicBezTo>
                  <a:cubicBezTo>
                    <a:pt x="417" y="1271"/>
                    <a:pt x="388" y="1287"/>
                    <a:pt x="358" y="1305"/>
                  </a:cubicBezTo>
                  <a:cubicBezTo>
                    <a:pt x="280" y="1339"/>
                    <a:pt x="216" y="1391"/>
                    <a:pt x="168" y="1458"/>
                  </a:cubicBezTo>
                  <a:cubicBezTo>
                    <a:pt x="107" y="1519"/>
                    <a:pt x="64" y="1590"/>
                    <a:pt x="39" y="1676"/>
                  </a:cubicBezTo>
                  <a:cubicBezTo>
                    <a:pt x="8" y="1757"/>
                    <a:pt x="0" y="1841"/>
                    <a:pt x="14" y="1927"/>
                  </a:cubicBezTo>
                  <a:cubicBezTo>
                    <a:pt x="14" y="2010"/>
                    <a:pt x="35" y="2089"/>
                    <a:pt x="75" y="2163"/>
                  </a:cubicBezTo>
                  <a:cubicBezTo>
                    <a:pt x="106" y="2209"/>
                    <a:pt x="137" y="2253"/>
                    <a:pt x="167" y="2299"/>
                  </a:cubicBezTo>
                  <a:cubicBezTo>
                    <a:pt x="244" y="2385"/>
                    <a:pt x="337" y="2446"/>
                    <a:pt x="446" y="2482"/>
                  </a:cubicBezTo>
                  <a:lnTo>
                    <a:pt x="615" y="2513"/>
                  </a:lnTo>
                  <a:cubicBezTo>
                    <a:pt x="624" y="2513"/>
                    <a:pt x="632" y="2514"/>
                    <a:pt x="641" y="2514"/>
                  </a:cubicBezTo>
                  <a:cubicBezTo>
                    <a:pt x="746" y="2514"/>
                    <a:pt x="845" y="2490"/>
                    <a:pt x="938" y="2444"/>
                  </a:cubicBezTo>
                  <a:cubicBezTo>
                    <a:pt x="1310" y="2245"/>
                    <a:pt x="1695" y="2068"/>
                    <a:pt x="2088" y="1913"/>
                  </a:cubicBezTo>
                  <a:cubicBezTo>
                    <a:pt x="2156" y="1886"/>
                    <a:pt x="2225" y="1860"/>
                    <a:pt x="2295" y="1834"/>
                  </a:cubicBezTo>
                  <a:lnTo>
                    <a:pt x="2295" y="1834"/>
                  </a:lnTo>
                  <a:cubicBezTo>
                    <a:pt x="2609" y="1723"/>
                    <a:pt x="2927" y="1627"/>
                    <a:pt x="3251" y="1545"/>
                  </a:cubicBezTo>
                  <a:cubicBezTo>
                    <a:pt x="3580" y="1461"/>
                    <a:pt x="3913" y="1393"/>
                    <a:pt x="4247" y="1341"/>
                  </a:cubicBezTo>
                  <a:cubicBezTo>
                    <a:pt x="4439" y="1311"/>
                    <a:pt x="4629" y="1286"/>
                    <a:pt x="4821" y="1266"/>
                  </a:cubicBezTo>
                  <a:cubicBezTo>
                    <a:pt x="4905" y="1250"/>
                    <a:pt x="4978" y="1218"/>
                    <a:pt x="5044" y="1166"/>
                  </a:cubicBezTo>
                  <a:cubicBezTo>
                    <a:pt x="5117" y="1125"/>
                    <a:pt x="5176" y="1067"/>
                    <a:pt x="5220" y="994"/>
                  </a:cubicBezTo>
                  <a:cubicBezTo>
                    <a:pt x="5272" y="922"/>
                    <a:pt x="5302" y="843"/>
                    <a:pt x="5311" y="756"/>
                  </a:cubicBezTo>
                  <a:cubicBezTo>
                    <a:pt x="5332" y="673"/>
                    <a:pt x="5334" y="591"/>
                    <a:pt x="5312" y="506"/>
                  </a:cubicBezTo>
                  <a:cubicBezTo>
                    <a:pt x="5293" y="455"/>
                    <a:pt x="5275" y="402"/>
                    <a:pt x="5256" y="351"/>
                  </a:cubicBezTo>
                  <a:cubicBezTo>
                    <a:pt x="5206" y="251"/>
                    <a:pt x="5133" y="170"/>
                    <a:pt x="5040" y="108"/>
                  </a:cubicBezTo>
                  <a:cubicBezTo>
                    <a:pt x="4989" y="83"/>
                    <a:pt x="4936" y="58"/>
                    <a:pt x="4885" y="32"/>
                  </a:cubicBezTo>
                  <a:cubicBezTo>
                    <a:pt x="4820" y="11"/>
                    <a:pt x="4754" y="0"/>
                    <a:pt x="46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6"/>
            <p:cNvSpPr/>
            <p:nvPr/>
          </p:nvSpPr>
          <p:spPr>
            <a:xfrm>
              <a:off x="3627628" y="3820763"/>
              <a:ext cx="118819" cy="38467"/>
            </a:xfrm>
            <a:custGeom>
              <a:avLst/>
              <a:gdLst/>
              <a:ahLst/>
              <a:cxnLst/>
              <a:rect l="l" t="t" r="r" b="b"/>
              <a:pathLst>
                <a:path w="7432" h="2417" extrusionOk="0">
                  <a:moveTo>
                    <a:pt x="6784" y="1"/>
                  </a:moveTo>
                  <a:cubicBezTo>
                    <a:pt x="6735" y="1"/>
                    <a:pt x="6686" y="6"/>
                    <a:pt x="6636" y="18"/>
                  </a:cubicBezTo>
                  <a:cubicBezTo>
                    <a:pt x="6233" y="63"/>
                    <a:pt x="5829" y="112"/>
                    <a:pt x="5427" y="167"/>
                  </a:cubicBezTo>
                  <a:cubicBezTo>
                    <a:pt x="5024" y="223"/>
                    <a:pt x="4623" y="284"/>
                    <a:pt x="4223" y="351"/>
                  </a:cubicBezTo>
                  <a:cubicBezTo>
                    <a:pt x="3821" y="418"/>
                    <a:pt x="3423" y="491"/>
                    <a:pt x="3024" y="571"/>
                  </a:cubicBezTo>
                  <a:cubicBezTo>
                    <a:pt x="2625" y="649"/>
                    <a:pt x="2228" y="734"/>
                    <a:pt x="1832" y="824"/>
                  </a:cubicBezTo>
                  <a:cubicBezTo>
                    <a:pt x="1437" y="915"/>
                    <a:pt x="1042" y="1011"/>
                    <a:pt x="648" y="1113"/>
                  </a:cubicBezTo>
                  <a:cubicBezTo>
                    <a:pt x="598" y="1126"/>
                    <a:pt x="548" y="1139"/>
                    <a:pt x="498" y="1152"/>
                  </a:cubicBezTo>
                  <a:cubicBezTo>
                    <a:pt x="414" y="1169"/>
                    <a:pt x="341" y="1204"/>
                    <a:pt x="278" y="1258"/>
                  </a:cubicBezTo>
                  <a:cubicBezTo>
                    <a:pt x="206" y="1302"/>
                    <a:pt x="149" y="1359"/>
                    <a:pt x="106" y="1433"/>
                  </a:cubicBezTo>
                  <a:cubicBezTo>
                    <a:pt x="57" y="1506"/>
                    <a:pt x="28" y="1587"/>
                    <a:pt x="21" y="1674"/>
                  </a:cubicBezTo>
                  <a:cubicBezTo>
                    <a:pt x="0" y="1756"/>
                    <a:pt x="1" y="1840"/>
                    <a:pt x="25" y="1924"/>
                  </a:cubicBezTo>
                  <a:cubicBezTo>
                    <a:pt x="44" y="1974"/>
                    <a:pt x="64" y="2025"/>
                    <a:pt x="83" y="2076"/>
                  </a:cubicBezTo>
                  <a:cubicBezTo>
                    <a:pt x="136" y="2175"/>
                    <a:pt x="210" y="2255"/>
                    <a:pt x="305" y="2316"/>
                  </a:cubicBezTo>
                  <a:cubicBezTo>
                    <a:pt x="357" y="2339"/>
                    <a:pt x="409" y="2363"/>
                    <a:pt x="460" y="2387"/>
                  </a:cubicBezTo>
                  <a:cubicBezTo>
                    <a:pt x="523" y="2407"/>
                    <a:pt x="586" y="2416"/>
                    <a:pt x="649" y="2416"/>
                  </a:cubicBezTo>
                  <a:cubicBezTo>
                    <a:pt x="698" y="2416"/>
                    <a:pt x="747" y="2411"/>
                    <a:pt x="796" y="2399"/>
                  </a:cubicBezTo>
                  <a:cubicBezTo>
                    <a:pt x="1189" y="2296"/>
                    <a:pt x="1583" y="2197"/>
                    <a:pt x="1978" y="2106"/>
                  </a:cubicBezTo>
                  <a:cubicBezTo>
                    <a:pt x="2374" y="2014"/>
                    <a:pt x="2772" y="1929"/>
                    <a:pt x="3169" y="1847"/>
                  </a:cubicBezTo>
                  <a:cubicBezTo>
                    <a:pt x="3567" y="1767"/>
                    <a:pt x="3966" y="1691"/>
                    <a:pt x="4367" y="1624"/>
                  </a:cubicBezTo>
                  <a:cubicBezTo>
                    <a:pt x="4767" y="1555"/>
                    <a:pt x="5170" y="1492"/>
                    <a:pt x="5571" y="1434"/>
                  </a:cubicBezTo>
                  <a:cubicBezTo>
                    <a:pt x="5972" y="1377"/>
                    <a:pt x="6375" y="1326"/>
                    <a:pt x="6780" y="1281"/>
                  </a:cubicBezTo>
                  <a:cubicBezTo>
                    <a:pt x="6831" y="1275"/>
                    <a:pt x="6883" y="1268"/>
                    <a:pt x="6933" y="1263"/>
                  </a:cubicBezTo>
                  <a:cubicBezTo>
                    <a:pt x="7017" y="1246"/>
                    <a:pt x="7090" y="1211"/>
                    <a:pt x="7153" y="1157"/>
                  </a:cubicBezTo>
                  <a:cubicBezTo>
                    <a:pt x="7225" y="1114"/>
                    <a:pt x="7282" y="1057"/>
                    <a:pt x="7325" y="983"/>
                  </a:cubicBezTo>
                  <a:cubicBezTo>
                    <a:pt x="7375" y="910"/>
                    <a:pt x="7404" y="828"/>
                    <a:pt x="7411" y="742"/>
                  </a:cubicBezTo>
                  <a:cubicBezTo>
                    <a:pt x="7432" y="660"/>
                    <a:pt x="7430" y="576"/>
                    <a:pt x="7407" y="492"/>
                  </a:cubicBezTo>
                  <a:cubicBezTo>
                    <a:pt x="7387" y="441"/>
                    <a:pt x="7367" y="390"/>
                    <a:pt x="7349" y="340"/>
                  </a:cubicBezTo>
                  <a:cubicBezTo>
                    <a:pt x="7296" y="240"/>
                    <a:pt x="7221" y="160"/>
                    <a:pt x="7127" y="100"/>
                  </a:cubicBezTo>
                  <a:cubicBezTo>
                    <a:pt x="7074" y="76"/>
                    <a:pt x="7022" y="53"/>
                    <a:pt x="6971" y="28"/>
                  </a:cubicBezTo>
                  <a:cubicBezTo>
                    <a:pt x="6909" y="10"/>
                    <a:pt x="6846" y="1"/>
                    <a:pt x="6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6"/>
            <p:cNvSpPr/>
            <p:nvPr/>
          </p:nvSpPr>
          <p:spPr>
            <a:xfrm>
              <a:off x="3725888" y="4043955"/>
              <a:ext cx="61696" cy="61400"/>
            </a:xfrm>
            <a:custGeom>
              <a:avLst/>
              <a:gdLst/>
              <a:ahLst/>
              <a:cxnLst/>
              <a:rect l="l" t="t" r="r" b="b"/>
              <a:pathLst>
                <a:path w="3859" h="3858" extrusionOk="0">
                  <a:moveTo>
                    <a:pt x="3239" y="1"/>
                  </a:moveTo>
                  <a:cubicBezTo>
                    <a:pt x="3184" y="6"/>
                    <a:pt x="3130" y="11"/>
                    <a:pt x="3076" y="15"/>
                  </a:cubicBezTo>
                  <a:cubicBezTo>
                    <a:pt x="2969" y="37"/>
                    <a:pt x="2872" y="87"/>
                    <a:pt x="2787" y="163"/>
                  </a:cubicBezTo>
                  <a:cubicBezTo>
                    <a:pt x="2614" y="324"/>
                    <a:pt x="2441" y="486"/>
                    <a:pt x="2269" y="649"/>
                  </a:cubicBezTo>
                  <a:cubicBezTo>
                    <a:pt x="2097" y="812"/>
                    <a:pt x="1927" y="977"/>
                    <a:pt x="1757" y="1144"/>
                  </a:cubicBezTo>
                  <a:cubicBezTo>
                    <a:pt x="1589" y="1310"/>
                    <a:pt x="1422" y="1479"/>
                    <a:pt x="1256" y="1647"/>
                  </a:cubicBezTo>
                  <a:cubicBezTo>
                    <a:pt x="1089" y="1816"/>
                    <a:pt x="925" y="1987"/>
                    <a:pt x="761" y="2158"/>
                  </a:cubicBezTo>
                  <a:cubicBezTo>
                    <a:pt x="598" y="2329"/>
                    <a:pt x="437" y="2501"/>
                    <a:pt x="277" y="2676"/>
                  </a:cubicBezTo>
                  <a:cubicBezTo>
                    <a:pt x="257" y="2698"/>
                    <a:pt x="236" y="2719"/>
                    <a:pt x="216" y="2741"/>
                  </a:cubicBezTo>
                  <a:cubicBezTo>
                    <a:pt x="149" y="2798"/>
                    <a:pt x="99" y="2867"/>
                    <a:pt x="70" y="2950"/>
                  </a:cubicBezTo>
                  <a:cubicBezTo>
                    <a:pt x="27" y="3024"/>
                    <a:pt x="6" y="3105"/>
                    <a:pt x="6" y="3191"/>
                  </a:cubicBezTo>
                  <a:cubicBezTo>
                    <a:pt x="0" y="3277"/>
                    <a:pt x="14" y="3356"/>
                    <a:pt x="48" y="3432"/>
                  </a:cubicBezTo>
                  <a:cubicBezTo>
                    <a:pt x="70" y="3513"/>
                    <a:pt x="111" y="3583"/>
                    <a:pt x="169" y="3645"/>
                  </a:cubicBezTo>
                  <a:cubicBezTo>
                    <a:pt x="212" y="3682"/>
                    <a:pt x="257" y="3718"/>
                    <a:pt x="300" y="3756"/>
                  </a:cubicBezTo>
                  <a:cubicBezTo>
                    <a:pt x="398" y="3817"/>
                    <a:pt x="504" y="3852"/>
                    <a:pt x="619" y="3857"/>
                  </a:cubicBezTo>
                  <a:cubicBezTo>
                    <a:pt x="674" y="3852"/>
                    <a:pt x="728" y="3847"/>
                    <a:pt x="782" y="3843"/>
                  </a:cubicBezTo>
                  <a:cubicBezTo>
                    <a:pt x="892" y="3817"/>
                    <a:pt x="989" y="3768"/>
                    <a:pt x="1073" y="3693"/>
                  </a:cubicBezTo>
                  <a:cubicBezTo>
                    <a:pt x="1234" y="3519"/>
                    <a:pt x="1394" y="3346"/>
                    <a:pt x="1558" y="3174"/>
                  </a:cubicBezTo>
                  <a:cubicBezTo>
                    <a:pt x="1721" y="3001"/>
                    <a:pt x="1885" y="2831"/>
                    <a:pt x="2050" y="2661"/>
                  </a:cubicBezTo>
                  <a:cubicBezTo>
                    <a:pt x="2215" y="2491"/>
                    <a:pt x="2384" y="2324"/>
                    <a:pt x="2552" y="2156"/>
                  </a:cubicBezTo>
                  <a:cubicBezTo>
                    <a:pt x="2720" y="1991"/>
                    <a:pt x="2891" y="1825"/>
                    <a:pt x="3061" y="1662"/>
                  </a:cubicBezTo>
                  <a:cubicBezTo>
                    <a:pt x="3231" y="1498"/>
                    <a:pt x="3404" y="1336"/>
                    <a:pt x="3576" y="1176"/>
                  </a:cubicBezTo>
                  <a:cubicBezTo>
                    <a:pt x="3598" y="1156"/>
                    <a:pt x="3619" y="1135"/>
                    <a:pt x="3641" y="1115"/>
                  </a:cubicBezTo>
                  <a:cubicBezTo>
                    <a:pt x="3709" y="1058"/>
                    <a:pt x="3759" y="989"/>
                    <a:pt x="3787" y="906"/>
                  </a:cubicBezTo>
                  <a:cubicBezTo>
                    <a:pt x="3831" y="832"/>
                    <a:pt x="3852" y="752"/>
                    <a:pt x="3852" y="665"/>
                  </a:cubicBezTo>
                  <a:cubicBezTo>
                    <a:pt x="3859" y="580"/>
                    <a:pt x="3844" y="499"/>
                    <a:pt x="3810" y="424"/>
                  </a:cubicBezTo>
                  <a:cubicBezTo>
                    <a:pt x="3787" y="343"/>
                    <a:pt x="3748" y="273"/>
                    <a:pt x="3688" y="211"/>
                  </a:cubicBezTo>
                  <a:cubicBezTo>
                    <a:pt x="3645" y="174"/>
                    <a:pt x="3601" y="138"/>
                    <a:pt x="3557" y="100"/>
                  </a:cubicBezTo>
                  <a:cubicBezTo>
                    <a:pt x="3460" y="38"/>
                    <a:pt x="3354" y="5"/>
                    <a:pt x="3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6"/>
            <p:cNvSpPr/>
            <p:nvPr/>
          </p:nvSpPr>
          <p:spPr>
            <a:xfrm>
              <a:off x="4280174" y="3933521"/>
              <a:ext cx="73702" cy="77172"/>
            </a:xfrm>
            <a:custGeom>
              <a:avLst/>
              <a:gdLst/>
              <a:ahLst/>
              <a:cxnLst/>
              <a:rect l="l" t="t" r="r" b="b"/>
              <a:pathLst>
                <a:path w="4610" h="4849" extrusionOk="0">
                  <a:moveTo>
                    <a:pt x="627" y="1"/>
                  </a:moveTo>
                  <a:cubicBezTo>
                    <a:pt x="553" y="1"/>
                    <a:pt x="483" y="16"/>
                    <a:pt x="416" y="48"/>
                  </a:cubicBezTo>
                  <a:cubicBezTo>
                    <a:pt x="335" y="71"/>
                    <a:pt x="264" y="111"/>
                    <a:pt x="205" y="172"/>
                  </a:cubicBezTo>
                  <a:cubicBezTo>
                    <a:pt x="168" y="216"/>
                    <a:pt x="132" y="261"/>
                    <a:pt x="96" y="304"/>
                  </a:cubicBezTo>
                  <a:cubicBezTo>
                    <a:pt x="36" y="402"/>
                    <a:pt x="3" y="510"/>
                    <a:pt x="1" y="625"/>
                  </a:cubicBezTo>
                  <a:cubicBezTo>
                    <a:pt x="6" y="678"/>
                    <a:pt x="12" y="732"/>
                    <a:pt x="18" y="788"/>
                  </a:cubicBezTo>
                  <a:cubicBezTo>
                    <a:pt x="44" y="898"/>
                    <a:pt x="95" y="993"/>
                    <a:pt x="170" y="1076"/>
                  </a:cubicBezTo>
                  <a:cubicBezTo>
                    <a:pt x="388" y="1308"/>
                    <a:pt x="604" y="1541"/>
                    <a:pt x="823" y="1775"/>
                  </a:cubicBezTo>
                  <a:cubicBezTo>
                    <a:pt x="1040" y="2006"/>
                    <a:pt x="1255" y="2238"/>
                    <a:pt x="1472" y="2470"/>
                  </a:cubicBezTo>
                  <a:cubicBezTo>
                    <a:pt x="1689" y="2701"/>
                    <a:pt x="1905" y="2933"/>
                    <a:pt x="2122" y="3165"/>
                  </a:cubicBezTo>
                  <a:cubicBezTo>
                    <a:pt x="2338" y="3397"/>
                    <a:pt x="2556" y="3630"/>
                    <a:pt x="2773" y="3862"/>
                  </a:cubicBezTo>
                  <a:cubicBezTo>
                    <a:pt x="2991" y="4093"/>
                    <a:pt x="3206" y="4326"/>
                    <a:pt x="3422" y="4557"/>
                  </a:cubicBezTo>
                  <a:cubicBezTo>
                    <a:pt x="3449" y="4587"/>
                    <a:pt x="3477" y="4615"/>
                    <a:pt x="3503" y="4644"/>
                  </a:cubicBezTo>
                  <a:cubicBezTo>
                    <a:pt x="3561" y="4712"/>
                    <a:pt x="3630" y="4759"/>
                    <a:pt x="3713" y="4787"/>
                  </a:cubicBezTo>
                  <a:cubicBezTo>
                    <a:pt x="3785" y="4828"/>
                    <a:pt x="3865" y="4848"/>
                    <a:pt x="3948" y="4848"/>
                  </a:cubicBezTo>
                  <a:cubicBezTo>
                    <a:pt x="3950" y="4848"/>
                    <a:pt x="3952" y="4848"/>
                    <a:pt x="3955" y="4848"/>
                  </a:cubicBezTo>
                  <a:cubicBezTo>
                    <a:pt x="3965" y="4849"/>
                    <a:pt x="3976" y="4849"/>
                    <a:pt x="3986" y="4849"/>
                  </a:cubicBezTo>
                  <a:cubicBezTo>
                    <a:pt x="4060" y="4849"/>
                    <a:pt x="4129" y="4833"/>
                    <a:pt x="4194" y="4802"/>
                  </a:cubicBezTo>
                  <a:cubicBezTo>
                    <a:pt x="4275" y="4780"/>
                    <a:pt x="4345" y="4738"/>
                    <a:pt x="4406" y="4678"/>
                  </a:cubicBezTo>
                  <a:cubicBezTo>
                    <a:pt x="4443" y="4634"/>
                    <a:pt x="4479" y="4589"/>
                    <a:pt x="4514" y="4546"/>
                  </a:cubicBezTo>
                  <a:cubicBezTo>
                    <a:pt x="4574" y="4448"/>
                    <a:pt x="4607" y="4341"/>
                    <a:pt x="4610" y="4226"/>
                  </a:cubicBezTo>
                  <a:cubicBezTo>
                    <a:pt x="4605" y="4171"/>
                    <a:pt x="4597" y="4117"/>
                    <a:pt x="4592" y="4062"/>
                  </a:cubicBezTo>
                  <a:cubicBezTo>
                    <a:pt x="4566" y="3952"/>
                    <a:pt x="4516" y="3857"/>
                    <a:pt x="4440" y="3773"/>
                  </a:cubicBezTo>
                  <a:cubicBezTo>
                    <a:pt x="4223" y="3541"/>
                    <a:pt x="4006" y="3308"/>
                    <a:pt x="3787" y="3076"/>
                  </a:cubicBezTo>
                  <a:cubicBezTo>
                    <a:pt x="3571" y="2844"/>
                    <a:pt x="3356" y="2612"/>
                    <a:pt x="3138" y="2381"/>
                  </a:cubicBezTo>
                  <a:cubicBezTo>
                    <a:pt x="2922" y="2149"/>
                    <a:pt x="2705" y="1917"/>
                    <a:pt x="2489" y="1686"/>
                  </a:cubicBezTo>
                  <a:cubicBezTo>
                    <a:pt x="2271" y="1453"/>
                    <a:pt x="2055" y="1221"/>
                    <a:pt x="1837" y="987"/>
                  </a:cubicBezTo>
                  <a:cubicBezTo>
                    <a:pt x="1620" y="756"/>
                    <a:pt x="1404" y="523"/>
                    <a:pt x="1187" y="292"/>
                  </a:cubicBezTo>
                  <a:cubicBezTo>
                    <a:pt x="1161" y="263"/>
                    <a:pt x="1134" y="235"/>
                    <a:pt x="1108" y="207"/>
                  </a:cubicBezTo>
                  <a:cubicBezTo>
                    <a:pt x="1048" y="138"/>
                    <a:pt x="979" y="92"/>
                    <a:pt x="897" y="62"/>
                  </a:cubicBezTo>
                  <a:cubicBezTo>
                    <a:pt x="824" y="22"/>
                    <a:pt x="746" y="2"/>
                    <a:pt x="662" y="2"/>
                  </a:cubicBezTo>
                  <a:cubicBezTo>
                    <a:pt x="660" y="2"/>
                    <a:pt x="657" y="2"/>
                    <a:pt x="655" y="2"/>
                  </a:cubicBezTo>
                  <a:cubicBezTo>
                    <a:pt x="646" y="1"/>
                    <a:pt x="637" y="1"/>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6"/>
            <p:cNvSpPr/>
            <p:nvPr/>
          </p:nvSpPr>
          <p:spPr>
            <a:xfrm>
              <a:off x="4033583" y="3802238"/>
              <a:ext cx="111641" cy="55416"/>
            </a:xfrm>
            <a:custGeom>
              <a:avLst/>
              <a:gdLst/>
              <a:ahLst/>
              <a:cxnLst/>
              <a:rect l="l" t="t" r="r" b="b"/>
              <a:pathLst>
                <a:path w="6983" h="3482" extrusionOk="0">
                  <a:moveTo>
                    <a:pt x="6335" y="0"/>
                  </a:moveTo>
                  <a:cubicBezTo>
                    <a:pt x="6274" y="0"/>
                    <a:pt x="6214" y="9"/>
                    <a:pt x="6153" y="27"/>
                  </a:cubicBezTo>
                  <a:cubicBezTo>
                    <a:pt x="5782" y="171"/>
                    <a:pt x="5412" y="314"/>
                    <a:pt x="5041" y="456"/>
                  </a:cubicBezTo>
                  <a:cubicBezTo>
                    <a:pt x="4673" y="600"/>
                    <a:pt x="4303" y="743"/>
                    <a:pt x="3935" y="885"/>
                  </a:cubicBezTo>
                  <a:cubicBezTo>
                    <a:pt x="3564" y="1029"/>
                    <a:pt x="3194" y="1172"/>
                    <a:pt x="2823" y="1316"/>
                  </a:cubicBezTo>
                  <a:cubicBezTo>
                    <a:pt x="2454" y="1458"/>
                    <a:pt x="2085" y="1601"/>
                    <a:pt x="1716" y="1744"/>
                  </a:cubicBezTo>
                  <a:cubicBezTo>
                    <a:pt x="1345" y="1887"/>
                    <a:pt x="975" y="2032"/>
                    <a:pt x="604" y="2174"/>
                  </a:cubicBezTo>
                  <a:cubicBezTo>
                    <a:pt x="558" y="2192"/>
                    <a:pt x="513" y="2209"/>
                    <a:pt x="467" y="2227"/>
                  </a:cubicBezTo>
                  <a:cubicBezTo>
                    <a:pt x="384" y="2248"/>
                    <a:pt x="314" y="2288"/>
                    <a:pt x="252" y="2343"/>
                  </a:cubicBezTo>
                  <a:cubicBezTo>
                    <a:pt x="183" y="2390"/>
                    <a:pt x="128" y="2451"/>
                    <a:pt x="89" y="2528"/>
                  </a:cubicBezTo>
                  <a:cubicBezTo>
                    <a:pt x="43" y="2604"/>
                    <a:pt x="18" y="2686"/>
                    <a:pt x="17" y="2772"/>
                  </a:cubicBezTo>
                  <a:cubicBezTo>
                    <a:pt x="0" y="2855"/>
                    <a:pt x="6" y="2938"/>
                    <a:pt x="34" y="3022"/>
                  </a:cubicBezTo>
                  <a:cubicBezTo>
                    <a:pt x="57" y="3072"/>
                    <a:pt x="79" y="3121"/>
                    <a:pt x="101" y="3172"/>
                  </a:cubicBezTo>
                  <a:cubicBezTo>
                    <a:pt x="159" y="3268"/>
                    <a:pt x="238" y="3345"/>
                    <a:pt x="335" y="3399"/>
                  </a:cubicBezTo>
                  <a:cubicBezTo>
                    <a:pt x="388" y="3420"/>
                    <a:pt x="441" y="3441"/>
                    <a:pt x="494" y="3462"/>
                  </a:cubicBezTo>
                  <a:cubicBezTo>
                    <a:pt x="545" y="3475"/>
                    <a:pt x="597" y="3481"/>
                    <a:pt x="648" y="3481"/>
                  </a:cubicBezTo>
                  <a:cubicBezTo>
                    <a:pt x="708" y="3481"/>
                    <a:pt x="768" y="3472"/>
                    <a:pt x="828" y="3454"/>
                  </a:cubicBezTo>
                  <a:cubicBezTo>
                    <a:pt x="1199" y="3310"/>
                    <a:pt x="1570" y="3167"/>
                    <a:pt x="1941" y="3025"/>
                  </a:cubicBezTo>
                  <a:cubicBezTo>
                    <a:pt x="2310" y="2882"/>
                    <a:pt x="2679" y="2738"/>
                    <a:pt x="3048" y="2596"/>
                  </a:cubicBezTo>
                  <a:cubicBezTo>
                    <a:pt x="3419" y="2452"/>
                    <a:pt x="3789" y="2309"/>
                    <a:pt x="4160" y="2166"/>
                  </a:cubicBezTo>
                  <a:cubicBezTo>
                    <a:pt x="4528" y="2023"/>
                    <a:pt x="4898" y="1880"/>
                    <a:pt x="5266" y="1737"/>
                  </a:cubicBezTo>
                  <a:cubicBezTo>
                    <a:pt x="5637" y="1594"/>
                    <a:pt x="6007" y="1449"/>
                    <a:pt x="6378" y="1307"/>
                  </a:cubicBezTo>
                  <a:cubicBezTo>
                    <a:pt x="6424" y="1289"/>
                    <a:pt x="6470" y="1272"/>
                    <a:pt x="6515" y="1254"/>
                  </a:cubicBezTo>
                  <a:cubicBezTo>
                    <a:pt x="6598" y="1233"/>
                    <a:pt x="6669" y="1193"/>
                    <a:pt x="6729" y="1138"/>
                  </a:cubicBezTo>
                  <a:cubicBezTo>
                    <a:pt x="6800" y="1091"/>
                    <a:pt x="6854" y="1030"/>
                    <a:pt x="6894" y="953"/>
                  </a:cubicBezTo>
                  <a:cubicBezTo>
                    <a:pt x="6939" y="878"/>
                    <a:pt x="6964" y="795"/>
                    <a:pt x="6965" y="709"/>
                  </a:cubicBezTo>
                  <a:cubicBezTo>
                    <a:pt x="6982" y="626"/>
                    <a:pt x="6977" y="543"/>
                    <a:pt x="6948" y="459"/>
                  </a:cubicBezTo>
                  <a:cubicBezTo>
                    <a:pt x="6926" y="409"/>
                    <a:pt x="6904" y="360"/>
                    <a:pt x="6881" y="309"/>
                  </a:cubicBezTo>
                  <a:cubicBezTo>
                    <a:pt x="6823" y="213"/>
                    <a:pt x="6744" y="136"/>
                    <a:pt x="6648" y="82"/>
                  </a:cubicBezTo>
                  <a:cubicBezTo>
                    <a:pt x="6594" y="61"/>
                    <a:pt x="6541" y="40"/>
                    <a:pt x="6488" y="19"/>
                  </a:cubicBezTo>
                  <a:cubicBezTo>
                    <a:pt x="6437" y="6"/>
                    <a:pt x="6386" y="0"/>
                    <a:pt x="63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6"/>
            <p:cNvSpPr/>
            <p:nvPr/>
          </p:nvSpPr>
          <p:spPr>
            <a:xfrm>
              <a:off x="3527914" y="3937881"/>
              <a:ext cx="95829" cy="26180"/>
            </a:xfrm>
            <a:custGeom>
              <a:avLst/>
              <a:gdLst/>
              <a:ahLst/>
              <a:cxnLst/>
              <a:rect l="l" t="t" r="r" b="b"/>
              <a:pathLst>
                <a:path w="5994" h="1645" extrusionOk="0">
                  <a:moveTo>
                    <a:pt x="3424" y="1289"/>
                  </a:moveTo>
                  <a:lnTo>
                    <a:pt x="3424" y="1289"/>
                  </a:lnTo>
                  <a:cubicBezTo>
                    <a:pt x="3413" y="1290"/>
                    <a:pt x="3403" y="1291"/>
                    <a:pt x="3392" y="1291"/>
                  </a:cubicBezTo>
                  <a:lnTo>
                    <a:pt x="3392" y="1291"/>
                  </a:lnTo>
                  <a:cubicBezTo>
                    <a:pt x="3403" y="1291"/>
                    <a:pt x="3413" y="1290"/>
                    <a:pt x="3424" y="1289"/>
                  </a:cubicBezTo>
                  <a:close/>
                  <a:moveTo>
                    <a:pt x="4247" y="1"/>
                  </a:moveTo>
                  <a:cubicBezTo>
                    <a:pt x="4017" y="1"/>
                    <a:pt x="3787" y="6"/>
                    <a:pt x="3558" y="14"/>
                  </a:cubicBezTo>
                  <a:cubicBezTo>
                    <a:pt x="3197" y="29"/>
                    <a:pt x="2839" y="50"/>
                    <a:pt x="2479" y="83"/>
                  </a:cubicBezTo>
                  <a:cubicBezTo>
                    <a:pt x="2171" y="112"/>
                    <a:pt x="1864" y="149"/>
                    <a:pt x="1556" y="195"/>
                  </a:cubicBezTo>
                  <a:cubicBezTo>
                    <a:pt x="1252" y="240"/>
                    <a:pt x="948" y="292"/>
                    <a:pt x="646" y="354"/>
                  </a:cubicBezTo>
                  <a:cubicBezTo>
                    <a:pt x="608" y="362"/>
                    <a:pt x="571" y="370"/>
                    <a:pt x="534" y="378"/>
                  </a:cubicBezTo>
                  <a:cubicBezTo>
                    <a:pt x="450" y="389"/>
                    <a:pt x="375" y="421"/>
                    <a:pt x="309" y="472"/>
                  </a:cubicBezTo>
                  <a:cubicBezTo>
                    <a:pt x="234" y="511"/>
                    <a:pt x="174" y="566"/>
                    <a:pt x="127" y="637"/>
                  </a:cubicBezTo>
                  <a:cubicBezTo>
                    <a:pt x="74" y="708"/>
                    <a:pt x="40" y="787"/>
                    <a:pt x="29" y="872"/>
                  </a:cubicBezTo>
                  <a:cubicBezTo>
                    <a:pt x="4" y="954"/>
                    <a:pt x="1" y="1038"/>
                    <a:pt x="19" y="1122"/>
                  </a:cubicBezTo>
                  <a:cubicBezTo>
                    <a:pt x="37" y="1174"/>
                    <a:pt x="53" y="1226"/>
                    <a:pt x="70" y="1278"/>
                  </a:cubicBezTo>
                  <a:cubicBezTo>
                    <a:pt x="118" y="1379"/>
                    <a:pt x="187" y="1463"/>
                    <a:pt x="279" y="1529"/>
                  </a:cubicBezTo>
                  <a:cubicBezTo>
                    <a:pt x="330" y="1555"/>
                    <a:pt x="380" y="1582"/>
                    <a:pt x="430" y="1608"/>
                  </a:cubicBezTo>
                  <a:cubicBezTo>
                    <a:pt x="504" y="1632"/>
                    <a:pt x="577" y="1645"/>
                    <a:pt x="651" y="1645"/>
                  </a:cubicBezTo>
                  <a:cubicBezTo>
                    <a:pt x="689" y="1645"/>
                    <a:pt x="728" y="1641"/>
                    <a:pt x="767" y="1634"/>
                  </a:cubicBezTo>
                  <a:cubicBezTo>
                    <a:pt x="1110" y="1563"/>
                    <a:pt x="1454" y="1502"/>
                    <a:pt x="1799" y="1450"/>
                  </a:cubicBezTo>
                  <a:cubicBezTo>
                    <a:pt x="2142" y="1399"/>
                    <a:pt x="2489" y="1359"/>
                    <a:pt x="2835" y="1330"/>
                  </a:cubicBezTo>
                  <a:cubicBezTo>
                    <a:pt x="2979" y="1318"/>
                    <a:pt x="3125" y="1307"/>
                    <a:pt x="3271" y="1298"/>
                  </a:cubicBezTo>
                  <a:lnTo>
                    <a:pt x="3271" y="1298"/>
                  </a:lnTo>
                  <a:cubicBezTo>
                    <a:pt x="3561" y="1284"/>
                    <a:pt x="3851" y="1276"/>
                    <a:pt x="4141" y="1276"/>
                  </a:cubicBezTo>
                  <a:cubicBezTo>
                    <a:pt x="4381" y="1276"/>
                    <a:pt x="4620" y="1281"/>
                    <a:pt x="4858" y="1292"/>
                  </a:cubicBezTo>
                  <a:cubicBezTo>
                    <a:pt x="5008" y="1298"/>
                    <a:pt x="5157" y="1305"/>
                    <a:pt x="5307" y="1316"/>
                  </a:cubicBezTo>
                  <a:cubicBezTo>
                    <a:pt x="5327" y="1318"/>
                    <a:pt x="5346" y="1319"/>
                    <a:pt x="5366" y="1319"/>
                  </a:cubicBezTo>
                  <a:cubicBezTo>
                    <a:pt x="5430" y="1319"/>
                    <a:pt x="5491" y="1307"/>
                    <a:pt x="5549" y="1282"/>
                  </a:cubicBezTo>
                  <a:cubicBezTo>
                    <a:pt x="5631" y="1263"/>
                    <a:pt x="5703" y="1226"/>
                    <a:pt x="5766" y="1169"/>
                  </a:cubicBezTo>
                  <a:cubicBezTo>
                    <a:pt x="5835" y="1116"/>
                    <a:pt x="5886" y="1050"/>
                    <a:pt x="5919" y="972"/>
                  </a:cubicBezTo>
                  <a:cubicBezTo>
                    <a:pt x="5966" y="898"/>
                    <a:pt x="5991" y="818"/>
                    <a:pt x="5994" y="729"/>
                  </a:cubicBezTo>
                  <a:cubicBezTo>
                    <a:pt x="5992" y="674"/>
                    <a:pt x="5989" y="619"/>
                    <a:pt x="5985" y="563"/>
                  </a:cubicBezTo>
                  <a:cubicBezTo>
                    <a:pt x="5964" y="453"/>
                    <a:pt x="5919" y="355"/>
                    <a:pt x="5847" y="269"/>
                  </a:cubicBezTo>
                  <a:cubicBezTo>
                    <a:pt x="5808" y="232"/>
                    <a:pt x="5767" y="195"/>
                    <a:pt x="5726" y="156"/>
                  </a:cubicBezTo>
                  <a:cubicBezTo>
                    <a:pt x="5630" y="90"/>
                    <a:pt x="5523" y="51"/>
                    <a:pt x="5406" y="40"/>
                  </a:cubicBezTo>
                  <a:cubicBezTo>
                    <a:pt x="5099" y="19"/>
                    <a:pt x="4791" y="7"/>
                    <a:pt x="4482" y="3"/>
                  </a:cubicBezTo>
                  <a:cubicBezTo>
                    <a:pt x="4404" y="2"/>
                    <a:pt x="4325" y="1"/>
                    <a:pt x="4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6"/>
            <p:cNvSpPr/>
            <p:nvPr/>
          </p:nvSpPr>
          <p:spPr>
            <a:xfrm>
              <a:off x="3912941" y="4009817"/>
              <a:ext cx="94086" cy="46838"/>
            </a:xfrm>
            <a:custGeom>
              <a:avLst/>
              <a:gdLst/>
              <a:ahLst/>
              <a:cxnLst/>
              <a:rect l="l" t="t" r="r" b="b"/>
              <a:pathLst>
                <a:path w="5885" h="2943" extrusionOk="0">
                  <a:moveTo>
                    <a:pt x="607" y="0"/>
                  </a:moveTo>
                  <a:cubicBezTo>
                    <a:pt x="540" y="0"/>
                    <a:pt x="476" y="15"/>
                    <a:pt x="412" y="43"/>
                  </a:cubicBezTo>
                  <a:cubicBezTo>
                    <a:pt x="332" y="72"/>
                    <a:pt x="263" y="118"/>
                    <a:pt x="209" y="181"/>
                  </a:cubicBezTo>
                  <a:cubicBezTo>
                    <a:pt x="142" y="235"/>
                    <a:pt x="93" y="303"/>
                    <a:pt x="62" y="385"/>
                  </a:cubicBezTo>
                  <a:cubicBezTo>
                    <a:pt x="46" y="441"/>
                    <a:pt x="31" y="495"/>
                    <a:pt x="16" y="551"/>
                  </a:cubicBezTo>
                  <a:cubicBezTo>
                    <a:pt x="1" y="661"/>
                    <a:pt x="15" y="770"/>
                    <a:pt x="56" y="875"/>
                  </a:cubicBezTo>
                  <a:cubicBezTo>
                    <a:pt x="82" y="922"/>
                    <a:pt x="110" y="970"/>
                    <a:pt x="136" y="1017"/>
                  </a:cubicBezTo>
                  <a:cubicBezTo>
                    <a:pt x="204" y="1108"/>
                    <a:pt x="292" y="1178"/>
                    <a:pt x="397" y="1223"/>
                  </a:cubicBezTo>
                  <a:cubicBezTo>
                    <a:pt x="701" y="1311"/>
                    <a:pt x="1007" y="1403"/>
                    <a:pt x="1308" y="1498"/>
                  </a:cubicBezTo>
                  <a:cubicBezTo>
                    <a:pt x="1611" y="1593"/>
                    <a:pt x="1914" y="1693"/>
                    <a:pt x="2215" y="1798"/>
                  </a:cubicBezTo>
                  <a:cubicBezTo>
                    <a:pt x="2514" y="1902"/>
                    <a:pt x="2813" y="2010"/>
                    <a:pt x="3110" y="2122"/>
                  </a:cubicBezTo>
                  <a:cubicBezTo>
                    <a:pt x="3408" y="2235"/>
                    <a:pt x="3705" y="2351"/>
                    <a:pt x="3999" y="2472"/>
                  </a:cubicBezTo>
                  <a:cubicBezTo>
                    <a:pt x="4294" y="2592"/>
                    <a:pt x="4585" y="2717"/>
                    <a:pt x="4876" y="2844"/>
                  </a:cubicBezTo>
                  <a:cubicBezTo>
                    <a:pt x="4912" y="2861"/>
                    <a:pt x="4948" y="2875"/>
                    <a:pt x="4984" y="2893"/>
                  </a:cubicBezTo>
                  <a:cubicBezTo>
                    <a:pt x="5052" y="2926"/>
                    <a:pt x="5123" y="2942"/>
                    <a:pt x="5195" y="2942"/>
                  </a:cubicBezTo>
                  <a:cubicBezTo>
                    <a:pt x="5208" y="2942"/>
                    <a:pt x="5220" y="2941"/>
                    <a:pt x="5232" y="2940"/>
                  </a:cubicBezTo>
                  <a:cubicBezTo>
                    <a:pt x="5247" y="2942"/>
                    <a:pt x="5261" y="2942"/>
                    <a:pt x="5276" y="2942"/>
                  </a:cubicBezTo>
                  <a:cubicBezTo>
                    <a:pt x="5343" y="2942"/>
                    <a:pt x="5409" y="2928"/>
                    <a:pt x="5473" y="2900"/>
                  </a:cubicBezTo>
                  <a:cubicBezTo>
                    <a:pt x="5554" y="2870"/>
                    <a:pt x="5622" y="2825"/>
                    <a:pt x="5676" y="2763"/>
                  </a:cubicBezTo>
                  <a:cubicBezTo>
                    <a:pt x="5743" y="2707"/>
                    <a:pt x="5792" y="2639"/>
                    <a:pt x="5824" y="2557"/>
                  </a:cubicBezTo>
                  <a:cubicBezTo>
                    <a:pt x="5839" y="2502"/>
                    <a:pt x="5854" y="2447"/>
                    <a:pt x="5870" y="2393"/>
                  </a:cubicBezTo>
                  <a:cubicBezTo>
                    <a:pt x="5884" y="2282"/>
                    <a:pt x="5871" y="2173"/>
                    <a:pt x="5829" y="2068"/>
                  </a:cubicBezTo>
                  <a:cubicBezTo>
                    <a:pt x="5803" y="2021"/>
                    <a:pt x="5776" y="1973"/>
                    <a:pt x="5749" y="1926"/>
                  </a:cubicBezTo>
                  <a:cubicBezTo>
                    <a:pt x="5680" y="1833"/>
                    <a:pt x="5593" y="1764"/>
                    <a:pt x="5487" y="1718"/>
                  </a:cubicBezTo>
                  <a:cubicBezTo>
                    <a:pt x="5196" y="1589"/>
                    <a:pt x="4905" y="1463"/>
                    <a:pt x="4613" y="1342"/>
                  </a:cubicBezTo>
                  <a:cubicBezTo>
                    <a:pt x="4318" y="1221"/>
                    <a:pt x="4022" y="1103"/>
                    <a:pt x="3725" y="990"/>
                  </a:cubicBezTo>
                  <a:cubicBezTo>
                    <a:pt x="3428" y="876"/>
                    <a:pt x="3130" y="767"/>
                    <a:pt x="2831" y="662"/>
                  </a:cubicBezTo>
                  <a:cubicBezTo>
                    <a:pt x="2530" y="557"/>
                    <a:pt x="2228" y="456"/>
                    <a:pt x="1924" y="359"/>
                  </a:cubicBezTo>
                  <a:cubicBezTo>
                    <a:pt x="1622" y="263"/>
                    <a:pt x="1319" y="170"/>
                    <a:pt x="1015" y="82"/>
                  </a:cubicBezTo>
                  <a:cubicBezTo>
                    <a:pt x="977" y="72"/>
                    <a:pt x="940" y="60"/>
                    <a:pt x="902" y="50"/>
                  </a:cubicBezTo>
                  <a:cubicBezTo>
                    <a:pt x="834" y="18"/>
                    <a:pt x="765" y="1"/>
                    <a:pt x="693" y="1"/>
                  </a:cubicBezTo>
                  <a:cubicBezTo>
                    <a:pt x="680" y="1"/>
                    <a:pt x="667" y="2"/>
                    <a:pt x="653" y="3"/>
                  </a:cubicBezTo>
                  <a:cubicBezTo>
                    <a:pt x="638" y="1"/>
                    <a:pt x="622" y="0"/>
                    <a:pt x="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6"/>
            <p:cNvSpPr/>
            <p:nvPr/>
          </p:nvSpPr>
          <p:spPr>
            <a:xfrm>
              <a:off x="3629563" y="4037780"/>
              <a:ext cx="90569" cy="28361"/>
            </a:xfrm>
            <a:custGeom>
              <a:avLst/>
              <a:gdLst/>
              <a:ahLst/>
              <a:cxnLst/>
              <a:rect l="l" t="t" r="r" b="b"/>
              <a:pathLst>
                <a:path w="5665" h="1782" extrusionOk="0">
                  <a:moveTo>
                    <a:pt x="622" y="0"/>
                  </a:moveTo>
                  <a:cubicBezTo>
                    <a:pt x="548" y="0"/>
                    <a:pt x="477" y="18"/>
                    <a:pt x="410" y="50"/>
                  </a:cubicBezTo>
                  <a:cubicBezTo>
                    <a:pt x="329" y="73"/>
                    <a:pt x="258" y="117"/>
                    <a:pt x="198" y="180"/>
                  </a:cubicBezTo>
                  <a:cubicBezTo>
                    <a:pt x="135" y="235"/>
                    <a:pt x="89" y="303"/>
                    <a:pt x="62" y="381"/>
                  </a:cubicBezTo>
                  <a:cubicBezTo>
                    <a:pt x="22" y="455"/>
                    <a:pt x="1" y="535"/>
                    <a:pt x="2" y="620"/>
                  </a:cubicBezTo>
                  <a:cubicBezTo>
                    <a:pt x="7" y="677"/>
                    <a:pt x="13" y="734"/>
                    <a:pt x="18" y="791"/>
                  </a:cubicBezTo>
                  <a:cubicBezTo>
                    <a:pt x="47" y="903"/>
                    <a:pt x="100" y="1001"/>
                    <a:pt x="179" y="1085"/>
                  </a:cubicBezTo>
                  <a:cubicBezTo>
                    <a:pt x="221" y="1120"/>
                    <a:pt x="265" y="1153"/>
                    <a:pt x="306" y="1186"/>
                  </a:cubicBezTo>
                  <a:cubicBezTo>
                    <a:pt x="403" y="1247"/>
                    <a:pt x="507" y="1278"/>
                    <a:pt x="618" y="1283"/>
                  </a:cubicBezTo>
                  <a:cubicBezTo>
                    <a:pt x="1189" y="1347"/>
                    <a:pt x="1761" y="1412"/>
                    <a:pt x="2332" y="1477"/>
                  </a:cubicBezTo>
                  <a:cubicBezTo>
                    <a:pt x="2900" y="1541"/>
                    <a:pt x="3469" y="1607"/>
                    <a:pt x="4037" y="1670"/>
                  </a:cubicBezTo>
                  <a:cubicBezTo>
                    <a:pt x="4359" y="1707"/>
                    <a:pt x="4682" y="1744"/>
                    <a:pt x="5003" y="1780"/>
                  </a:cubicBezTo>
                  <a:cubicBezTo>
                    <a:pt x="5015" y="1781"/>
                    <a:pt x="5027" y="1782"/>
                    <a:pt x="5039" y="1782"/>
                  </a:cubicBezTo>
                  <a:cubicBezTo>
                    <a:pt x="5114" y="1782"/>
                    <a:pt x="5186" y="1765"/>
                    <a:pt x="5254" y="1732"/>
                  </a:cubicBezTo>
                  <a:cubicBezTo>
                    <a:pt x="5336" y="1708"/>
                    <a:pt x="5406" y="1665"/>
                    <a:pt x="5467" y="1602"/>
                  </a:cubicBezTo>
                  <a:cubicBezTo>
                    <a:pt x="5530" y="1546"/>
                    <a:pt x="5576" y="1478"/>
                    <a:pt x="5603" y="1400"/>
                  </a:cubicBezTo>
                  <a:cubicBezTo>
                    <a:pt x="5644" y="1327"/>
                    <a:pt x="5664" y="1247"/>
                    <a:pt x="5662" y="1162"/>
                  </a:cubicBezTo>
                  <a:cubicBezTo>
                    <a:pt x="5657" y="1105"/>
                    <a:pt x="5651" y="1048"/>
                    <a:pt x="5646" y="991"/>
                  </a:cubicBezTo>
                  <a:cubicBezTo>
                    <a:pt x="5618" y="878"/>
                    <a:pt x="5565" y="781"/>
                    <a:pt x="5485" y="697"/>
                  </a:cubicBezTo>
                  <a:cubicBezTo>
                    <a:pt x="5443" y="663"/>
                    <a:pt x="5400" y="629"/>
                    <a:pt x="5358" y="594"/>
                  </a:cubicBezTo>
                  <a:cubicBezTo>
                    <a:pt x="5261" y="535"/>
                    <a:pt x="5158" y="504"/>
                    <a:pt x="5046" y="500"/>
                  </a:cubicBezTo>
                  <a:cubicBezTo>
                    <a:pt x="4475" y="434"/>
                    <a:pt x="3904" y="370"/>
                    <a:pt x="3333" y="305"/>
                  </a:cubicBezTo>
                  <a:cubicBezTo>
                    <a:pt x="2765" y="240"/>
                    <a:pt x="2196" y="176"/>
                    <a:pt x="1627" y="112"/>
                  </a:cubicBezTo>
                  <a:cubicBezTo>
                    <a:pt x="1306" y="75"/>
                    <a:pt x="983" y="39"/>
                    <a:pt x="661" y="2"/>
                  </a:cubicBezTo>
                  <a:cubicBezTo>
                    <a:pt x="648" y="1"/>
                    <a:pt x="635" y="0"/>
                    <a:pt x="6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6"/>
            <p:cNvSpPr/>
            <p:nvPr/>
          </p:nvSpPr>
          <p:spPr>
            <a:xfrm>
              <a:off x="4061849" y="4001143"/>
              <a:ext cx="31399" cy="98768"/>
            </a:xfrm>
            <a:custGeom>
              <a:avLst/>
              <a:gdLst/>
              <a:ahLst/>
              <a:cxnLst/>
              <a:rect l="l" t="t" r="r" b="b"/>
              <a:pathLst>
                <a:path w="1964" h="6206" extrusionOk="0">
                  <a:moveTo>
                    <a:pt x="658" y="1"/>
                  </a:moveTo>
                  <a:cubicBezTo>
                    <a:pt x="639" y="1"/>
                    <a:pt x="619" y="2"/>
                    <a:pt x="599" y="4"/>
                  </a:cubicBezTo>
                  <a:cubicBezTo>
                    <a:pt x="543" y="16"/>
                    <a:pt x="486" y="27"/>
                    <a:pt x="432" y="40"/>
                  </a:cubicBezTo>
                  <a:cubicBezTo>
                    <a:pt x="325" y="77"/>
                    <a:pt x="235" y="139"/>
                    <a:pt x="162" y="224"/>
                  </a:cubicBezTo>
                  <a:cubicBezTo>
                    <a:pt x="132" y="270"/>
                    <a:pt x="102" y="315"/>
                    <a:pt x="72" y="360"/>
                  </a:cubicBezTo>
                  <a:cubicBezTo>
                    <a:pt x="21" y="463"/>
                    <a:pt x="0" y="573"/>
                    <a:pt x="9" y="688"/>
                  </a:cubicBezTo>
                  <a:lnTo>
                    <a:pt x="271" y="2608"/>
                  </a:lnTo>
                  <a:lnTo>
                    <a:pt x="533" y="4530"/>
                  </a:lnTo>
                  <a:cubicBezTo>
                    <a:pt x="583" y="4890"/>
                    <a:pt x="633" y="5251"/>
                    <a:pt x="681" y="5612"/>
                  </a:cubicBezTo>
                  <a:cubicBezTo>
                    <a:pt x="684" y="5698"/>
                    <a:pt x="709" y="5780"/>
                    <a:pt x="754" y="5853"/>
                  </a:cubicBezTo>
                  <a:cubicBezTo>
                    <a:pt x="785" y="5930"/>
                    <a:pt x="835" y="5995"/>
                    <a:pt x="900" y="6049"/>
                  </a:cubicBezTo>
                  <a:cubicBezTo>
                    <a:pt x="963" y="6106"/>
                    <a:pt x="1035" y="6146"/>
                    <a:pt x="1115" y="6166"/>
                  </a:cubicBezTo>
                  <a:cubicBezTo>
                    <a:pt x="1176" y="6192"/>
                    <a:pt x="1240" y="6206"/>
                    <a:pt x="1307" y="6206"/>
                  </a:cubicBezTo>
                  <a:cubicBezTo>
                    <a:pt x="1326" y="6206"/>
                    <a:pt x="1345" y="6205"/>
                    <a:pt x="1364" y="6202"/>
                  </a:cubicBezTo>
                  <a:cubicBezTo>
                    <a:pt x="1421" y="6190"/>
                    <a:pt x="1477" y="6178"/>
                    <a:pt x="1532" y="6167"/>
                  </a:cubicBezTo>
                  <a:cubicBezTo>
                    <a:pt x="1637" y="6128"/>
                    <a:pt x="1728" y="6067"/>
                    <a:pt x="1801" y="5982"/>
                  </a:cubicBezTo>
                  <a:cubicBezTo>
                    <a:pt x="1831" y="5937"/>
                    <a:pt x="1861" y="5891"/>
                    <a:pt x="1891" y="5846"/>
                  </a:cubicBezTo>
                  <a:cubicBezTo>
                    <a:pt x="1942" y="5743"/>
                    <a:pt x="1963" y="5634"/>
                    <a:pt x="1955" y="5519"/>
                  </a:cubicBezTo>
                  <a:lnTo>
                    <a:pt x="1693" y="3597"/>
                  </a:lnTo>
                  <a:lnTo>
                    <a:pt x="1430" y="1677"/>
                  </a:lnTo>
                  <a:cubicBezTo>
                    <a:pt x="1380" y="1316"/>
                    <a:pt x="1331" y="955"/>
                    <a:pt x="1282" y="595"/>
                  </a:cubicBezTo>
                  <a:cubicBezTo>
                    <a:pt x="1280" y="507"/>
                    <a:pt x="1255" y="427"/>
                    <a:pt x="1209" y="352"/>
                  </a:cubicBezTo>
                  <a:cubicBezTo>
                    <a:pt x="1177" y="276"/>
                    <a:pt x="1128" y="210"/>
                    <a:pt x="1062" y="157"/>
                  </a:cubicBezTo>
                  <a:cubicBezTo>
                    <a:pt x="1000" y="99"/>
                    <a:pt x="928" y="61"/>
                    <a:pt x="848" y="41"/>
                  </a:cubicBezTo>
                  <a:cubicBezTo>
                    <a:pt x="787" y="14"/>
                    <a:pt x="724" y="1"/>
                    <a:pt x="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6"/>
            <p:cNvSpPr/>
            <p:nvPr/>
          </p:nvSpPr>
          <p:spPr>
            <a:xfrm>
              <a:off x="4143881" y="3839208"/>
              <a:ext cx="92408" cy="42589"/>
            </a:xfrm>
            <a:custGeom>
              <a:avLst/>
              <a:gdLst/>
              <a:ahLst/>
              <a:cxnLst/>
              <a:rect l="l" t="t" r="r" b="b"/>
              <a:pathLst>
                <a:path w="5780" h="2676" extrusionOk="0">
                  <a:moveTo>
                    <a:pt x="1005" y="98"/>
                  </a:moveTo>
                  <a:lnTo>
                    <a:pt x="1005" y="98"/>
                  </a:lnTo>
                  <a:cubicBezTo>
                    <a:pt x="1019" y="103"/>
                    <a:pt x="1033" y="109"/>
                    <a:pt x="1046" y="114"/>
                  </a:cubicBezTo>
                  <a:lnTo>
                    <a:pt x="1046" y="114"/>
                  </a:lnTo>
                  <a:cubicBezTo>
                    <a:pt x="1032" y="109"/>
                    <a:pt x="1018" y="103"/>
                    <a:pt x="1005" y="98"/>
                  </a:cubicBezTo>
                  <a:close/>
                  <a:moveTo>
                    <a:pt x="620" y="0"/>
                  </a:moveTo>
                  <a:cubicBezTo>
                    <a:pt x="566" y="0"/>
                    <a:pt x="513" y="10"/>
                    <a:pt x="461" y="29"/>
                  </a:cubicBezTo>
                  <a:cubicBezTo>
                    <a:pt x="378" y="51"/>
                    <a:pt x="308" y="90"/>
                    <a:pt x="249" y="148"/>
                  </a:cubicBezTo>
                  <a:cubicBezTo>
                    <a:pt x="180" y="195"/>
                    <a:pt x="126" y="258"/>
                    <a:pt x="88" y="333"/>
                  </a:cubicBezTo>
                  <a:cubicBezTo>
                    <a:pt x="67" y="386"/>
                    <a:pt x="48" y="440"/>
                    <a:pt x="27" y="494"/>
                  </a:cubicBezTo>
                  <a:cubicBezTo>
                    <a:pt x="1" y="606"/>
                    <a:pt x="5" y="717"/>
                    <a:pt x="39" y="828"/>
                  </a:cubicBezTo>
                  <a:cubicBezTo>
                    <a:pt x="60" y="877"/>
                    <a:pt x="85" y="928"/>
                    <a:pt x="106" y="977"/>
                  </a:cubicBezTo>
                  <a:cubicBezTo>
                    <a:pt x="164" y="1074"/>
                    <a:pt x="242" y="1148"/>
                    <a:pt x="342" y="1204"/>
                  </a:cubicBezTo>
                  <a:cubicBezTo>
                    <a:pt x="679" y="1334"/>
                    <a:pt x="1017" y="1461"/>
                    <a:pt x="1359" y="1582"/>
                  </a:cubicBezTo>
                  <a:cubicBezTo>
                    <a:pt x="1646" y="1686"/>
                    <a:pt x="1936" y="1785"/>
                    <a:pt x="2226" y="1879"/>
                  </a:cubicBezTo>
                  <a:cubicBezTo>
                    <a:pt x="2518" y="1974"/>
                    <a:pt x="2812" y="2066"/>
                    <a:pt x="3106" y="2153"/>
                  </a:cubicBezTo>
                  <a:cubicBezTo>
                    <a:pt x="3399" y="2241"/>
                    <a:pt x="3696" y="2324"/>
                    <a:pt x="3993" y="2404"/>
                  </a:cubicBezTo>
                  <a:cubicBezTo>
                    <a:pt x="4289" y="2484"/>
                    <a:pt x="4587" y="2559"/>
                    <a:pt x="4887" y="2632"/>
                  </a:cubicBezTo>
                  <a:cubicBezTo>
                    <a:pt x="4924" y="2641"/>
                    <a:pt x="4960" y="2648"/>
                    <a:pt x="4996" y="2658"/>
                  </a:cubicBezTo>
                  <a:cubicBezTo>
                    <a:pt x="5040" y="2669"/>
                    <a:pt x="5083" y="2675"/>
                    <a:pt x="5126" y="2675"/>
                  </a:cubicBezTo>
                  <a:cubicBezTo>
                    <a:pt x="5167" y="2675"/>
                    <a:pt x="5208" y="2670"/>
                    <a:pt x="5249" y="2660"/>
                  </a:cubicBezTo>
                  <a:cubicBezTo>
                    <a:pt x="5332" y="2654"/>
                    <a:pt x="5408" y="2626"/>
                    <a:pt x="5479" y="2578"/>
                  </a:cubicBezTo>
                  <a:cubicBezTo>
                    <a:pt x="5553" y="2536"/>
                    <a:pt x="5610" y="2479"/>
                    <a:pt x="5653" y="2408"/>
                  </a:cubicBezTo>
                  <a:cubicBezTo>
                    <a:pt x="5710" y="2343"/>
                    <a:pt x="5746" y="2267"/>
                    <a:pt x="5763" y="2181"/>
                  </a:cubicBezTo>
                  <a:cubicBezTo>
                    <a:pt x="5768" y="2124"/>
                    <a:pt x="5773" y="2067"/>
                    <a:pt x="5780" y="2010"/>
                  </a:cubicBezTo>
                  <a:cubicBezTo>
                    <a:pt x="5776" y="1897"/>
                    <a:pt x="5743" y="1792"/>
                    <a:pt x="5685" y="1697"/>
                  </a:cubicBezTo>
                  <a:cubicBezTo>
                    <a:pt x="5651" y="1655"/>
                    <a:pt x="5616" y="1612"/>
                    <a:pt x="5581" y="1571"/>
                  </a:cubicBezTo>
                  <a:cubicBezTo>
                    <a:pt x="5499" y="1492"/>
                    <a:pt x="5400" y="1439"/>
                    <a:pt x="5287" y="1413"/>
                  </a:cubicBezTo>
                  <a:cubicBezTo>
                    <a:pt x="5004" y="1346"/>
                    <a:pt x="4722" y="1274"/>
                    <a:pt x="4440" y="1200"/>
                  </a:cubicBezTo>
                  <a:cubicBezTo>
                    <a:pt x="4157" y="1126"/>
                    <a:pt x="3876" y="1048"/>
                    <a:pt x="3597" y="966"/>
                  </a:cubicBezTo>
                  <a:cubicBezTo>
                    <a:pt x="3317" y="886"/>
                    <a:pt x="3039" y="801"/>
                    <a:pt x="2761" y="712"/>
                  </a:cubicBezTo>
                  <a:cubicBezTo>
                    <a:pt x="2481" y="623"/>
                    <a:pt x="2203" y="530"/>
                    <a:pt x="1926" y="433"/>
                  </a:cubicBezTo>
                  <a:cubicBezTo>
                    <a:pt x="1650" y="338"/>
                    <a:pt x="1378" y="239"/>
                    <a:pt x="1105" y="135"/>
                  </a:cubicBezTo>
                  <a:cubicBezTo>
                    <a:pt x="1089" y="130"/>
                    <a:pt x="1074" y="124"/>
                    <a:pt x="1059" y="119"/>
                  </a:cubicBezTo>
                  <a:lnTo>
                    <a:pt x="1059" y="119"/>
                  </a:lnTo>
                  <a:cubicBezTo>
                    <a:pt x="1094" y="132"/>
                    <a:pt x="1130" y="145"/>
                    <a:pt x="1165" y="159"/>
                  </a:cubicBezTo>
                  <a:cubicBezTo>
                    <a:pt x="1125" y="145"/>
                    <a:pt x="1086" y="129"/>
                    <a:pt x="1046" y="114"/>
                  </a:cubicBezTo>
                  <a:lnTo>
                    <a:pt x="1046" y="114"/>
                  </a:lnTo>
                  <a:cubicBezTo>
                    <a:pt x="1051" y="116"/>
                    <a:pt x="1055" y="117"/>
                    <a:pt x="1059" y="119"/>
                  </a:cubicBezTo>
                  <a:lnTo>
                    <a:pt x="1059" y="119"/>
                  </a:lnTo>
                  <a:cubicBezTo>
                    <a:pt x="1041" y="112"/>
                    <a:pt x="1023" y="105"/>
                    <a:pt x="1004" y="98"/>
                  </a:cubicBezTo>
                  <a:lnTo>
                    <a:pt x="1004" y="98"/>
                  </a:lnTo>
                  <a:cubicBezTo>
                    <a:pt x="1004" y="98"/>
                    <a:pt x="1005" y="98"/>
                    <a:pt x="1005" y="98"/>
                  </a:cubicBezTo>
                  <a:lnTo>
                    <a:pt x="1005" y="98"/>
                  </a:lnTo>
                  <a:cubicBezTo>
                    <a:pt x="988" y="91"/>
                    <a:pt x="971" y="84"/>
                    <a:pt x="954" y="78"/>
                  </a:cubicBezTo>
                  <a:cubicBezTo>
                    <a:pt x="878" y="33"/>
                    <a:pt x="796" y="10"/>
                    <a:pt x="709" y="9"/>
                  </a:cubicBezTo>
                  <a:cubicBezTo>
                    <a:pt x="679" y="3"/>
                    <a:pt x="649" y="0"/>
                    <a:pt x="6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6"/>
            <p:cNvSpPr/>
            <p:nvPr/>
          </p:nvSpPr>
          <p:spPr>
            <a:xfrm>
              <a:off x="3658868" y="3530601"/>
              <a:ext cx="564455" cy="397063"/>
            </a:xfrm>
            <a:custGeom>
              <a:avLst/>
              <a:gdLst/>
              <a:ahLst/>
              <a:cxnLst/>
              <a:rect l="l" t="t" r="r" b="b"/>
              <a:pathLst>
                <a:path w="35306" h="24949" extrusionOk="0">
                  <a:moveTo>
                    <a:pt x="25411" y="1"/>
                  </a:moveTo>
                  <a:cubicBezTo>
                    <a:pt x="22252" y="1"/>
                    <a:pt x="19207" y="1732"/>
                    <a:pt x="17675" y="4739"/>
                  </a:cubicBezTo>
                  <a:cubicBezTo>
                    <a:pt x="17668" y="4754"/>
                    <a:pt x="17662" y="4771"/>
                    <a:pt x="17653" y="4786"/>
                  </a:cubicBezTo>
                  <a:cubicBezTo>
                    <a:pt x="17646" y="4771"/>
                    <a:pt x="17639" y="4755"/>
                    <a:pt x="17631" y="4739"/>
                  </a:cubicBezTo>
                  <a:cubicBezTo>
                    <a:pt x="16099" y="1733"/>
                    <a:pt x="13054" y="1"/>
                    <a:pt x="9895" y="1"/>
                  </a:cubicBezTo>
                  <a:cubicBezTo>
                    <a:pt x="8571" y="1"/>
                    <a:pt x="7227" y="305"/>
                    <a:pt x="5966" y="948"/>
                  </a:cubicBezTo>
                  <a:cubicBezTo>
                    <a:pt x="1699" y="3122"/>
                    <a:pt x="0" y="8344"/>
                    <a:pt x="2175" y="12613"/>
                  </a:cubicBezTo>
                  <a:cubicBezTo>
                    <a:pt x="4161" y="16513"/>
                    <a:pt x="14013" y="24439"/>
                    <a:pt x="17375" y="24923"/>
                  </a:cubicBezTo>
                  <a:cubicBezTo>
                    <a:pt x="17447" y="24938"/>
                    <a:pt x="17526" y="24945"/>
                    <a:pt x="17609" y="24946"/>
                  </a:cubicBezTo>
                  <a:cubicBezTo>
                    <a:pt x="17625" y="24946"/>
                    <a:pt x="17639" y="24946"/>
                    <a:pt x="17653" y="24949"/>
                  </a:cubicBezTo>
                  <a:cubicBezTo>
                    <a:pt x="17668" y="24949"/>
                    <a:pt x="17683" y="24949"/>
                    <a:pt x="17698" y="24946"/>
                  </a:cubicBezTo>
                  <a:cubicBezTo>
                    <a:pt x="17782" y="24945"/>
                    <a:pt x="17860" y="24939"/>
                    <a:pt x="17931" y="24923"/>
                  </a:cubicBezTo>
                  <a:cubicBezTo>
                    <a:pt x="21294" y="24439"/>
                    <a:pt x="31145" y="16513"/>
                    <a:pt x="33133" y="12613"/>
                  </a:cubicBezTo>
                  <a:cubicBezTo>
                    <a:pt x="35306" y="8345"/>
                    <a:pt x="33609" y="3122"/>
                    <a:pt x="29341" y="948"/>
                  </a:cubicBezTo>
                  <a:cubicBezTo>
                    <a:pt x="28080" y="305"/>
                    <a:pt x="26735" y="1"/>
                    <a:pt x="25411" y="1"/>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6"/>
            <p:cNvSpPr/>
            <p:nvPr/>
          </p:nvSpPr>
          <p:spPr>
            <a:xfrm>
              <a:off x="3658868" y="3530601"/>
              <a:ext cx="564455" cy="397063"/>
            </a:xfrm>
            <a:custGeom>
              <a:avLst/>
              <a:gdLst/>
              <a:ahLst/>
              <a:cxnLst/>
              <a:rect l="l" t="t" r="r" b="b"/>
              <a:pathLst>
                <a:path w="35306" h="24949" extrusionOk="0">
                  <a:moveTo>
                    <a:pt x="25411" y="1"/>
                  </a:moveTo>
                  <a:cubicBezTo>
                    <a:pt x="22252" y="1"/>
                    <a:pt x="19207" y="1732"/>
                    <a:pt x="17675" y="4739"/>
                  </a:cubicBezTo>
                  <a:cubicBezTo>
                    <a:pt x="17668" y="4754"/>
                    <a:pt x="17662" y="4771"/>
                    <a:pt x="17653" y="4786"/>
                  </a:cubicBezTo>
                  <a:cubicBezTo>
                    <a:pt x="17646" y="4771"/>
                    <a:pt x="17639" y="4755"/>
                    <a:pt x="17631" y="4739"/>
                  </a:cubicBezTo>
                  <a:cubicBezTo>
                    <a:pt x="16099" y="1733"/>
                    <a:pt x="13054" y="1"/>
                    <a:pt x="9895" y="1"/>
                  </a:cubicBezTo>
                  <a:cubicBezTo>
                    <a:pt x="8571" y="1"/>
                    <a:pt x="7227" y="305"/>
                    <a:pt x="5966" y="948"/>
                  </a:cubicBezTo>
                  <a:cubicBezTo>
                    <a:pt x="1699" y="3122"/>
                    <a:pt x="0" y="8344"/>
                    <a:pt x="2175" y="12613"/>
                  </a:cubicBezTo>
                  <a:cubicBezTo>
                    <a:pt x="4161" y="16513"/>
                    <a:pt x="14013" y="24439"/>
                    <a:pt x="17375" y="24923"/>
                  </a:cubicBezTo>
                  <a:cubicBezTo>
                    <a:pt x="17447" y="24938"/>
                    <a:pt x="17526" y="24945"/>
                    <a:pt x="17609" y="24946"/>
                  </a:cubicBezTo>
                  <a:cubicBezTo>
                    <a:pt x="17625" y="24946"/>
                    <a:pt x="17639" y="24946"/>
                    <a:pt x="17653" y="24949"/>
                  </a:cubicBezTo>
                  <a:cubicBezTo>
                    <a:pt x="17668" y="24949"/>
                    <a:pt x="17683" y="24949"/>
                    <a:pt x="17698" y="24946"/>
                  </a:cubicBezTo>
                  <a:cubicBezTo>
                    <a:pt x="17782" y="24945"/>
                    <a:pt x="17860" y="24939"/>
                    <a:pt x="17931" y="24923"/>
                  </a:cubicBezTo>
                  <a:cubicBezTo>
                    <a:pt x="21294" y="24439"/>
                    <a:pt x="31145" y="16513"/>
                    <a:pt x="33133" y="12613"/>
                  </a:cubicBezTo>
                  <a:cubicBezTo>
                    <a:pt x="35306" y="8345"/>
                    <a:pt x="33609" y="3122"/>
                    <a:pt x="29341" y="948"/>
                  </a:cubicBezTo>
                  <a:cubicBezTo>
                    <a:pt x="28080" y="305"/>
                    <a:pt x="26735" y="1"/>
                    <a:pt x="254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6"/>
            <p:cNvSpPr/>
            <p:nvPr/>
          </p:nvSpPr>
          <p:spPr>
            <a:xfrm>
              <a:off x="3790909" y="3719114"/>
              <a:ext cx="32646" cy="32498"/>
            </a:xfrm>
            <a:custGeom>
              <a:avLst/>
              <a:gdLst/>
              <a:ahLst/>
              <a:cxnLst/>
              <a:rect l="l" t="t" r="r" b="b"/>
              <a:pathLst>
                <a:path w="2042" h="2042" extrusionOk="0">
                  <a:moveTo>
                    <a:pt x="1021" y="1"/>
                  </a:moveTo>
                  <a:cubicBezTo>
                    <a:pt x="457" y="1"/>
                    <a:pt x="1" y="458"/>
                    <a:pt x="1" y="1021"/>
                  </a:cubicBezTo>
                  <a:cubicBezTo>
                    <a:pt x="1" y="1585"/>
                    <a:pt x="457" y="2041"/>
                    <a:pt x="1021" y="2041"/>
                  </a:cubicBezTo>
                  <a:cubicBezTo>
                    <a:pt x="1584" y="2041"/>
                    <a:pt x="2041" y="1585"/>
                    <a:pt x="2041" y="1021"/>
                  </a:cubicBezTo>
                  <a:cubicBezTo>
                    <a:pt x="2041" y="458"/>
                    <a:pt x="1584" y="1"/>
                    <a:pt x="1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6"/>
            <p:cNvSpPr/>
            <p:nvPr/>
          </p:nvSpPr>
          <p:spPr>
            <a:xfrm>
              <a:off x="4058667" y="3719114"/>
              <a:ext cx="32646" cy="32498"/>
            </a:xfrm>
            <a:custGeom>
              <a:avLst/>
              <a:gdLst/>
              <a:ahLst/>
              <a:cxnLst/>
              <a:rect l="l" t="t" r="r" b="b"/>
              <a:pathLst>
                <a:path w="2042" h="2042" extrusionOk="0">
                  <a:moveTo>
                    <a:pt x="1021" y="1"/>
                  </a:moveTo>
                  <a:cubicBezTo>
                    <a:pt x="457" y="1"/>
                    <a:pt x="1" y="458"/>
                    <a:pt x="1" y="1021"/>
                  </a:cubicBezTo>
                  <a:cubicBezTo>
                    <a:pt x="1" y="1585"/>
                    <a:pt x="457" y="2041"/>
                    <a:pt x="1021" y="2041"/>
                  </a:cubicBezTo>
                  <a:cubicBezTo>
                    <a:pt x="1584" y="2041"/>
                    <a:pt x="2041" y="1585"/>
                    <a:pt x="2041" y="1021"/>
                  </a:cubicBezTo>
                  <a:cubicBezTo>
                    <a:pt x="2041" y="458"/>
                    <a:pt x="1584" y="1"/>
                    <a:pt x="1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6"/>
            <p:cNvSpPr/>
            <p:nvPr/>
          </p:nvSpPr>
          <p:spPr>
            <a:xfrm>
              <a:off x="3718789" y="3905240"/>
              <a:ext cx="84318" cy="88583"/>
            </a:xfrm>
            <a:custGeom>
              <a:avLst/>
              <a:gdLst/>
              <a:ahLst/>
              <a:cxnLst/>
              <a:rect l="l" t="t" r="r" b="b"/>
              <a:pathLst>
                <a:path w="5274" h="5566" extrusionOk="0">
                  <a:moveTo>
                    <a:pt x="628" y="0"/>
                  </a:moveTo>
                  <a:cubicBezTo>
                    <a:pt x="561" y="0"/>
                    <a:pt x="497" y="14"/>
                    <a:pt x="436" y="40"/>
                  </a:cubicBezTo>
                  <a:cubicBezTo>
                    <a:pt x="355" y="60"/>
                    <a:pt x="283" y="99"/>
                    <a:pt x="220" y="157"/>
                  </a:cubicBezTo>
                  <a:lnTo>
                    <a:pt x="106" y="287"/>
                  </a:lnTo>
                  <a:cubicBezTo>
                    <a:pt x="43" y="384"/>
                    <a:pt x="7" y="490"/>
                    <a:pt x="1" y="605"/>
                  </a:cubicBezTo>
                  <a:cubicBezTo>
                    <a:pt x="5" y="659"/>
                    <a:pt x="8" y="713"/>
                    <a:pt x="12" y="768"/>
                  </a:cubicBezTo>
                  <a:cubicBezTo>
                    <a:pt x="34" y="879"/>
                    <a:pt x="83" y="977"/>
                    <a:pt x="157" y="1062"/>
                  </a:cubicBezTo>
                  <a:cubicBezTo>
                    <a:pt x="407" y="1349"/>
                    <a:pt x="659" y="1635"/>
                    <a:pt x="912" y="1919"/>
                  </a:cubicBezTo>
                  <a:cubicBezTo>
                    <a:pt x="1166" y="2203"/>
                    <a:pt x="1423" y="2485"/>
                    <a:pt x="1681" y="2765"/>
                  </a:cubicBezTo>
                  <a:cubicBezTo>
                    <a:pt x="1939" y="3047"/>
                    <a:pt x="2198" y="3325"/>
                    <a:pt x="2460" y="3602"/>
                  </a:cubicBezTo>
                  <a:cubicBezTo>
                    <a:pt x="2721" y="3879"/>
                    <a:pt x="2985" y="4155"/>
                    <a:pt x="3251" y="4428"/>
                  </a:cubicBezTo>
                  <a:cubicBezTo>
                    <a:pt x="3515" y="4702"/>
                    <a:pt x="3782" y="4974"/>
                    <a:pt x="4052" y="5243"/>
                  </a:cubicBezTo>
                  <a:lnTo>
                    <a:pt x="4151" y="5342"/>
                  </a:lnTo>
                  <a:cubicBezTo>
                    <a:pt x="4207" y="5412"/>
                    <a:pt x="4275" y="5463"/>
                    <a:pt x="4357" y="5494"/>
                  </a:cubicBezTo>
                  <a:cubicBezTo>
                    <a:pt x="4430" y="5539"/>
                    <a:pt x="4511" y="5561"/>
                    <a:pt x="4597" y="5564"/>
                  </a:cubicBezTo>
                  <a:cubicBezTo>
                    <a:pt x="4613" y="5565"/>
                    <a:pt x="4629" y="5566"/>
                    <a:pt x="4644" y="5566"/>
                  </a:cubicBezTo>
                  <a:cubicBezTo>
                    <a:pt x="4712" y="5566"/>
                    <a:pt x="4776" y="5553"/>
                    <a:pt x="4838" y="5525"/>
                  </a:cubicBezTo>
                  <a:cubicBezTo>
                    <a:pt x="4919" y="5506"/>
                    <a:pt x="4991" y="5467"/>
                    <a:pt x="5054" y="5408"/>
                  </a:cubicBezTo>
                  <a:lnTo>
                    <a:pt x="5167" y="5279"/>
                  </a:lnTo>
                  <a:cubicBezTo>
                    <a:pt x="5232" y="5182"/>
                    <a:pt x="5266" y="5076"/>
                    <a:pt x="5274" y="4961"/>
                  </a:cubicBezTo>
                  <a:cubicBezTo>
                    <a:pt x="5270" y="4906"/>
                    <a:pt x="5265" y="4853"/>
                    <a:pt x="5261" y="4798"/>
                  </a:cubicBezTo>
                  <a:cubicBezTo>
                    <a:pt x="5239" y="4688"/>
                    <a:pt x="5191" y="4590"/>
                    <a:pt x="5118" y="4504"/>
                  </a:cubicBezTo>
                  <a:cubicBezTo>
                    <a:pt x="4848" y="4234"/>
                    <a:pt x="4581" y="3962"/>
                    <a:pt x="4315" y="3690"/>
                  </a:cubicBezTo>
                  <a:cubicBezTo>
                    <a:pt x="4051" y="3417"/>
                    <a:pt x="3786" y="3141"/>
                    <a:pt x="3524" y="2865"/>
                  </a:cubicBezTo>
                  <a:cubicBezTo>
                    <a:pt x="3261" y="2590"/>
                    <a:pt x="3001" y="2310"/>
                    <a:pt x="2744" y="2031"/>
                  </a:cubicBezTo>
                  <a:cubicBezTo>
                    <a:pt x="2485" y="1750"/>
                    <a:pt x="2229" y="1468"/>
                    <a:pt x="1973" y="1185"/>
                  </a:cubicBezTo>
                  <a:cubicBezTo>
                    <a:pt x="1719" y="902"/>
                    <a:pt x="1466" y="616"/>
                    <a:pt x="1216" y="329"/>
                  </a:cubicBezTo>
                  <a:cubicBezTo>
                    <a:pt x="1184" y="293"/>
                    <a:pt x="1155" y="259"/>
                    <a:pt x="1124" y="223"/>
                  </a:cubicBezTo>
                  <a:cubicBezTo>
                    <a:pt x="1067" y="154"/>
                    <a:pt x="999" y="103"/>
                    <a:pt x="917" y="72"/>
                  </a:cubicBezTo>
                  <a:cubicBezTo>
                    <a:pt x="843" y="27"/>
                    <a:pt x="764" y="5"/>
                    <a:pt x="676" y="3"/>
                  </a:cubicBezTo>
                  <a:cubicBezTo>
                    <a:pt x="660" y="1"/>
                    <a:pt x="644" y="0"/>
                    <a:pt x="6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6"/>
            <p:cNvSpPr/>
            <p:nvPr/>
          </p:nvSpPr>
          <p:spPr>
            <a:xfrm>
              <a:off x="3675687" y="3956947"/>
              <a:ext cx="28394" cy="51358"/>
            </a:xfrm>
            <a:custGeom>
              <a:avLst/>
              <a:gdLst/>
              <a:ahLst/>
              <a:cxnLst/>
              <a:rect l="l" t="t" r="r" b="b"/>
              <a:pathLst>
                <a:path w="1776" h="3227" extrusionOk="0">
                  <a:moveTo>
                    <a:pt x="1553" y="0"/>
                  </a:moveTo>
                  <a:cubicBezTo>
                    <a:pt x="1529" y="0"/>
                    <a:pt x="1506" y="4"/>
                    <a:pt x="1484" y="13"/>
                  </a:cubicBezTo>
                  <a:cubicBezTo>
                    <a:pt x="1433" y="36"/>
                    <a:pt x="1391" y="71"/>
                    <a:pt x="1366" y="123"/>
                  </a:cubicBezTo>
                  <a:cubicBezTo>
                    <a:pt x="1279" y="306"/>
                    <a:pt x="1192" y="488"/>
                    <a:pt x="1104" y="671"/>
                  </a:cubicBezTo>
                  <a:cubicBezTo>
                    <a:pt x="1016" y="852"/>
                    <a:pt x="930" y="1034"/>
                    <a:pt x="842" y="1215"/>
                  </a:cubicBezTo>
                  <a:cubicBezTo>
                    <a:pt x="755" y="1398"/>
                    <a:pt x="668" y="1580"/>
                    <a:pt x="580" y="1763"/>
                  </a:cubicBezTo>
                  <a:cubicBezTo>
                    <a:pt x="492" y="1945"/>
                    <a:pt x="406" y="2127"/>
                    <a:pt x="319" y="2308"/>
                  </a:cubicBezTo>
                  <a:cubicBezTo>
                    <a:pt x="231" y="2491"/>
                    <a:pt x="143" y="2672"/>
                    <a:pt x="56" y="2855"/>
                  </a:cubicBezTo>
                  <a:cubicBezTo>
                    <a:pt x="46" y="2877"/>
                    <a:pt x="33" y="2901"/>
                    <a:pt x="23" y="2923"/>
                  </a:cubicBezTo>
                  <a:cubicBezTo>
                    <a:pt x="10" y="2950"/>
                    <a:pt x="4" y="2977"/>
                    <a:pt x="5" y="3007"/>
                  </a:cubicBezTo>
                  <a:cubicBezTo>
                    <a:pt x="1" y="3036"/>
                    <a:pt x="5" y="3063"/>
                    <a:pt x="17" y="3090"/>
                  </a:cubicBezTo>
                  <a:cubicBezTo>
                    <a:pt x="26" y="3116"/>
                    <a:pt x="41" y="3139"/>
                    <a:pt x="61" y="3158"/>
                  </a:cubicBezTo>
                  <a:cubicBezTo>
                    <a:pt x="78" y="3179"/>
                    <a:pt x="100" y="3196"/>
                    <a:pt x="126" y="3207"/>
                  </a:cubicBezTo>
                  <a:cubicBezTo>
                    <a:pt x="157" y="3219"/>
                    <a:pt x="191" y="3227"/>
                    <a:pt x="224" y="3227"/>
                  </a:cubicBezTo>
                  <a:cubicBezTo>
                    <a:pt x="247" y="3227"/>
                    <a:pt x="271" y="3223"/>
                    <a:pt x="292" y="3214"/>
                  </a:cubicBezTo>
                  <a:cubicBezTo>
                    <a:pt x="344" y="3191"/>
                    <a:pt x="386" y="3156"/>
                    <a:pt x="410" y="3104"/>
                  </a:cubicBezTo>
                  <a:cubicBezTo>
                    <a:pt x="497" y="2921"/>
                    <a:pt x="585" y="2739"/>
                    <a:pt x="673" y="2556"/>
                  </a:cubicBezTo>
                  <a:cubicBezTo>
                    <a:pt x="760" y="2375"/>
                    <a:pt x="847" y="2193"/>
                    <a:pt x="934" y="2012"/>
                  </a:cubicBezTo>
                  <a:cubicBezTo>
                    <a:pt x="1021" y="1829"/>
                    <a:pt x="1109" y="1647"/>
                    <a:pt x="1197" y="1464"/>
                  </a:cubicBezTo>
                  <a:cubicBezTo>
                    <a:pt x="1285" y="1282"/>
                    <a:pt x="1370" y="1100"/>
                    <a:pt x="1458" y="919"/>
                  </a:cubicBezTo>
                  <a:cubicBezTo>
                    <a:pt x="1546" y="736"/>
                    <a:pt x="1633" y="555"/>
                    <a:pt x="1720" y="372"/>
                  </a:cubicBezTo>
                  <a:cubicBezTo>
                    <a:pt x="1731" y="350"/>
                    <a:pt x="1742" y="326"/>
                    <a:pt x="1753" y="304"/>
                  </a:cubicBezTo>
                  <a:cubicBezTo>
                    <a:pt x="1766" y="278"/>
                    <a:pt x="1773" y="250"/>
                    <a:pt x="1772" y="220"/>
                  </a:cubicBezTo>
                  <a:cubicBezTo>
                    <a:pt x="1776" y="191"/>
                    <a:pt x="1772" y="164"/>
                    <a:pt x="1760" y="137"/>
                  </a:cubicBezTo>
                  <a:cubicBezTo>
                    <a:pt x="1751" y="111"/>
                    <a:pt x="1736" y="88"/>
                    <a:pt x="1715" y="69"/>
                  </a:cubicBezTo>
                  <a:cubicBezTo>
                    <a:pt x="1699" y="48"/>
                    <a:pt x="1677" y="31"/>
                    <a:pt x="1650" y="20"/>
                  </a:cubicBezTo>
                  <a:cubicBezTo>
                    <a:pt x="1620" y="8"/>
                    <a:pt x="1586" y="0"/>
                    <a:pt x="15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6"/>
            <p:cNvSpPr/>
            <p:nvPr/>
          </p:nvSpPr>
          <p:spPr>
            <a:xfrm>
              <a:off x="3690060" y="3999552"/>
              <a:ext cx="40049" cy="20817"/>
            </a:xfrm>
            <a:custGeom>
              <a:avLst/>
              <a:gdLst/>
              <a:ahLst/>
              <a:cxnLst/>
              <a:rect l="l" t="t" r="r" b="b"/>
              <a:pathLst>
                <a:path w="2505" h="1308" extrusionOk="0">
                  <a:moveTo>
                    <a:pt x="2290" y="1"/>
                  </a:moveTo>
                  <a:cubicBezTo>
                    <a:pt x="2253" y="1"/>
                    <a:pt x="2216" y="10"/>
                    <a:pt x="2181" y="29"/>
                  </a:cubicBezTo>
                  <a:cubicBezTo>
                    <a:pt x="2048" y="86"/>
                    <a:pt x="1913" y="144"/>
                    <a:pt x="1778" y="200"/>
                  </a:cubicBezTo>
                  <a:cubicBezTo>
                    <a:pt x="1643" y="258"/>
                    <a:pt x="1507" y="315"/>
                    <a:pt x="1373" y="373"/>
                  </a:cubicBezTo>
                  <a:cubicBezTo>
                    <a:pt x="1239" y="430"/>
                    <a:pt x="1104" y="488"/>
                    <a:pt x="969" y="544"/>
                  </a:cubicBezTo>
                  <a:cubicBezTo>
                    <a:pt x="835" y="602"/>
                    <a:pt x="700" y="659"/>
                    <a:pt x="565" y="716"/>
                  </a:cubicBezTo>
                  <a:cubicBezTo>
                    <a:pt x="430" y="773"/>
                    <a:pt x="295" y="831"/>
                    <a:pt x="161" y="888"/>
                  </a:cubicBezTo>
                  <a:cubicBezTo>
                    <a:pt x="143" y="895"/>
                    <a:pt x="127" y="903"/>
                    <a:pt x="111" y="909"/>
                  </a:cubicBezTo>
                  <a:cubicBezTo>
                    <a:pt x="86" y="922"/>
                    <a:pt x="66" y="940"/>
                    <a:pt x="51" y="963"/>
                  </a:cubicBezTo>
                  <a:cubicBezTo>
                    <a:pt x="31" y="984"/>
                    <a:pt x="20" y="1008"/>
                    <a:pt x="11" y="1036"/>
                  </a:cubicBezTo>
                  <a:cubicBezTo>
                    <a:pt x="2" y="1065"/>
                    <a:pt x="1" y="1092"/>
                    <a:pt x="7" y="1120"/>
                  </a:cubicBezTo>
                  <a:cubicBezTo>
                    <a:pt x="8" y="1150"/>
                    <a:pt x="17" y="1176"/>
                    <a:pt x="32" y="1201"/>
                  </a:cubicBezTo>
                  <a:cubicBezTo>
                    <a:pt x="43" y="1214"/>
                    <a:pt x="54" y="1229"/>
                    <a:pt x="65" y="1244"/>
                  </a:cubicBezTo>
                  <a:cubicBezTo>
                    <a:pt x="91" y="1270"/>
                    <a:pt x="122" y="1290"/>
                    <a:pt x="159" y="1300"/>
                  </a:cubicBezTo>
                  <a:cubicBezTo>
                    <a:pt x="178" y="1302"/>
                    <a:pt x="196" y="1305"/>
                    <a:pt x="215" y="1307"/>
                  </a:cubicBezTo>
                  <a:cubicBezTo>
                    <a:pt x="255" y="1307"/>
                    <a:pt x="291" y="1298"/>
                    <a:pt x="324" y="1279"/>
                  </a:cubicBezTo>
                  <a:cubicBezTo>
                    <a:pt x="459" y="1222"/>
                    <a:pt x="593" y="1164"/>
                    <a:pt x="727" y="1108"/>
                  </a:cubicBezTo>
                  <a:cubicBezTo>
                    <a:pt x="862" y="1050"/>
                    <a:pt x="998" y="993"/>
                    <a:pt x="1133" y="935"/>
                  </a:cubicBezTo>
                  <a:cubicBezTo>
                    <a:pt x="1267" y="878"/>
                    <a:pt x="1402" y="820"/>
                    <a:pt x="1537" y="764"/>
                  </a:cubicBezTo>
                  <a:cubicBezTo>
                    <a:pt x="1671" y="706"/>
                    <a:pt x="1805" y="649"/>
                    <a:pt x="1940" y="592"/>
                  </a:cubicBezTo>
                  <a:cubicBezTo>
                    <a:pt x="2075" y="535"/>
                    <a:pt x="2211" y="477"/>
                    <a:pt x="2346" y="420"/>
                  </a:cubicBezTo>
                  <a:cubicBezTo>
                    <a:pt x="2362" y="414"/>
                    <a:pt x="2378" y="405"/>
                    <a:pt x="2395" y="399"/>
                  </a:cubicBezTo>
                  <a:cubicBezTo>
                    <a:pt x="2420" y="386"/>
                    <a:pt x="2440" y="368"/>
                    <a:pt x="2455" y="345"/>
                  </a:cubicBezTo>
                  <a:cubicBezTo>
                    <a:pt x="2474" y="324"/>
                    <a:pt x="2487" y="300"/>
                    <a:pt x="2494" y="273"/>
                  </a:cubicBezTo>
                  <a:cubicBezTo>
                    <a:pt x="2503" y="243"/>
                    <a:pt x="2505" y="216"/>
                    <a:pt x="2498" y="188"/>
                  </a:cubicBezTo>
                  <a:cubicBezTo>
                    <a:pt x="2497" y="159"/>
                    <a:pt x="2489" y="132"/>
                    <a:pt x="2473" y="107"/>
                  </a:cubicBezTo>
                  <a:cubicBezTo>
                    <a:pt x="2463" y="94"/>
                    <a:pt x="2451" y="79"/>
                    <a:pt x="2441" y="64"/>
                  </a:cubicBezTo>
                  <a:cubicBezTo>
                    <a:pt x="2415" y="38"/>
                    <a:pt x="2383" y="18"/>
                    <a:pt x="2347" y="8"/>
                  </a:cubicBezTo>
                  <a:cubicBezTo>
                    <a:pt x="2328" y="6"/>
                    <a:pt x="2309" y="3"/>
                    <a:pt x="22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6"/>
            <p:cNvSpPr/>
            <p:nvPr/>
          </p:nvSpPr>
          <p:spPr>
            <a:xfrm>
              <a:off x="3628668" y="3860487"/>
              <a:ext cx="11767" cy="39660"/>
            </a:xfrm>
            <a:custGeom>
              <a:avLst/>
              <a:gdLst/>
              <a:ahLst/>
              <a:cxnLst/>
              <a:rect l="l" t="t" r="r" b="b"/>
              <a:pathLst>
                <a:path w="736" h="2492" extrusionOk="0">
                  <a:moveTo>
                    <a:pt x="544" y="0"/>
                  </a:moveTo>
                  <a:cubicBezTo>
                    <a:pt x="526" y="0"/>
                    <a:pt x="507" y="0"/>
                    <a:pt x="489" y="1"/>
                  </a:cubicBezTo>
                  <a:cubicBezTo>
                    <a:pt x="453" y="7"/>
                    <a:pt x="418" y="21"/>
                    <a:pt x="390" y="43"/>
                  </a:cubicBezTo>
                  <a:lnTo>
                    <a:pt x="350" y="83"/>
                  </a:lnTo>
                  <a:cubicBezTo>
                    <a:pt x="327" y="114"/>
                    <a:pt x="313" y="150"/>
                    <a:pt x="307" y="188"/>
                  </a:cubicBezTo>
                  <a:cubicBezTo>
                    <a:pt x="269" y="457"/>
                    <a:pt x="229" y="727"/>
                    <a:pt x="188" y="997"/>
                  </a:cubicBezTo>
                  <a:cubicBezTo>
                    <a:pt x="150" y="1264"/>
                    <a:pt x="110" y="1533"/>
                    <a:pt x="71" y="1802"/>
                  </a:cubicBezTo>
                  <a:cubicBezTo>
                    <a:pt x="49" y="1953"/>
                    <a:pt x="26" y="2105"/>
                    <a:pt x="4" y="2255"/>
                  </a:cubicBezTo>
                  <a:cubicBezTo>
                    <a:pt x="0" y="2284"/>
                    <a:pt x="3" y="2310"/>
                    <a:pt x="13" y="2336"/>
                  </a:cubicBezTo>
                  <a:cubicBezTo>
                    <a:pt x="18" y="2363"/>
                    <a:pt x="29" y="2388"/>
                    <a:pt x="47" y="2409"/>
                  </a:cubicBezTo>
                  <a:cubicBezTo>
                    <a:pt x="65" y="2433"/>
                    <a:pt x="86" y="2451"/>
                    <a:pt x="112" y="2462"/>
                  </a:cubicBezTo>
                  <a:cubicBezTo>
                    <a:pt x="135" y="2480"/>
                    <a:pt x="162" y="2488"/>
                    <a:pt x="191" y="2492"/>
                  </a:cubicBezTo>
                  <a:cubicBezTo>
                    <a:pt x="209" y="2492"/>
                    <a:pt x="228" y="2492"/>
                    <a:pt x="246" y="2490"/>
                  </a:cubicBezTo>
                  <a:cubicBezTo>
                    <a:pt x="282" y="2485"/>
                    <a:pt x="317" y="2471"/>
                    <a:pt x="345" y="2449"/>
                  </a:cubicBezTo>
                  <a:lnTo>
                    <a:pt x="385" y="2409"/>
                  </a:lnTo>
                  <a:cubicBezTo>
                    <a:pt x="410" y="2379"/>
                    <a:pt x="424" y="2344"/>
                    <a:pt x="428" y="2304"/>
                  </a:cubicBezTo>
                  <a:cubicBezTo>
                    <a:pt x="466" y="2036"/>
                    <a:pt x="506" y="1765"/>
                    <a:pt x="547" y="1495"/>
                  </a:cubicBezTo>
                  <a:cubicBezTo>
                    <a:pt x="586" y="1228"/>
                    <a:pt x="625" y="959"/>
                    <a:pt x="664" y="690"/>
                  </a:cubicBezTo>
                  <a:cubicBezTo>
                    <a:pt x="686" y="539"/>
                    <a:pt x="709" y="389"/>
                    <a:pt x="731" y="238"/>
                  </a:cubicBezTo>
                  <a:cubicBezTo>
                    <a:pt x="735" y="208"/>
                    <a:pt x="732" y="182"/>
                    <a:pt x="723" y="156"/>
                  </a:cubicBezTo>
                  <a:cubicBezTo>
                    <a:pt x="717" y="129"/>
                    <a:pt x="706" y="104"/>
                    <a:pt x="688" y="83"/>
                  </a:cubicBezTo>
                  <a:cubicBezTo>
                    <a:pt x="670" y="60"/>
                    <a:pt x="649" y="41"/>
                    <a:pt x="623" y="30"/>
                  </a:cubicBezTo>
                  <a:cubicBezTo>
                    <a:pt x="600" y="13"/>
                    <a:pt x="573" y="4"/>
                    <a:pt x="5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6"/>
            <p:cNvSpPr/>
            <p:nvPr/>
          </p:nvSpPr>
          <p:spPr>
            <a:xfrm>
              <a:off x="3562623" y="4076867"/>
              <a:ext cx="15572" cy="44705"/>
            </a:xfrm>
            <a:custGeom>
              <a:avLst/>
              <a:gdLst/>
              <a:ahLst/>
              <a:cxnLst/>
              <a:rect l="l" t="t" r="r" b="b"/>
              <a:pathLst>
                <a:path w="974" h="2809" extrusionOk="0">
                  <a:moveTo>
                    <a:pt x="222" y="1"/>
                  </a:moveTo>
                  <a:cubicBezTo>
                    <a:pt x="216" y="1"/>
                    <a:pt x="210" y="1"/>
                    <a:pt x="204" y="2"/>
                  </a:cubicBezTo>
                  <a:cubicBezTo>
                    <a:pt x="185" y="5"/>
                    <a:pt x="166" y="8"/>
                    <a:pt x="147" y="11"/>
                  </a:cubicBezTo>
                  <a:cubicBezTo>
                    <a:pt x="111" y="24"/>
                    <a:pt x="79" y="44"/>
                    <a:pt x="54" y="73"/>
                  </a:cubicBezTo>
                  <a:cubicBezTo>
                    <a:pt x="44" y="88"/>
                    <a:pt x="33" y="103"/>
                    <a:pt x="25" y="119"/>
                  </a:cubicBezTo>
                  <a:cubicBezTo>
                    <a:pt x="9" y="150"/>
                    <a:pt x="1" y="186"/>
                    <a:pt x="2" y="223"/>
                  </a:cubicBezTo>
                  <a:cubicBezTo>
                    <a:pt x="2" y="384"/>
                    <a:pt x="10" y="543"/>
                    <a:pt x="24" y="704"/>
                  </a:cubicBezTo>
                  <a:cubicBezTo>
                    <a:pt x="39" y="864"/>
                    <a:pt x="59" y="1023"/>
                    <a:pt x="89" y="1181"/>
                  </a:cubicBezTo>
                  <a:cubicBezTo>
                    <a:pt x="120" y="1356"/>
                    <a:pt x="157" y="1530"/>
                    <a:pt x="202" y="1702"/>
                  </a:cubicBezTo>
                  <a:cubicBezTo>
                    <a:pt x="243" y="1858"/>
                    <a:pt x="291" y="2011"/>
                    <a:pt x="346" y="2161"/>
                  </a:cubicBezTo>
                  <a:cubicBezTo>
                    <a:pt x="400" y="2313"/>
                    <a:pt x="462" y="2461"/>
                    <a:pt x="530" y="2608"/>
                  </a:cubicBezTo>
                  <a:cubicBezTo>
                    <a:pt x="538" y="2627"/>
                    <a:pt x="547" y="2643"/>
                    <a:pt x="555" y="2662"/>
                  </a:cubicBezTo>
                  <a:cubicBezTo>
                    <a:pt x="562" y="2690"/>
                    <a:pt x="577" y="2714"/>
                    <a:pt x="598" y="2733"/>
                  </a:cubicBezTo>
                  <a:cubicBezTo>
                    <a:pt x="616" y="2756"/>
                    <a:pt x="636" y="2773"/>
                    <a:pt x="661" y="2784"/>
                  </a:cubicBezTo>
                  <a:cubicBezTo>
                    <a:pt x="686" y="2798"/>
                    <a:pt x="712" y="2805"/>
                    <a:pt x="739" y="2805"/>
                  </a:cubicBezTo>
                  <a:cubicBezTo>
                    <a:pt x="749" y="2807"/>
                    <a:pt x="759" y="2808"/>
                    <a:pt x="769" y="2808"/>
                  </a:cubicBezTo>
                  <a:cubicBezTo>
                    <a:pt x="787" y="2808"/>
                    <a:pt x="805" y="2805"/>
                    <a:pt x="823" y="2798"/>
                  </a:cubicBezTo>
                  <a:cubicBezTo>
                    <a:pt x="874" y="2778"/>
                    <a:pt x="924" y="2743"/>
                    <a:pt x="947" y="2691"/>
                  </a:cubicBezTo>
                  <a:cubicBezTo>
                    <a:pt x="953" y="2675"/>
                    <a:pt x="958" y="2658"/>
                    <a:pt x="966" y="2641"/>
                  </a:cubicBezTo>
                  <a:cubicBezTo>
                    <a:pt x="973" y="2603"/>
                    <a:pt x="972" y="2566"/>
                    <a:pt x="958" y="2529"/>
                  </a:cubicBezTo>
                  <a:cubicBezTo>
                    <a:pt x="878" y="2360"/>
                    <a:pt x="805" y="2184"/>
                    <a:pt x="742" y="2007"/>
                  </a:cubicBezTo>
                  <a:cubicBezTo>
                    <a:pt x="678" y="1829"/>
                    <a:pt x="624" y="1648"/>
                    <a:pt x="579" y="1465"/>
                  </a:cubicBezTo>
                  <a:cubicBezTo>
                    <a:pt x="555" y="1367"/>
                    <a:pt x="532" y="1269"/>
                    <a:pt x="514" y="1170"/>
                  </a:cubicBezTo>
                  <a:lnTo>
                    <a:pt x="514" y="1170"/>
                  </a:lnTo>
                  <a:cubicBezTo>
                    <a:pt x="469" y="924"/>
                    <a:pt x="443" y="676"/>
                    <a:pt x="433" y="427"/>
                  </a:cubicBezTo>
                  <a:cubicBezTo>
                    <a:pt x="429" y="353"/>
                    <a:pt x="427" y="279"/>
                    <a:pt x="427" y="203"/>
                  </a:cubicBezTo>
                  <a:cubicBezTo>
                    <a:pt x="427" y="174"/>
                    <a:pt x="419" y="146"/>
                    <a:pt x="403" y="122"/>
                  </a:cubicBezTo>
                  <a:cubicBezTo>
                    <a:pt x="393" y="96"/>
                    <a:pt x="377" y="72"/>
                    <a:pt x="355" y="54"/>
                  </a:cubicBezTo>
                  <a:cubicBezTo>
                    <a:pt x="334" y="34"/>
                    <a:pt x="310" y="20"/>
                    <a:pt x="284" y="14"/>
                  </a:cubicBezTo>
                  <a:cubicBezTo>
                    <a:pt x="265" y="5"/>
                    <a:pt x="244" y="1"/>
                    <a:pt x="2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6"/>
            <p:cNvSpPr/>
            <p:nvPr/>
          </p:nvSpPr>
          <p:spPr>
            <a:xfrm>
              <a:off x="3990033" y="3978083"/>
              <a:ext cx="42415" cy="20451"/>
            </a:xfrm>
            <a:custGeom>
              <a:avLst/>
              <a:gdLst/>
              <a:ahLst/>
              <a:cxnLst/>
              <a:rect l="l" t="t" r="r" b="b"/>
              <a:pathLst>
                <a:path w="2653" h="1285" extrusionOk="0">
                  <a:moveTo>
                    <a:pt x="2439" y="0"/>
                  </a:moveTo>
                  <a:cubicBezTo>
                    <a:pt x="2412" y="0"/>
                    <a:pt x="2384" y="6"/>
                    <a:pt x="2360" y="16"/>
                  </a:cubicBezTo>
                  <a:cubicBezTo>
                    <a:pt x="2214" y="72"/>
                    <a:pt x="2070" y="127"/>
                    <a:pt x="1926" y="183"/>
                  </a:cubicBezTo>
                  <a:cubicBezTo>
                    <a:pt x="1780" y="240"/>
                    <a:pt x="1636" y="294"/>
                    <a:pt x="1492" y="350"/>
                  </a:cubicBezTo>
                  <a:cubicBezTo>
                    <a:pt x="1347" y="407"/>
                    <a:pt x="1200" y="462"/>
                    <a:pt x="1056" y="519"/>
                  </a:cubicBezTo>
                  <a:cubicBezTo>
                    <a:pt x="911" y="575"/>
                    <a:pt x="765" y="629"/>
                    <a:pt x="622" y="686"/>
                  </a:cubicBezTo>
                  <a:cubicBezTo>
                    <a:pt x="477" y="742"/>
                    <a:pt x="332" y="797"/>
                    <a:pt x="188" y="853"/>
                  </a:cubicBezTo>
                  <a:cubicBezTo>
                    <a:pt x="170" y="859"/>
                    <a:pt x="152" y="868"/>
                    <a:pt x="134" y="874"/>
                  </a:cubicBezTo>
                  <a:cubicBezTo>
                    <a:pt x="107" y="883"/>
                    <a:pt x="85" y="900"/>
                    <a:pt x="66" y="921"/>
                  </a:cubicBezTo>
                  <a:cubicBezTo>
                    <a:pt x="44" y="939"/>
                    <a:pt x="27" y="963"/>
                    <a:pt x="17" y="990"/>
                  </a:cubicBezTo>
                  <a:cubicBezTo>
                    <a:pt x="5" y="1016"/>
                    <a:pt x="0" y="1042"/>
                    <a:pt x="2" y="1072"/>
                  </a:cubicBezTo>
                  <a:cubicBezTo>
                    <a:pt x="0" y="1099"/>
                    <a:pt x="5" y="1126"/>
                    <a:pt x="16" y="1151"/>
                  </a:cubicBezTo>
                  <a:cubicBezTo>
                    <a:pt x="39" y="1202"/>
                    <a:pt x="79" y="1249"/>
                    <a:pt x="132" y="1269"/>
                  </a:cubicBezTo>
                  <a:cubicBezTo>
                    <a:pt x="150" y="1274"/>
                    <a:pt x="167" y="1278"/>
                    <a:pt x="185" y="1283"/>
                  </a:cubicBezTo>
                  <a:cubicBezTo>
                    <a:pt x="195" y="1284"/>
                    <a:pt x="204" y="1285"/>
                    <a:pt x="214" y="1285"/>
                  </a:cubicBezTo>
                  <a:cubicBezTo>
                    <a:pt x="240" y="1285"/>
                    <a:pt x="267" y="1280"/>
                    <a:pt x="293" y="1270"/>
                  </a:cubicBezTo>
                  <a:cubicBezTo>
                    <a:pt x="437" y="1214"/>
                    <a:pt x="582" y="1159"/>
                    <a:pt x="727" y="1103"/>
                  </a:cubicBezTo>
                  <a:cubicBezTo>
                    <a:pt x="871" y="1047"/>
                    <a:pt x="1016" y="992"/>
                    <a:pt x="1161" y="936"/>
                  </a:cubicBezTo>
                  <a:cubicBezTo>
                    <a:pt x="1305" y="879"/>
                    <a:pt x="1451" y="823"/>
                    <a:pt x="1596" y="767"/>
                  </a:cubicBezTo>
                  <a:cubicBezTo>
                    <a:pt x="1742" y="711"/>
                    <a:pt x="1886" y="656"/>
                    <a:pt x="2030" y="600"/>
                  </a:cubicBezTo>
                  <a:cubicBezTo>
                    <a:pt x="2176" y="544"/>
                    <a:pt x="2320" y="488"/>
                    <a:pt x="2464" y="433"/>
                  </a:cubicBezTo>
                  <a:cubicBezTo>
                    <a:pt x="2482" y="426"/>
                    <a:pt x="2501" y="418"/>
                    <a:pt x="2517" y="412"/>
                  </a:cubicBezTo>
                  <a:cubicBezTo>
                    <a:pt x="2546" y="403"/>
                    <a:pt x="2568" y="386"/>
                    <a:pt x="2585" y="365"/>
                  </a:cubicBezTo>
                  <a:cubicBezTo>
                    <a:pt x="2607" y="346"/>
                    <a:pt x="2625" y="323"/>
                    <a:pt x="2636" y="295"/>
                  </a:cubicBezTo>
                  <a:cubicBezTo>
                    <a:pt x="2647" y="269"/>
                    <a:pt x="2652" y="243"/>
                    <a:pt x="2650" y="214"/>
                  </a:cubicBezTo>
                  <a:cubicBezTo>
                    <a:pt x="2652" y="187"/>
                    <a:pt x="2647" y="159"/>
                    <a:pt x="2637" y="135"/>
                  </a:cubicBezTo>
                  <a:cubicBezTo>
                    <a:pt x="2614" y="84"/>
                    <a:pt x="2574" y="37"/>
                    <a:pt x="2521" y="17"/>
                  </a:cubicBezTo>
                  <a:cubicBezTo>
                    <a:pt x="2502" y="12"/>
                    <a:pt x="2485" y="7"/>
                    <a:pt x="2467" y="2"/>
                  </a:cubicBezTo>
                  <a:cubicBezTo>
                    <a:pt x="2458" y="1"/>
                    <a:pt x="2448" y="0"/>
                    <a:pt x="24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6"/>
            <p:cNvSpPr/>
            <p:nvPr/>
          </p:nvSpPr>
          <p:spPr>
            <a:xfrm>
              <a:off x="4016125" y="4006300"/>
              <a:ext cx="32934" cy="11475"/>
            </a:xfrm>
            <a:custGeom>
              <a:avLst/>
              <a:gdLst/>
              <a:ahLst/>
              <a:cxnLst/>
              <a:rect l="l" t="t" r="r" b="b"/>
              <a:pathLst>
                <a:path w="2060" h="721" extrusionOk="0">
                  <a:moveTo>
                    <a:pt x="520" y="433"/>
                  </a:moveTo>
                  <a:lnTo>
                    <a:pt x="520" y="433"/>
                  </a:lnTo>
                  <a:cubicBezTo>
                    <a:pt x="534" y="434"/>
                    <a:pt x="549" y="435"/>
                    <a:pt x="564" y="436"/>
                  </a:cubicBezTo>
                  <a:lnTo>
                    <a:pt x="564" y="436"/>
                  </a:lnTo>
                  <a:lnTo>
                    <a:pt x="520" y="433"/>
                  </a:lnTo>
                  <a:close/>
                  <a:moveTo>
                    <a:pt x="204" y="0"/>
                  </a:moveTo>
                  <a:cubicBezTo>
                    <a:pt x="175" y="0"/>
                    <a:pt x="147" y="8"/>
                    <a:pt x="124" y="22"/>
                  </a:cubicBezTo>
                  <a:cubicBezTo>
                    <a:pt x="96" y="32"/>
                    <a:pt x="74" y="50"/>
                    <a:pt x="54" y="72"/>
                  </a:cubicBezTo>
                  <a:cubicBezTo>
                    <a:pt x="36" y="93"/>
                    <a:pt x="22" y="116"/>
                    <a:pt x="16" y="144"/>
                  </a:cubicBezTo>
                  <a:cubicBezTo>
                    <a:pt x="5" y="168"/>
                    <a:pt x="0" y="197"/>
                    <a:pt x="2" y="224"/>
                  </a:cubicBezTo>
                  <a:cubicBezTo>
                    <a:pt x="6" y="242"/>
                    <a:pt x="9" y="260"/>
                    <a:pt x="13" y="278"/>
                  </a:cubicBezTo>
                  <a:cubicBezTo>
                    <a:pt x="25" y="315"/>
                    <a:pt x="46" y="346"/>
                    <a:pt x="75" y="372"/>
                  </a:cubicBezTo>
                  <a:cubicBezTo>
                    <a:pt x="91" y="383"/>
                    <a:pt x="106" y="393"/>
                    <a:pt x="121" y="403"/>
                  </a:cubicBezTo>
                  <a:cubicBezTo>
                    <a:pt x="152" y="417"/>
                    <a:pt x="182" y="425"/>
                    <a:pt x="214" y="425"/>
                  </a:cubicBezTo>
                  <a:cubicBezTo>
                    <a:pt x="220" y="425"/>
                    <a:pt x="225" y="425"/>
                    <a:pt x="230" y="425"/>
                  </a:cubicBezTo>
                  <a:cubicBezTo>
                    <a:pt x="343" y="425"/>
                    <a:pt x="455" y="429"/>
                    <a:pt x="568" y="437"/>
                  </a:cubicBezTo>
                  <a:lnTo>
                    <a:pt x="568" y="437"/>
                  </a:lnTo>
                  <a:cubicBezTo>
                    <a:pt x="702" y="448"/>
                    <a:pt x="836" y="466"/>
                    <a:pt x="968" y="487"/>
                  </a:cubicBezTo>
                  <a:cubicBezTo>
                    <a:pt x="1116" y="513"/>
                    <a:pt x="1264" y="547"/>
                    <a:pt x="1410" y="587"/>
                  </a:cubicBezTo>
                  <a:cubicBezTo>
                    <a:pt x="1492" y="610"/>
                    <a:pt x="1573" y="636"/>
                    <a:pt x="1654" y="663"/>
                  </a:cubicBezTo>
                  <a:cubicBezTo>
                    <a:pt x="1637" y="658"/>
                    <a:pt x="1620" y="651"/>
                    <a:pt x="1602" y="646"/>
                  </a:cubicBezTo>
                  <a:lnTo>
                    <a:pt x="1602" y="646"/>
                  </a:lnTo>
                  <a:cubicBezTo>
                    <a:pt x="1652" y="663"/>
                    <a:pt x="1701" y="680"/>
                    <a:pt x="1750" y="699"/>
                  </a:cubicBezTo>
                  <a:cubicBezTo>
                    <a:pt x="1774" y="712"/>
                    <a:pt x="1800" y="719"/>
                    <a:pt x="1828" y="719"/>
                  </a:cubicBezTo>
                  <a:cubicBezTo>
                    <a:pt x="1836" y="720"/>
                    <a:pt x="1844" y="721"/>
                    <a:pt x="1852" y="721"/>
                  </a:cubicBezTo>
                  <a:cubicBezTo>
                    <a:pt x="1871" y="721"/>
                    <a:pt x="1890" y="718"/>
                    <a:pt x="1909" y="711"/>
                  </a:cubicBezTo>
                  <a:cubicBezTo>
                    <a:pt x="1937" y="704"/>
                    <a:pt x="1961" y="689"/>
                    <a:pt x="1982" y="668"/>
                  </a:cubicBezTo>
                  <a:cubicBezTo>
                    <a:pt x="2006" y="651"/>
                    <a:pt x="2023" y="630"/>
                    <a:pt x="2034" y="602"/>
                  </a:cubicBezTo>
                  <a:cubicBezTo>
                    <a:pt x="2040" y="585"/>
                    <a:pt x="2046" y="569"/>
                    <a:pt x="2051" y="550"/>
                  </a:cubicBezTo>
                  <a:cubicBezTo>
                    <a:pt x="2059" y="513"/>
                    <a:pt x="2056" y="477"/>
                    <a:pt x="2045" y="442"/>
                  </a:cubicBezTo>
                  <a:cubicBezTo>
                    <a:pt x="2037" y="425"/>
                    <a:pt x="2028" y="408"/>
                    <a:pt x="2020" y="391"/>
                  </a:cubicBezTo>
                  <a:cubicBezTo>
                    <a:pt x="1999" y="359"/>
                    <a:pt x="1971" y="335"/>
                    <a:pt x="1936" y="318"/>
                  </a:cubicBezTo>
                  <a:cubicBezTo>
                    <a:pt x="1819" y="273"/>
                    <a:pt x="1700" y="233"/>
                    <a:pt x="1579" y="197"/>
                  </a:cubicBezTo>
                  <a:cubicBezTo>
                    <a:pt x="1475" y="165"/>
                    <a:pt x="1369" y="137"/>
                    <a:pt x="1265" y="114"/>
                  </a:cubicBezTo>
                  <a:cubicBezTo>
                    <a:pt x="1159" y="90"/>
                    <a:pt x="1052" y="71"/>
                    <a:pt x="945" y="53"/>
                  </a:cubicBezTo>
                  <a:cubicBezTo>
                    <a:pt x="837" y="38"/>
                    <a:pt x="731" y="25"/>
                    <a:pt x="622" y="17"/>
                  </a:cubicBezTo>
                  <a:cubicBezTo>
                    <a:pt x="497" y="8"/>
                    <a:pt x="371" y="0"/>
                    <a:pt x="2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6"/>
            <p:cNvSpPr/>
            <p:nvPr/>
          </p:nvSpPr>
          <p:spPr>
            <a:xfrm>
              <a:off x="3860183" y="4121572"/>
              <a:ext cx="16323" cy="46822"/>
            </a:xfrm>
            <a:custGeom>
              <a:avLst/>
              <a:gdLst/>
              <a:ahLst/>
              <a:cxnLst/>
              <a:rect l="l" t="t" r="r" b="b"/>
              <a:pathLst>
                <a:path w="1021" h="2942" extrusionOk="0">
                  <a:moveTo>
                    <a:pt x="807" y="1"/>
                  </a:moveTo>
                  <a:cubicBezTo>
                    <a:pt x="760" y="1"/>
                    <a:pt x="711" y="13"/>
                    <a:pt x="675" y="44"/>
                  </a:cubicBezTo>
                  <a:cubicBezTo>
                    <a:pt x="630" y="80"/>
                    <a:pt x="598" y="131"/>
                    <a:pt x="592" y="189"/>
                  </a:cubicBezTo>
                  <a:cubicBezTo>
                    <a:pt x="576" y="382"/>
                    <a:pt x="554" y="575"/>
                    <a:pt x="523" y="768"/>
                  </a:cubicBezTo>
                  <a:cubicBezTo>
                    <a:pt x="494" y="959"/>
                    <a:pt x="460" y="1150"/>
                    <a:pt x="418" y="1340"/>
                  </a:cubicBezTo>
                  <a:cubicBezTo>
                    <a:pt x="394" y="1445"/>
                    <a:pt x="369" y="1553"/>
                    <a:pt x="341" y="1657"/>
                  </a:cubicBezTo>
                  <a:cubicBezTo>
                    <a:pt x="347" y="1639"/>
                    <a:pt x="351" y="1621"/>
                    <a:pt x="356" y="1602"/>
                  </a:cubicBezTo>
                  <a:lnTo>
                    <a:pt x="356" y="1602"/>
                  </a:lnTo>
                  <a:cubicBezTo>
                    <a:pt x="285" y="1879"/>
                    <a:pt x="201" y="2152"/>
                    <a:pt x="105" y="2422"/>
                  </a:cubicBezTo>
                  <a:cubicBezTo>
                    <a:pt x="78" y="2497"/>
                    <a:pt x="50" y="2573"/>
                    <a:pt x="21" y="2647"/>
                  </a:cubicBezTo>
                  <a:cubicBezTo>
                    <a:pt x="1" y="2699"/>
                    <a:pt x="1" y="2760"/>
                    <a:pt x="22" y="2810"/>
                  </a:cubicBezTo>
                  <a:cubicBezTo>
                    <a:pt x="32" y="2837"/>
                    <a:pt x="48" y="2860"/>
                    <a:pt x="69" y="2877"/>
                  </a:cubicBezTo>
                  <a:cubicBezTo>
                    <a:pt x="86" y="2899"/>
                    <a:pt x="110" y="2915"/>
                    <a:pt x="138" y="2925"/>
                  </a:cubicBezTo>
                  <a:cubicBezTo>
                    <a:pt x="165" y="2935"/>
                    <a:pt x="195" y="2941"/>
                    <a:pt x="224" y="2941"/>
                  </a:cubicBezTo>
                  <a:cubicBezTo>
                    <a:pt x="251" y="2941"/>
                    <a:pt x="277" y="2936"/>
                    <a:pt x="301" y="2924"/>
                  </a:cubicBezTo>
                  <a:cubicBezTo>
                    <a:pt x="352" y="2901"/>
                    <a:pt x="395" y="2862"/>
                    <a:pt x="416" y="2808"/>
                  </a:cubicBezTo>
                  <a:cubicBezTo>
                    <a:pt x="477" y="2652"/>
                    <a:pt x="534" y="2492"/>
                    <a:pt x="587" y="2332"/>
                  </a:cubicBezTo>
                  <a:cubicBezTo>
                    <a:pt x="639" y="2171"/>
                    <a:pt x="688" y="2009"/>
                    <a:pt x="731" y="1846"/>
                  </a:cubicBezTo>
                  <a:cubicBezTo>
                    <a:pt x="779" y="1665"/>
                    <a:pt x="822" y="1483"/>
                    <a:pt x="860" y="1302"/>
                  </a:cubicBezTo>
                  <a:cubicBezTo>
                    <a:pt x="894" y="1136"/>
                    <a:pt x="925" y="970"/>
                    <a:pt x="949" y="802"/>
                  </a:cubicBezTo>
                  <a:cubicBezTo>
                    <a:pt x="974" y="636"/>
                    <a:pt x="995" y="469"/>
                    <a:pt x="1011" y="302"/>
                  </a:cubicBezTo>
                  <a:cubicBezTo>
                    <a:pt x="1014" y="281"/>
                    <a:pt x="1015" y="260"/>
                    <a:pt x="1016" y="238"/>
                  </a:cubicBezTo>
                  <a:cubicBezTo>
                    <a:pt x="1021" y="183"/>
                    <a:pt x="1006" y="127"/>
                    <a:pt x="973" y="84"/>
                  </a:cubicBezTo>
                  <a:cubicBezTo>
                    <a:pt x="956" y="60"/>
                    <a:pt x="935" y="42"/>
                    <a:pt x="909" y="30"/>
                  </a:cubicBezTo>
                  <a:cubicBezTo>
                    <a:pt x="885" y="13"/>
                    <a:pt x="858" y="4"/>
                    <a:pt x="829" y="2"/>
                  </a:cubicBezTo>
                  <a:cubicBezTo>
                    <a:pt x="821" y="1"/>
                    <a:pt x="814" y="1"/>
                    <a:pt x="8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6"/>
            <p:cNvSpPr/>
            <p:nvPr/>
          </p:nvSpPr>
          <p:spPr>
            <a:xfrm>
              <a:off x="4165448" y="4076644"/>
              <a:ext cx="25804" cy="42111"/>
            </a:xfrm>
            <a:custGeom>
              <a:avLst/>
              <a:gdLst/>
              <a:ahLst/>
              <a:cxnLst/>
              <a:rect l="l" t="t" r="r" b="b"/>
              <a:pathLst>
                <a:path w="1614" h="2646" extrusionOk="0">
                  <a:moveTo>
                    <a:pt x="227" y="0"/>
                  </a:moveTo>
                  <a:cubicBezTo>
                    <a:pt x="215" y="0"/>
                    <a:pt x="202" y="2"/>
                    <a:pt x="190" y="5"/>
                  </a:cubicBezTo>
                  <a:cubicBezTo>
                    <a:pt x="161" y="6"/>
                    <a:pt x="133" y="14"/>
                    <a:pt x="109" y="29"/>
                  </a:cubicBezTo>
                  <a:cubicBezTo>
                    <a:pt x="63" y="58"/>
                    <a:pt x="22" y="102"/>
                    <a:pt x="10" y="157"/>
                  </a:cubicBezTo>
                  <a:lnTo>
                    <a:pt x="1" y="211"/>
                  </a:lnTo>
                  <a:cubicBezTo>
                    <a:pt x="0" y="251"/>
                    <a:pt x="11" y="287"/>
                    <a:pt x="31" y="321"/>
                  </a:cubicBezTo>
                  <a:cubicBezTo>
                    <a:pt x="107" y="465"/>
                    <a:pt x="184" y="608"/>
                    <a:pt x="262" y="754"/>
                  </a:cubicBezTo>
                  <a:cubicBezTo>
                    <a:pt x="338" y="899"/>
                    <a:pt x="415" y="1042"/>
                    <a:pt x="493" y="1187"/>
                  </a:cubicBezTo>
                  <a:cubicBezTo>
                    <a:pt x="570" y="1331"/>
                    <a:pt x="646" y="1475"/>
                    <a:pt x="724" y="1620"/>
                  </a:cubicBezTo>
                  <a:cubicBezTo>
                    <a:pt x="801" y="1763"/>
                    <a:pt x="879" y="1908"/>
                    <a:pt x="955" y="2052"/>
                  </a:cubicBezTo>
                  <a:cubicBezTo>
                    <a:pt x="1032" y="2197"/>
                    <a:pt x="1110" y="2339"/>
                    <a:pt x="1187" y="2485"/>
                  </a:cubicBezTo>
                  <a:cubicBezTo>
                    <a:pt x="1195" y="2504"/>
                    <a:pt x="1206" y="2521"/>
                    <a:pt x="1215" y="2540"/>
                  </a:cubicBezTo>
                  <a:cubicBezTo>
                    <a:pt x="1229" y="2564"/>
                    <a:pt x="1247" y="2585"/>
                    <a:pt x="1271" y="2600"/>
                  </a:cubicBezTo>
                  <a:cubicBezTo>
                    <a:pt x="1291" y="2619"/>
                    <a:pt x="1314" y="2631"/>
                    <a:pt x="1342" y="2637"/>
                  </a:cubicBezTo>
                  <a:cubicBezTo>
                    <a:pt x="1358" y="2643"/>
                    <a:pt x="1374" y="2646"/>
                    <a:pt x="1390" y="2646"/>
                  </a:cubicBezTo>
                  <a:cubicBezTo>
                    <a:pt x="1402" y="2646"/>
                    <a:pt x="1414" y="2644"/>
                    <a:pt x="1425" y="2642"/>
                  </a:cubicBezTo>
                  <a:cubicBezTo>
                    <a:pt x="1455" y="2641"/>
                    <a:pt x="1482" y="2632"/>
                    <a:pt x="1507" y="2617"/>
                  </a:cubicBezTo>
                  <a:cubicBezTo>
                    <a:pt x="1553" y="2588"/>
                    <a:pt x="1593" y="2543"/>
                    <a:pt x="1606" y="2490"/>
                  </a:cubicBezTo>
                  <a:lnTo>
                    <a:pt x="1613" y="2436"/>
                  </a:lnTo>
                  <a:cubicBezTo>
                    <a:pt x="1613" y="2396"/>
                    <a:pt x="1605" y="2359"/>
                    <a:pt x="1585" y="2326"/>
                  </a:cubicBezTo>
                  <a:cubicBezTo>
                    <a:pt x="1508" y="2182"/>
                    <a:pt x="1430" y="2038"/>
                    <a:pt x="1354" y="1893"/>
                  </a:cubicBezTo>
                  <a:cubicBezTo>
                    <a:pt x="1277" y="1748"/>
                    <a:pt x="1199" y="1605"/>
                    <a:pt x="1122" y="1459"/>
                  </a:cubicBezTo>
                  <a:cubicBezTo>
                    <a:pt x="1046" y="1315"/>
                    <a:pt x="968" y="1172"/>
                    <a:pt x="891" y="1026"/>
                  </a:cubicBezTo>
                  <a:cubicBezTo>
                    <a:pt x="815" y="883"/>
                    <a:pt x="737" y="739"/>
                    <a:pt x="660" y="594"/>
                  </a:cubicBezTo>
                  <a:cubicBezTo>
                    <a:pt x="583" y="450"/>
                    <a:pt x="505" y="306"/>
                    <a:pt x="429" y="162"/>
                  </a:cubicBezTo>
                  <a:cubicBezTo>
                    <a:pt x="420" y="143"/>
                    <a:pt x="409" y="125"/>
                    <a:pt x="400" y="107"/>
                  </a:cubicBezTo>
                  <a:cubicBezTo>
                    <a:pt x="387" y="81"/>
                    <a:pt x="368" y="61"/>
                    <a:pt x="345" y="47"/>
                  </a:cubicBezTo>
                  <a:cubicBezTo>
                    <a:pt x="324" y="28"/>
                    <a:pt x="300" y="16"/>
                    <a:pt x="273" y="8"/>
                  </a:cubicBezTo>
                  <a:cubicBezTo>
                    <a:pt x="258" y="3"/>
                    <a:pt x="243" y="0"/>
                    <a:pt x="2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6"/>
            <p:cNvSpPr/>
            <p:nvPr/>
          </p:nvSpPr>
          <p:spPr>
            <a:xfrm>
              <a:off x="4231093" y="3973085"/>
              <a:ext cx="37571" cy="25703"/>
            </a:xfrm>
            <a:custGeom>
              <a:avLst/>
              <a:gdLst/>
              <a:ahLst/>
              <a:cxnLst/>
              <a:rect l="l" t="t" r="r" b="b"/>
              <a:pathLst>
                <a:path w="2350" h="1615" extrusionOk="0">
                  <a:moveTo>
                    <a:pt x="2130" y="1"/>
                  </a:moveTo>
                  <a:cubicBezTo>
                    <a:pt x="2092" y="2"/>
                    <a:pt x="2056" y="12"/>
                    <a:pt x="2022" y="32"/>
                  </a:cubicBezTo>
                  <a:cubicBezTo>
                    <a:pt x="1897" y="108"/>
                    <a:pt x="1773" y="186"/>
                    <a:pt x="1648" y="264"/>
                  </a:cubicBezTo>
                  <a:cubicBezTo>
                    <a:pt x="1524" y="341"/>
                    <a:pt x="1398" y="419"/>
                    <a:pt x="1274" y="495"/>
                  </a:cubicBezTo>
                  <a:cubicBezTo>
                    <a:pt x="1150" y="572"/>
                    <a:pt x="1024" y="650"/>
                    <a:pt x="900" y="727"/>
                  </a:cubicBezTo>
                  <a:cubicBezTo>
                    <a:pt x="774" y="804"/>
                    <a:pt x="651" y="881"/>
                    <a:pt x="525" y="959"/>
                  </a:cubicBezTo>
                  <a:cubicBezTo>
                    <a:pt x="400" y="1036"/>
                    <a:pt x="276" y="1114"/>
                    <a:pt x="150" y="1192"/>
                  </a:cubicBezTo>
                  <a:cubicBezTo>
                    <a:pt x="134" y="1201"/>
                    <a:pt x="120" y="1210"/>
                    <a:pt x="104" y="1220"/>
                  </a:cubicBezTo>
                  <a:cubicBezTo>
                    <a:pt x="78" y="1235"/>
                    <a:pt x="59" y="1255"/>
                    <a:pt x="45" y="1279"/>
                  </a:cubicBezTo>
                  <a:cubicBezTo>
                    <a:pt x="26" y="1301"/>
                    <a:pt x="14" y="1325"/>
                    <a:pt x="9" y="1353"/>
                  </a:cubicBezTo>
                  <a:cubicBezTo>
                    <a:pt x="1" y="1380"/>
                    <a:pt x="1" y="1408"/>
                    <a:pt x="8" y="1434"/>
                  </a:cubicBezTo>
                  <a:cubicBezTo>
                    <a:pt x="9" y="1463"/>
                    <a:pt x="18" y="1489"/>
                    <a:pt x="35" y="1513"/>
                  </a:cubicBezTo>
                  <a:cubicBezTo>
                    <a:pt x="47" y="1528"/>
                    <a:pt x="59" y="1543"/>
                    <a:pt x="72" y="1558"/>
                  </a:cubicBezTo>
                  <a:cubicBezTo>
                    <a:pt x="99" y="1583"/>
                    <a:pt x="132" y="1601"/>
                    <a:pt x="167" y="1609"/>
                  </a:cubicBezTo>
                  <a:cubicBezTo>
                    <a:pt x="186" y="1610"/>
                    <a:pt x="203" y="1612"/>
                    <a:pt x="221" y="1615"/>
                  </a:cubicBezTo>
                  <a:cubicBezTo>
                    <a:pt x="260" y="1612"/>
                    <a:pt x="295" y="1602"/>
                    <a:pt x="328" y="1583"/>
                  </a:cubicBezTo>
                  <a:cubicBezTo>
                    <a:pt x="453" y="1506"/>
                    <a:pt x="578" y="1428"/>
                    <a:pt x="703" y="1350"/>
                  </a:cubicBezTo>
                  <a:cubicBezTo>
                    <a:pt x="828" y="1273"/>
                    <a:pt x="953" y="1196"/>
                    <a:pt x="1076" y="1119"/>
                  </a:cubicBezTo>
                  <a:cubicBezTo>
                    <a:pt x="1201" y="1042"/>
                    <a:pt x="1326" y="964"/>
                    <a:pt x="1451" y="887"/>
                  </a:cubicBezTo>
                  <a:cubicBezTo>
                    <a:pt x="1576" y="811"/>
                    <a:pt x="1700" y="733"/>
                    <a:pt x="1826" y="655"/>
                  </a:cubicBezTo>
                  <a:cubicBezTo>
                    <a:pt x="1951" y="578"/>
                    <a:pt x="2075" y="501"/>
                    <a:pt x="2200" y="423"/>
                  </a:cubicBezTo>
                  <a:cubicBezTo>
                    <a:pt x="2216" y="413"/>
                    <a:pt x="2230" y="404"/>
                    <a:pt x="2246" y="394"/>
                  </a:cubicBezTo>
                  <a:cubicBezTo>
                    <a:pt x="2272" y="379"/>
                    <a:pt x="2292" y="360"/>
                    <a:pt x="2307" y="335"/>
                  </a:cubicBezTo>
                  <a:cubicBezTo>
                    <a:pt x="2325" y="314"/>
                    <a:pt x="2336" y="289"/>
                    <a:pt x="2341" y="262"/>
                  </a:cubicBezTo>
                  <a:cubicBezTo>
                    <a:pt x="2350" y="234"/>
                    <a:pt x="2350" y="206"/>
                    <a:pt x="2343" y="180"/>
                  </a:cubicBezTo>
                  <a:cubicBezTo>
                    <a:pt x="2341" y="152"/>
                    <a:pt x="2333" y="126"/>
                    <a:pt x="2315" y="101"/>
                  </a:cubicBezTo>
                  <a:cubicBezTo>
                    <a:pt x="2304" y="86"/>
                    <a:pt x="2292" y="71"/>
                    <a:pt x="2279" y="56"/>
                  </a:cubicBezTo>
                  <a:cubicBezTo>
                    <a:pt x="2251" y="32"/>
                    <a:pt x="2219" y="13"/>
                    <a:pt x="2183" y="6"/>
                  </a:cubicBezTo>
                  <a:cubicBezTo>
                    <a:pt x="2166" y="4"/>
                    <a:pt x="2147" y="2"/>
                    <a:pt x="21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6"/>
            <p:cNvSpPr/>
            <p:nvPr/>
          </p:nvSpPr>
          <p:spPr>
            <a:xfrm>
              <a:off x="4243067" y="4009403"/>
              <a:ext cx="42479" cy="13130"/>
            </a:xfrm>
            <a:custGeom>
              <a:avLst/>
              <a:gdLst/>
              <a:ahLst/>
              <a:cxnLst/>
              <a:rect l="l" t="t" r="r" b="b"/>
              <a:pathLst>
                <a:path w="2657" h="825" extrusionOk="0">
                  <a:moveTo>
                    <a:pt x="2443" y="1"/>
                  </a:moveTo>
                  <a:cubicBezTo>
                    <a:pt x="2427" y="1"/>
                    <a:pt x="2412" y="3"/>
                    <a:pt x="2396" y="7"/>
                  </a:cubicBezTo>
                  <a:cubicBezTo>
                    <a:pt x="2107" y="57"/>
                    <a:pt x="1815" y="109"/>
                    <a:pt x="1524" y="161"/>
                  </a:cubicBezTo>
                  <a:cubicBezTo>
                    <a:pt x="1236" y="212"/>
                    <a:pt x="946" y="263"/>
                    <a:pt x="657" y="315"/>
                  </a:cubicBezTo>
                  <a:lnTo>
                    <a:pt x="171" y="401"/>
                  </a:lnTo>
                  <a:cubicBezTo>
                    <a:pt x="143" y="406"/>
                    <a:pt x="118" y="417"/>
                    <a:pt x="96" y="435"/>
                  </a:cubicBezTo>
                  <a:cubicBezTo>
                    <a:pt x="71" y="448"/>
                    <a:pt x="52" y="468"/>
                    <a:pt x="38" y="493"/>
                  </a:cubicBezTo>
                  <a:cubicBezTo>
                    <a:pt x="21" y="517"/>
                    <a:pt x="11" y="543"/>
                    <a:pt x="7" y="572"/>
                  </a:cubicBezTo>
                  <a:cubicBezTo>
                    <a:pt x="0" y="600"/>
                    <a:pt x="0" y="627"/>
                    <a:pt x="7" y="656"/>
                  </a:cubicBezTo>
                  <a:cubicBezTo>
                    <a:pt x="22" y="708"/>
                    <a:pt x="50" y="761"/>
                    <a:pt x="97" y="789"/>
                  </a:cubicBezTo>
                  <a:cubicBezTo>
                    <a:pt x="115" y="797"/>
                    <a:pt x="132" y="807"/>
                    <a:pt x="149" y="814"/>
                  </a:cubicBezTo>
                  <a:cubicBezTo>
                    <a:pt x="170" y="821"/>
                    <a:pt x="192" y="824"/>
                    <a:pt x="214" y="824"/>
                  </a:cubicBezTo>
                  <a:cubicBezTo>
                    <a:pt x="229" y="824"/>
                    <a:pt x="244" y="823"/>
                    <a:pt x="259" y="819"/>
                  </a:cubicBezTo>
                  <a:cubicBezTo>
                    <a:pt x="550" y="768"/>
                    <a:pt x="842" y="716"/>
                    <a:pt x="1131" y="665"/>
                  </a:cubicBezTo>
                  <a:cubicBezTo>
                    <a:pt x="1420" y="614"/>
                    <a:pt x="1710" y="563"/>
                    <a:pt x="1999" y="511"/>
                  </a:cubicBezTo>
                  <a:lnTo>
                    <a:pt x="2485" y="425"/>
                  </a:lnTo>
                  <a:cubicBezTo>
                    <a:pt x="2512" y="420"/>
                    <a:pt x="2537" y="409"/>
                    <a:pt x="2559" y="390"/>
                  </a:cubicBezTo>
                  <a:cubicBezTo>
                    <a:pt x="2584" y="376"/>
                    <a:pt x="2604" y="358"/>
                    <a:pt x="2618" y="333"/>
                  </a:cubicBezTo>
                  <a:cubicBezTo>
                    <a:pt x="2636" y="308"/>
                    <a:pt x="2646" y="282"/>
                    <a:pt x="2648" y="254"/>
                  </a:cubicBezTo>
                  <a:cubicBezTo>
                    <a:pt x="2656" y="226"/>
                    <a:pt x="2656" y="198"/>
                    <a:pt x="2648" y="170"/>
                  </a:cubicBezTo>
                  <a:cubicBezTo>
                    <a:pt x="2633" y="118"/>
                    <a:pt x="2605" y="65"/>
                    <a:pt x="2558" y="36"/>
                  </a:cubicBezTo>
                  <a:cubicBezTo>
                    <a:pt x="2541" y="29"/>
                    <a:pt x="2525" y="19"/>
                    <a:pt x="2507" y="12"/>
                  </a:cubicBezTo>
                  <a:cubicBezTo>
                    <a:pt x="2486" y="5"/>
                    <a:pt x="2464" y="1"/>
                    <a:pt x="24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6"/>
            <p:cNvSpPr/>
            <p:nvPr/>
          </p:nvSpPr>
          <p:spPr>
            <a:xfrm>
              <a:off x="4104088" y="3881415"/>
              <a:ext cx="27307" cy="40217"/>
            </a:xfrm>
            <a:custGeom>
              <a:avLst/>
              <a:gdLst/>
              <a:ahLst/>
              <a:cxnLst/>
              <a:rect l="l" t="t" r="r" b="b"/>
              <a:pathLst>
                <a:path w="1708" h="2527" extrusionOk="0">
                  <a:moveTo>
                    <a:pt x="1495" y="0"/>
                  </a:moveTo>
                  <a:cubicBezTo>
                    <a:pt x="1487" y="0"/>
                    <a:pt x="1479" y="1"/>
                    <a:pt x="1471" y="2"/>
                  </a:cubicBezTo>
                  <a:cubicBezTo>
                    <a:pt x="1452" y="6"/>
                    <a:pt x="1435" y="10"/>
                    <a:pt x="1417" y="15"/>
                  </a:cubicBezTo>
                  <a:cubicBezTo>
                    <a:pt x="1382" y="29"/>
                    <a:pt x="1351" y="50"/>
                    <a:pt x="1326" y="80"/>
                  </a:cubicBezTo>
                  <a:cubicBezTo>
                    <a:pt x="1243" y="217"/>
                    <a:pt x="1161" y="355"/>
                    <a:pt x="1078" y="491"/>
                  </a:cubicBezTo>
                  <a:cubicBezTo>
                    <a:pt x="994" y="628"/>
                    <a:pt x="911" y="765"/>
                    <a:pt x="828" y="901"/>
                  </a:cubicBezTo>
                  <a:cubicBezTo>
                    <a:pt x="745" y="1036"/>
                    <a:pt x="662" y="1173"/>
                    <a:pt x="579" y="1309"/>
                  </a:cubicBezTo>
                  <a:cubicBezTo>
                    <a:pt x="495" y="1447"/>
                    <a:pt x="414" y="1584"/>
                    <a:pt x="330" y="1720"/>
                  </a:cubicBezTo>
                  <a:cubicBezTo>
                    <a:pt x="247" y="1857"/>
                    <a:pt x="164" y="1994"/>
                    <a:pt x="80" y="2130"/>
                  </a:cubicBezTo>
                  <a:cubicBezTo>
                    <a:pt x="70" y="2148"/>
                    <a:pt x="59" y="2164"/>
                    <a:pt x="50" y="2180"/>
                  </a:cubicBezTo>
                  <a:cubicBezTo>
                    <a:pt x="30" y="2202"/>
                    <a:pt x="19" y="2227"/>
                    <a:pt x="13" y="2255"/>
                  </a:cubicBezTo>
                  <a:cubicBezTo>
                    <a:pt x="3" y="2281"/>
                    <a:pt x="1" y="2310"/>
                    <a:pt x="4" y="2337"/>
                  </a:cubicBezTo>
                  <a:cubicBezTo>
                    <a:pt x="7" y="2365"/>
                    <a:pt x="14" y="2390"/>
                    <a:pt x="30" y="2414"/>
                  </a:cubicBezTo>
                  <a:cubicBezTo>
                    <a:pt x="42" y="2440"/>
                    <a:pt x="59" y="2462"/>
                    <a:pt x="82" y="2479"/>
                  </a:cubicBezTo>
                  <a:cubicBezTo>
                    <a:pt x="98" y="2490"/>
                    <a:pt x="116" y="2499"/>
                    <a:pt x="132" y="2509"/>
                  </a:cubicBezTo>
                  <a:cubicBezTo>
                    <a:pt x="158" y="2521"/>
                    <a:pt x="185" y="2526"/>
                    <a:pt x="214" y="2526"/>
                  </a:cubicBezTo>
                  <a:cubicBezTo>
                    <a:pt x="222" y="2526"/>
                    <a:pt x="230" y="2526"/>
                    <a:pt x="238" y="2525"/>
                  </a:cubicBezTo>
                  <a:cubicBezTo>
                    <a:pt x="256" y="2521"/>
                    <a:pt x="274" y="2517"/>
                    <a:pt x="291" y="2511"/>
                  </a:cubicBezTo>
                  <a:cubicBezTo>
                    <a:pt x="328" y="2499"/>
                    <a:pt x="358" y="2477"/>
                    <a:pt x="381" y="2447"/>
                  </a:cubicBezTo>
                  <a:cubicBezTo>
                    <a:pt x="465" y="2310"/>
                    <a:pt x="548" y="2172"/>
                    <a:pt x="631" y="2036"/>
                  </a:cubicBezTo>
                  <a:cubicBezTo>
                    <a:pt x="715" y="1899"/>
                    <a:pt x="797" y="1762"/>
                    <a:pt x="881" y="1626"/>
                  </a:cubicBezTo>
                  <a:cubicBezTo>
                    <a:pt x="964" y="1490"/>
                    <a:pt x="1047" y="1353"/>
                    <a:pt x="1130" y="1217"/>
                  </a:cubicBezTo>
                  <a:cubicBezTo>
                    <a:pt x="1213" y="1079"/>
                    <a:pt x="1295" y="942"/>
                    <a:pt x="1379" y="806"/>
                  </a:cubicBezTo>
                  <a:cubicBezTo>
                    <a:pt x="1462" y="670"/>
                    <a:pt x="1545" y="533"/>
                    <a:pt x="1629" y="397"/>
                  </a:cubicBezTo>
                  <a:cubicBezTo>
                    <a:pt x="1639" y="379"/>
                    <a:pt x="1649" y="362"/>
                    <a:pt x="1659" y="347"/>
                  </a:cubicBezTo>
                  <a:cubicBezTo>
                    <a:pt x="1679" y="325"/>
                    <a:pt x="1690" y="299"/>
                    <a:pt x="1695" y="271"/>
                  </a:cubicBezTo>
                  <a:cubicBezTo>
                    <a:pt x="1706" y="245"/>
                    <a:pt x="1708" y="217"/>
                    <a:pt x="1705" y="190"/>
                  </a:cubicBezTo>
                  <a:cubicBezTo>
                    <a:pt x="1702" y="161"/>
                    <a:pt x="1694" y="136"/>
                    <a:pt x="1679" y="112"/>
                  </a:cubicBezTo>
                  <a:cubicBezTo>
                    <a:pt x="1666" y="86"/>
                    <a:pt x="1649" y="64"/>
                    <a:pt x="1626" y="48"/>
                  </a:cubicBezTo>
                  <a:cubicBezTo>
                    <a:pt x="1611" y="37"/>
                    <a:pt x="1593" y="28"/>
                    <a:pt x="1577" y="17"/>
                  </a:cubicBezTo>
                  <a:cubicBezTo>
                    <a:pt x="1551" y="6"/>
                    <a:pt x="1523" y="0"/>
                    <a:pt x="14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6"/>
            <p:cNvSpPr/>
            <p:nvPr/>
          </p:nvSpPr>
          <p:spPr>
            <a:xfrm>
              <a:off x="3674376" y="3530632"/>
              <a:ext cx="533391" cy="149887"/>
            </a:xfrm>
            <a:custGeom>
              <a:avLst/>
              <a:gdLst/>
              <a:ahLst/>
              <a:cxnLst/>
              <a:rect l="l" t="t" r="r" b="b"/>
              <a:pathLst>
                <a:path w="33363" h="9418" extrusionOk="0">
                  <a:moveTo>
                    <a:pt x="24440" y="0"/>
                  </a:moveTo>
                  <a:cubicBezTo>
                    <a:pt x="21281" y="0"/>
                    <a:pt x="18236" y="1731"/>
                    <a:pt x="16704" y="4739"/>
                  </a:cubicBezTo>
                  <a:cubicBezTo>
                    <a:pt x="16696" y="4753"/>
                    <a:pt x="16690" y="4771"/>
                    <a:pt x="16682" y="4786"/>
                  </a:cubicBezTo>
                  <a:cubicBezTo>
                    <a:pt x="16674" y="4771"/>
                    <a:pt x="16668" y="4755"/>
                    <a:pt x="16660" y="4739"/>
                  </a:cubicBezTo>
                  <a:cubicBezTo>
                    <a:pt x="15128" y="1732"/>
                    <a:pt x="12082" y="0"/>
                    <a:pt x="8924" y="0"/>
                  </a:cubicBezTo>
                  <a:cubicBezTo>
                    <a:pt x="7599" y="0"/>
                    <a:pt x="6256" y="305"/>
                    <a:pt x="4995" y="947"/>
                  </a:cubicBezTo>
                  <a:cubicBezTo>
                    <a:pt x="1754" y="2597"/>
                    <a:pt x="0" y="6005"/>
                    <a:pt x="293" y="9418"/>
                  </a:cubicBezTo>
                  <a:cubicBezTo>
                    <a:pt x="522" y="6507"/>
                    <a:pt x="2204" y="3780"/>
                    <a:pt x="4995" y="2358"/>
                  </a:cubicBezTo>
                  <a:cubicBezTo>
                    <a:pt x="6256" y="1716"/>
                    <a:pt x="7600" y="1411"/>
                    <a:pt x="8924" y="1411"/>
                  </a:cubicBezTo>
                  <a:cubicBezTo>
                    <a:pt x="12083" y="1411"/>
                    <a:pt x="15128" y="3143"/>
                    <a:pt x="16660" y="6151"/>
                  </a:cubicBezTo>
                  <a:cubicBezTo>
                    <a:pt x="16668" y="6164"/>
                    <a:pt x="16674" y="6182"/>
                    <a:pt x="16682" y="6196"/>
                  </a:cubicBezTo>
                  <a:cubicBezTo>
                    <a:pt x="16690" y="6180"/>
                    <a:pt x="16696" y="6164"/>
                    <a:pt x="16704" y="6151"/>
                  </a:cubicBezTo>
                  <a:cubicBezTo>
                    <a:pt x="18236" y="3143"/>
                    <a:pt x="21281" y="1411"/>
                    <a:pt x="24440" y="1411"/>
                  </a:cubicBezTo>
                  <a:cubicBezTo>
                    <a:pt x="25764" y="1411"/>
                    <a:pt x="27108" y="1716"/>
                    <a:pt x="28370" y="2358"/>
                  </a:cubicBezTo>
                  <a:cubicBezTo>
                    <a:pt x="31161" y="3780"/>
                    <a:pt x="32842" y="6507"/>
                    <a:pt x="33071" y="9418"/>
                  </a:cubicBezTo>
                  <a:cubicBezTo>
                    <a:pt x="33362" y="6004"/>
                    <a:pt x="31609" y="2597"/>
                    <a:pt x="28370" y="947"/>
                  </a:cubicBezTo>
                  <a:cubicBezTo>
                    <a:pt x="27109" y="304"/>
                    <a:pt x="25764" y="0"/>
                    <a:pt x="24440" y="0"/>
                  </a:cubicBezTo>
                  <a:close/>
                </a:path>
              </a:pathLst>
            </a:custGeom>
            <a:solidFill>
              <a:srgbClr val="FFFFFF">
                <a:alpha val="4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6"/>
            <p:cNvSpPr/>
            <p:nvPr/>
          </p:nvSpPr>
          <p:spPr>
            <a:xfrm>
              <a:off x="3772971" y="3859850"/>
              <a:ext cx="304354" cy="117691"/>
            </a:xfrm>
            <a:custGeom>
              <a:avLst/>
              <a:gdLst/>
              <a:ahLst/>
              <a:cxnLst/>
              <a:rect l="l" t="t" r="r" b="b"/>
              <a:pathLst>
                <a:path w="19037" h="7395" extrusionOk="0">
                  <a:moveTo>
                    <a:pt x="5028" y="0"/>
                  </a:moveTo>
                  <a:cubicBezTo>
                    <a:pt x="3292" y="0"/>
                    <a:pt x="1563" y="899"/>
                    <a:pt x="1" y="1774"/>
                  </a:cubicBezTo>
                  <a:lnTo>
                    <a:pt x="5542" y="6370"/>
                  </a:lnTo>
                  <a:cubicBezTo>
                    <a:pt x="6532" y="7144"/>
                    <a:pt x="7846" y="7365"/>
                    <a:pt x="9102" y="7391"/>
                  </a:cubicBezTo>
                  <a:cubicBezTo>
                    <a:pt x="9191" y="7393"/>
                    <a:pt x="9281" y="7394"/>
                    <a:pt x="9370" y="7394"/>
                  </a:cubicBezTo>
                  <a:cubicBezTo>
                    <a:pt x="12927" y="7394"/>
                    <a:pt x="16466" y="5978"/>
                    <a:pt x="19036" y="3518"/>
                  </a:cubicBezTo>
                  <a:cubicBezTo>
                    <a:pt x="18309" y="1924"/>
                    <a:pt x="16795" y="712"/>
                    <a:pt x="15079" y="347"/>
                  </a:cubicBezTo>
                  <a:cubicBezTo>
                    <a:pt x="14706" y="267"/>
                    <a:pt x="14326" y="229"/>
                    <a:pt x="13945" y="229"/>
                  </a:cubicBezTo>
                  <a:cubicBezTo>
                    <a:pt x="12575" y="229"/>
                    <a:pt x="11203" y="729"/>
                    <a:pt x="10176" y="1638"/>
                  </a:cubicBezTo>
                  <a:cubicBezTo>
                    <a:pt x="10008" y="1785"/>
                    <a:pt x="9826" y="1953"/>
                    <a:pt x="9603" y="1957"/>
                  </a:cubicBezTo>
                  <a:cubicBezTo>
                    <a:pt x="9601" y="1957"/>
                    <a:pt x="9599" y="1957"/>
                    <a:pt x="9597" y="1957"/>
                  </a:cubicBezTo>
                  <a:cubicBezTo>
                    <a:pt x="9422" y="1957"/>
                    <a:pt x="9265" y="1853"/>
                    <a:pt x="9121" y="1753"/>
                  </a:cubicBezTo>
                  <a:cubicBezTo>
                    <a:pt x="8203" y="1116"/>
                    <a:pt x="7283" y="430"/>
                    <a:pt x="6203" y="148"/>
                  </a:cubicBezTo>
                  <a:cubicBezTo>
                    <a:pt x="5812" y="46"/>
                    <a:pt x="5420" y="0"/>
                    <a:pt x="5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6"/>
            <p:cNvSpPr/>
            <p:nvPr/>
          </p:nvSpPr>
          <p:spPr>
            <a:xfrm>
              <a:off x="3829327" y="3918274"/>
              <a:ext cx="73159" cy="16981"/>
            </a:xfrm>
            <a:custGeom>
              <a:avLst/>
              <a:gdLst/>
              <a:ahLst/>
              <a:cxnLst/>
              <a:rect l="l" t="t" r="r" b="b"/>
              <a:pathLst>
                <a:path w="4576" h="1067" extrusionOk="0">
                  <a:moveTo>
                    <a:pt x="4353" y="1"/>
                  </a:moveTo>
                  <a:cubicBezTo>
                    <a:pt x="4340" y="1"/>
                    <a:pt x="4326" y="2"/>
                    <a:pt x="4313" y="4"/>
                  </a:cubicBezTo>
                  <a:cubicBezTo>
                    <a:pt x="3775" y="88"/>
                    <a:pt x="3237" y="171"/>
                    <a:pt x="2699" y="255"/>
                  </a:cubicBezTo>
                  <a:cubicBezTo>
                    <a:pt x="2161" y="339"/>
                    <a:pt x="1623" y="422"/>
                    <a:pt x="1085" y="506"/>
                  </a:cubicBezTo>
                  <a:cubicBezTo>
                    <a:pt x="783" y="553"/>
                    <a:pt x="483" y="600"/>
                    <a:pt x="181" y="647"/>
                  </a:cubicBezTo>
                  <a:cubicBezTo>
                    <a:pt x="128" y="654"/>
                    <a:pt x="74" y="694"/>
                    <a:pt x="45" y="737"/>
                  </a:cubicBezTo>
                  <a:cubicBezTo>
                    <a:pt x="17" y="780"/>
                    <a:pt x="1" y="846"/>
                    <a:pt x="13" y="896"/>
                  </a:cubicBezTo>
                  <a:cubicBezTo>
                    <a:pt x="27" y="950"/>
                    <a:pt x="55" y="1003"/>
                    <a:pt x="103" y="1032"/>
                  </a:cubicBezTo>
                  <a:cubicBezTo>
                    <a:pt x="141" y="1055"/>
                    <a:pt x="181" y="1066"/>
                    <a:pt x="223" y="1066"/>
                  </a:cubicBezTo>
                  <a:cubicBezTo>
                    <a:pt x="236" y="1066"/>
                    <a:pt x="250" y="1065"/>
                    <a:pt x="263" y="1063"/>
                  </a:cubicBezTo>
                  <a:cubicBezTo>
                    <a:pt x="802" y="980"/>
                    <a:pt x="1339" y="896"/>
                    <a:pt x="1877" y="812"/>
                  </a:cubicBezTo>
                  <a:cubicBezTo>
                    <a:pt x="2416" y="729"/>
                    <a:pt x="2952" y="645"/>
                    <a:pt x="3490" y="561"/>
                  </a:cubicBezTo>
                  <a:cubicBezTo>
                    <a:pt x="3793" y="514"/>
                    <a:pt x="4094" y="467"/>
                    <a:pt x="4395" y="420"/>
                  </a:cubicBezTo>
                  <a:cubicBezTo>
                    <a:pt x="4447" y="413"/>
                    <a:pt x="4502" y="373"/>
                    <a:pt x="4531" y="330"/>
                  </a:cubicBezTo>
                  <a:cubicBezTo>
                    <a:pt x="4560" y="287"/>
                    <a:pt x="4575" y="222"/>
                    <a:pt x="4562" y="171"/>
                  </a:cubicBezTo>
                  <a:cubicBezTo>
                    <a:pt x="4549" y="117"/>
                    <a:pt x="4520" y="65"/>
                    <a:pt x="4472" y="36"/>
                  </a:cubicBezTo>
                  <a:cubicBezTo>
                    <a:pt x="4434" y="12"/>
                    <a:pt x="4394" y="1"/>
                    <a:pt x="4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3886535" y="3752586"/>
              <a:ext cx="112468" cy="23838"/>
            </a:xfrm>
            <a:custGeom>
              <a:avLst/>
              <a:gdLst/>
              <a:ahLst/>
              <a:cxnLst/>
              <a:rect l="l" t="t" r="r" b="b"/>
              <a:pathLst>
                <a:path w="7858" h="1650" extrusionOk="0">
                  <a:moveTo>
                    <a:pt x="7672" y="0"/>
                  </a:moveTo>
                  <a:cubicBezTo>
                    <a:pt x="7627" y="0"/>
                    <a:pt x="7581" y="19"/>
                    <a:pt x="7549" y="55"/>
                  </a:cubicBezTo>
                  <a:cubicBezTo>
                    <a:pt x="7537" y="67"/>
                    <a:pt x="6382" y="1316"/>
                    <a:pt x="3974" y="1316"/>
                  </a:cubicBezTo>
                  <a:lnTo>
                    <a:pt x="3885" y="1316"/>
                  </a:lnTo>
                  <a:cubicBezTo>
                    <a:pt x="1478" y="1316"/>
                    <a:pt x="323" y="67"/>
                    <a:pt x="310" y="55"/>
                  </a:cubicBezTo>
                  <a:cubicBezTo>
                    <a:pt x="277" y="19"/>
                    <a:pt x="232" y="1"/>
                    <a:pt x="187" y="1"/>
                  </a:cubicBezTo>
                  <a:cubicBezTo>
                    <a:pt x="147" y="1"/>
                    <a:pt x="107" y="15"/>
                    <a:pt x="75" y="44"/>
                  </a:cubicBezTo>
                  <a:cubicBezTo>
                    <a:pt x="7" y="104"/>
                    <a:pt x="1" y="209"/>
                    <a:pt x="63" y="277"/>
                  </a:cubicBezTo>
                  <a:cubicBezTo>
                    <a:pt x="112" y="333"/>
                    <a:pt x="1319" y="1650"/>
                    <a:pt x="3883" y="1650"/>
                  </a:cubicBezTo>
                  <a:lnTo>
                    <a:pt x="3973" y="1650"/>
                  </a:lnTo>
                  <a:cubicBezTo>
                    <a:pt x="6538" y="1650"/>
                    <a:pt x="7745" y="333"/>
                    <a:pt x="7797" y="277"/>
                  </a:cubicBezTo>
                  <a:cubicBezTo>
                    <a:pt x="7858" y="209"/>
                    <a:pt x="7852" y="104"/>
                    <a:pt x="7784" y="44"/>
                  </a:cubicBezTo>
                  <a:cubicBezTo>
                    <a:pt x="7752" y="15"/>
                    <a:pt x="7712" y="0"/>
                    <a:pt x="76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36"/>
          <p:cNvGrpSpPr/>
          <p:nvPr/>
        </p:nvGrpSpPr>
        <p:grpSpPr>
          <a:xfrm rot="900203">
            <a:off x="6605894" y="527046"/>
            <a:ext cx="858554" cy="624608"/>
            <a:chOff x="3445675" y="4304875"/>
            <a:chExt cx="858475" cy="624550"/>
          </a:xfrm>
        </p:grpSpPr>
        <p:sp>
          <p:nvSpPr>
            <p:cNvPr id="446" name="Google Shape;446;p36"/>
            <p:cNvSpPr/>
            <p:nvPr/>
          </p:nvSpPr>
          <p:spPr>
            <a:xfrm>
              <a:off x="3445675" y="4304875"/>
              <a:ext cx="858475" cy="624550"/>
            </a:xfrm>
            <a:custGeom>
              <a:avLst/>
              <a:gdLst/>
              <a:ahLst/>
              <a:cxnLst/>
              <a:rect l="l" t="t" r="r" b="b"/>
              <a:pathLst>
                <a:path w="34339" h="24982" extrusionOk="0">
                  <a:moveTo>
                    <a:pt x="9623" y="1"/>
                  </a:moveTo>
                  <a:cubicBezTo>
                    <a:pt x="8335" y="1"/>
                    <a:pt x="7028" y="305"/>
                    <a:pt x="5802" y="948"/>
                  </a:cubicBezTo>
                  <a:cubicBezTo>
                    <a:pt x="1651" y="3126"/>
                    <a:pt x="0" y="8355"/>
                    <a:pt x="2115" y="12629"/>
                  </a:cubicBezTo>
                  <a:cubicBezTo>
                    <a:pt x="4047" y="16535"/>
                    <a:pt x="13627" y="24473"/>
                    <a:pt x="16897" y="24956"/>
                  </a:cubicBezTo>
                  <a:cubicBezTo>
                    <a:pt x="16966" y="24971"/>
                    <a:pt x="17044" y="24979"/>
                    <a:pt x="17124" y="24980"/>
                  </a:cubicBezTo>
                  <a:cubicBezTo>
                    <a:pt x="17139" y="24980"/>
                    <a:pt x="17154" y="24980"/>
                    <a:pt x="17168" y="24981"/>
                  </a:cubicBezTo>
                  <a:cubicBezTo>
                    <a:pt x="17182" y="24981"/>
                    <a:pt x="17196" y="24981"/>
                    <a:pt x="17211" y="24980"/>
                  </a:cubicBezTo>
                  <a:cubicBezTo>
                    <a:pt x="17292" y="24979"/>
                    <a:pt x="17369" y="24972"/>
                    <a:pt x="17438" y="24956"/>
                  </a:cubicBezTo>
                  <a:cubicBezTo>
                    <a:pt x="20708" y="24473"/>
                    <a:pt x="30290" y="16535"/>
                    <a:pt x="32222" y="12629"/>
                  </a:cubicBezTo>
                  <a:cubicBezTo>
                    <a:pt x="34338" y="8355"/>
                    <a:pt x="32687" y="3126"/>
                    <a:pt x="28537" y="948"/>
                  </a:cubicBezTo>
                  <a:cubicBezTo>
                    <a:pt x="27310" y="305"/>
                    <a:pt x="26003" y="1"/>
                    <a:pt x="24715" y="1"/>
                  </a:cubicBezTo>
                  <a:cubicBezTo>
                    <a:pt x="21643" y="1"/>
                    <a:pt x="18681" y="1734"/>
                    <a:pt x="17191" y="4746"/>
                  </a:cubicBezTo>
                  <a:cubicBezTo>
                    <a:pt x="17184" y="4761"/>
                    <a:pt x="17177" y="4777"/>
                    <a:pt x="17169" y="4793"/>
                  </a:cubicBezTo>
                  <a:cubicBezTo>
                    <a:pt x="17161" y="4777"/>
                    <a:pt x="17155" y="4762"/>
                    <a:pt x="17147" y="4746"/>
                  </a:cubicBezTo>
                  <a:cubicBezTo>
                    <a:pt x="15657" y="1734"/>
                    <a:pt x="12695" y="1"/>
                    <a:pt x="96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7" name="Google Shape;447;p36"/>
            <p:cNvSpPr/>
            <p:nvPr/>
          </p:nvSpPr>
          <p:spPr>
            <a:xfrm>
              <a:off x="3646475" y="4601375"/>
              <a:ext cx="49675" cy="36475"/>
            </a:xfrm>
            <a:custGeom>
              <a:avLst/>
              <a:gdLst/>
              <a:ahLst/>
              <a:cxnLst/>
              <a:rect l="l" t="t" r="r" b="b"/>
              <a:pathLst>
                <a:path w="1987" h="1459" extrusionOk="0">
                  <a:moveTo>
                    <a:pt x="994" y="1"/>
                  </a:moveTo>
                  <a:cubicBezTo>
                    <a:pt x="445" y="1"/>
                    <a:pt x="1" y="459"/>
                    <a:pt x="1" y="1023"/>
                  </a:cubicBezTo>
                  <a:cubicBezTo>
                    <a:pt x="1" y="1180"/>
                    <a:pt x="37" y="1326"/>
                    <a:pt x="99" y="1458"/>
                  </a:cubicBezTo>
                  <a:cubicBezTo>
                    <a:pt x="258" y="1112"/>
                    <a:pt x="598" y="872"/>
                    <a:pt x="994" y="872"/>
                  </a:cubicBezTo>
                  <a:cubicBezTo>
                    <a:pt x="1390" y="872"/>
                    <a:pt x="1730" y="1112"/>
                    <a:pt x="1889" y="1458"/>
                  </a:cubicBezTo>
                  <a:cubicBezTo>
                    <a:pt x="1950" y="1326"/>
                    <a:pt x="1987" y="1180"/>
                    <a:pt x="1987" y="1023"/>
                  </a:cubicBezTo>
                  <a:cubicBezTo>
                    <a:pt x="1987" y="459"/>
                    <a:pt x="1543" y="1"/>
                    <a:pt x="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8" name="Google Shape;448;p36"/>
            <p:cNvSpPr/>
            <p:nvPr/>
          </p:nvSpPr>
          <p:spPr>
            <a:xfrm>
              <a:off x="4053675" y="4601375"/>
              <a:ext cx="49675" cy="51125"/>
            </a:xfrm>
            <a:custGeom>
              <a:avLst/>
              <a:gdLst/>
              <a:ahLst/>
              <a:cxnLst/>
              <a:rect l="l" t="t" r="r" b="b"/>
              <a:pathLst>
                <a:path w="1987" h="2045" extrusionOk="0">
                  <a:moveTo>
                    <a:pt x="994" y="1"/>
                  </a:moveTo>
                  <a:cubicBezTo>
                    <a:pt x="445" y="1"/>
                    <a:pt x="1" y="459"/>
                    <a:pt x="1" y="1023"/>
                  </a:cubicBezTo>
                  <a:cubicBezTo>
                    <a:pt x="1" y="1588"/>
                    <a:pt x="445" y="2045"/>
                    <a:pt x="994" y="2045"/>
                  </a:cubicBezTo>
                  <a:cubicBezTo>
                    <a:pt x="1543" y="2045"/>
                    <a:pt x="1987" y="1588"/>
                    <a:pt x="1987" y="1023"/>
                  </a:cubicBezTo>
                  <a:cubicBezTo>
                    <a:pt x="1987" y="459"/>
                    <a:pt x="1543" y="1"/>
                    <a:pt x="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9" name="Google Shape;449;p36"/>
            <p:cNvSpPr/>
            <p:nvPr/>
          </p:nvSpPr>
          <p:spPr>
            <a:xfrm>
              <a:off x="3469325" y="4304875"/>
              <a:ext cx="811200" cy="235775"/>
            </a:xfrm>
            <a:custGeom>
              <a:avLst/>
              <a:gdLst/>
              <a:ahLst/>
              <a:cxnLst/>
              <a:rect l="l" t="t" r="r" b="b"/>
              <a:pathLst>
                <a:path w="32448" h="9431" extrusionOk="0">
                  <a:moveTo>
                    <a:pt x="8679" y="1"/>
                  </a:moveTo>
                  <a:cubicBezTo>
                    <a:pt x="7391" y="1"/>
                    <a:pt x="6084" y="305"/>
                    <a:pt x="4858" y="948"/>
                  </a:cubicBezTo>
                  <a:cubicBezTo>
                    <a:pt x="1706" y="2602"/>
                    <a:pt x="0" y="6013"/>
                    <a:pt x="285" y="9430"/>
                  </a:cubicBezTo>
                  <a:cubicBezTo>
                    <a:pt x="507" y="6517"/>
                    <a:pt x="2142" y="3786"/>
                    <a:pt x="4858" y="2363"/>
                  </a:cubicBezTo>
                  <a:cubicBezTo>
                    <a:pt x="6084" y="1719"/>
                    <a:pt x="7392" y="1415"/>
                    <a:pt x="8680" y="1415"/>
                  </a:cubicBezTo>
                  <a:cubicBezTo>
                    <a:pt x="11751" y="1415"/>
                    <a:pt x="14713" y="3148"/>
                    <a:pt x="16202" y="6159"/>
                  </a:cubicBezTo>
                  <a:cubicBezTo>
                    <a:pt x="16211" y="6174"/>
                    <a:pt x="16217" y="6191"/>
                    <a:pt x="16224" y="6206"/>
                  </a:cubicBezTo>
                  <a:cubicBezTo>
                    <a:pt x="16233" y="6191"/>
                    <a:pt x="16239" y="6175"/>
                    <a:pt x="16247" y="6159"/>
                  </a:cubicBezTo>
                  <a:cubicBezTo>
                    <a:pt x="17737" y="3148"/>
                    <a:pt x="20698" y="1415"/>
                    <a:pt x="23770" y="1415"/>
                  </a:cubicBezTo>
                  <a:cubicBezTo>
                    <a:pt x="25058" y="1415"/>
                    <a:pt x="26365" y="1719"/>
                    <a:pt x="27592" y="2363"/>
                  </a:cubicBezTo>
                  <a:cubicBezTo>
                    <a:pt x="30305" y="3786"/>
                    <a:pt x="31941" y="6517"/>
                    <a:pt x="32164" y="9430"/>
                  </a:cubicBezTo>
                  <a:cubicBezTo>
                    <a:pt x="32447" y="6013"/>
                    <a:pt x="30742" y="2600"/>
                    <a:pt x="27592" y="948"/>
                  </a:cubicBezTo>
                  <a:cubicBezTo>
                    <a:pt x="26365" y="305"/>
                    <a:pt x="25058" y="1"/>
                    <a:pt x="23770" y="1"/>
                  </a:cubicBezTo>
                  <a:cubicBezTo>
                    <a:pt x="20698" y="1"/>
                    <a:pt x="17737" y="1734"/>
                    <a:pt x="16247" y="4746"/>
                  </a:cubicBezTo>
                  <a:cubicBezTo>
                    <a:pt x="16239" y="4761"/>
                    <a:pt x="16233" y="4777"/>
                    <a:pt x="16224" y="4793"/>
                  </a:cubicBezTo>
                  <a:cubicBezTo>
                    <a:pt x="16217" y="4777"/>
                    <a:pt x="16211" y="4762"/>
                    <a:pt x="16202" y="4746"/>
                  </a:cubicBezTo>
                  <a:cubicBezTo>
                    <a:pt x="14713" y="1734"/>
                    <a:pt x="11751" y="1"/>
                    <a:pt x="8679" y="1"/>
                  </a:cubicBezTo>
                  <a:close/>
                </a:path>
              </a:pathLst>
            </a:custGeom>
            <a:solidFill>
              <a:srgbClr val="FFFFFF">
                <a:alpha val="4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0" name="Google Shape;450;p36"/>
            <p:cNvSpPr/>
            <p:nvPr/>
          </p:nvSpPr>
          <p:spPr>
            <a:xfrm>
              <a:off x="3657150" y="4667225"/>
              <a:ext cx="113300" cy="116625"/>
            </a:xfrm>
            <a:custGeom>
              <a:avLst/>
              <a:gdLst/>
              <a:ahLst/>
              <a:cxnLst/>
              <a:rect l="l" t="t" r="r" b="b"/>
              <a:pathLst>
                <a:path w="4532" h="4665" extrusionOk="0">
                  <a:moveTo>
                    <a:pt x="2265" y="0"/>
                  </a:moveTo>
                  <a:cubicBezTo>
                    <a:pt x="1014" y="0"/>
                    <a:pt x="0" y="1045"/>
                    <a:pt x="0" y="2332"/>
                  </a:cubicBezTo>
                  <a:cubicBezTo>
                    <a:pt x="0" y="3621"/>
                    <a:pt x="1014" y="4665"/>
                    <a:pt x="2265" y="4665"/>
                  </a:cubicBezTo>
                  <a:cubicBezTo>
                    <a:pt x="3518" y="4665"/>
                    <a:pt x="4532" y="3621"/>
                    <a:pt x="4532" y="2332"/>
                  </a:cubicBezTo>
                  <a:cubicBezTo>
                    <a:pt x="4532" y="1045"/>
                    <a:pt x="3518" y="0"/>
                    <a:pt x="22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1" name="Google Shape;451;p36"/>
            <p:cNvSpPr/>
            <p:nvPr/>
          </p:nvSpPr>
          <p:spPr>
            <a:xfrm>
              <a:off x="3965275" y="4667225"/>
              <a:ext cx="113275" cy="116625"/>
            </a:xfrm>
            <a:custGeom>
              <a:avLst/>
              <a:gdLst/>
              <a:ahLst/>
              <a:cxnLst/>
              <a:rect l="l" t="t" r="r" b="b"/>
              <a:pathLst>
                <a:path w="4531" h="4665" extrusionOk="0">
                  <a:moveTo>
                    <a:pt x="2265" y="0"/>
                  </a:moveTo>
                  <a:cubicBezTo>
                    <a:pt x="1014" y="0"/>
                    <a:pt x="0" y="1045"/>
                    <a:pt x="0" y="2332"/>
                  </a:cubicBezTo>
                  <a:cubicBezTo>
                    <a:pt x="0" y="3621"/>
                    <a:pt x="1014" y="4665"/>
                    <a:pt x="2265" y="4665"/>
                  </a:cubicBezTo>
                  <a:cubicBezTo>
                    <a:pt x="3517" y="4665"/>
                    <a:pt x="4531" y="3621"/>
                    <a:pt x="4531" y="2332"/>
                  </a:cubicBezTo>
                  <a:cubicBezTo>
                    <a:pt x="4531" y="1045"/>
                    <a:pt x="3517" y="0"/>
                    <a:pt x="22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2" name="Google Shape;452;p36"/>
            <p:cNvSpPr/>
            <p:nvPr/>
          </p:nvSpPr>
          <p:spPr>
            <a:xfrm>
              <a:off x="3728025" y="4598250"/>
              <a:ext cx="293800" cy="130950"/>
            </a:xfrm>
            <a:custGeom>
              <a:avLst/>
              <a:gdLst/>
              <a:ahLst/>
              <a:cxnLst/>
              <a:rect l="l" t="t" r="r" b="b"/>
              <a:pathLst>
                <a:path w="11752" h="5238" extrusionOk="0">
                  <a:moveTo>
                    <a:pt x="2023" y="1"/>
                  </a:moveTo>
                  <a:cubicBezTo>
                    <a:pt x="1680" y="1"/>
                    <a:pt x="1370" y="176"/>
                    <a:pt x="1115" y="632"/>
                  </a:cubicBezTo>
                  <a:cubicBezTo>
                    <a:pt x="0" y="2613"/>
                    <a:pt x="3022" y="5217"/>
                    <a:pt x="5861" y="5238"/>
                  </a:cubicBezTo>
                  <a:lnTo>
                    <a:pt x="5895" y="5238"/>
                  </a:lnTo>
                  <a:cubicBezTo>
                    <a:pt x="8729" y="5217"/>
                    <a:pt x="11751" y="2613"/>
                    <a:pt x="10638" y="632"/>
                  </a:cubicBezTo>
                  <a:cubicBezTo>
                    <a:pt x="10382" y="177"/>
                    <a:pt x="10073" y="1"/>
                    <a:pt x="9730" y="1"/>
                  </a:cubicBezTo>
                  <a:cubicBezTo>
                    <a:pt x="8580" y="1"/>
                    <a:pt x="7050" y="1974"/>
                    <a:pt x="5876" y="1992"/>
                  </a:cubicBezTo>
                  <a:cubicBezTo>
                    <a:pt x="4703" y="1973"/>
                    <a:pt x="3173" y="1"/>
                    <a:pt x="20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3" name="Google Shape;453;p36"/>
            <p:cNvSpPr/>
            <p:nvPr/>
          </p:nvSpPr>
          <p:spPr>
            <a:xfrm>
              <a:off x="3766525" y="4606825"/>
              <a:ext cx="41975" cy="75950"/>
            </a:xfrm>
            <a:custGeom>
              <a:avLst/>
              <a:gdLst/>
              <a:ahLst/>
              <a:cxnLst/>
              <a:rect l="l" t="t" r="r" b="b"/>
              <a:pathLst>
                <a:path w="1679" h="3038" extrusionOk="0">
                  <a:moveTo>
                    <a:pt x="1464" y="0"/>
                  </a:moveTo>
                  <a:cubicBezTo>
                    <a:pt x="1437" y="49"/>
                    <a:pt x="1412" y="100"/>
                    <a:pt x="1386" y="149"/>
                  </a:cubicBezTo>
                  <a:cubicBezTo>
                    <a:pt x="1182" y="544"/>
                    <a:pt x="977" y="939"/>
                    <a:pt x="774" y="1334"/>
                  </a:cubicBezTo>
                  <a:cubicBezTo>
                    <a:pt x="570" y="1728"/>
                    <a:pt x="364" y="2125"/>
                    <a:pt x="160" y="2520"/>
                  </a:cubicBezTo>
                  <a:lnTo>
                    <a:pt x="0" y="2829"/>
                  </a:lnTo>
                  <a:cubicBezTo>
                    <a:pt x="55" y="2899"/>
                    <a:pt x="115" y="2969"/>
                    <a:pt x="178" y="3037"/>
                  </a:cubicBezTo>
                  <a:cubicBezTo>
                    <a:pt x="217" y="2957"/>
                    <a:pt x="259" y="2877"/>
                    <a:pt x="300" y="2799"/>
                  </a:cubicBezTo>
                  <a:cubicBezTo>
                    <a:pt x="504" y="2405"/>
                    <a:pt x="709" y="2009"/>
                    <a:pt x="913" y="1613"/>
                  </a:cubicBezTo>
                  <a:cubicBezTo>
                    <a:pt x="1119" y="1219"/>
                    <a:pt x="1323" y="823"/>
                    <a:pt x="1527" y="429"/>
                  </a:cubicBezTo>
                  <a:cubicBezTo>
                    <a:pt x="1579" y="331"/>
                    <a:pt x="1628" y="232"/>
                    <a:pt x="1679" y="134"/>
                  </a:cubicBezTo>
                  <a:cubicBezTo>
                    <a:pt x="1607" y="87"/>
                    <a:pt x="1535" y="43"/>
                    <a:pt x="14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4" name="Google Shape;454;p36"/>
            <p:cNvSpPr/>
            <p:nvPr/>
          </p:nvSpPr>
          <p:spPr>
            <a:xfrm>
              <a:off x="3825850" y="4637750"/>
              <a:ext cx="27475" cy="83900"/>
            </a:xfrm>
            <a:custGeom>
              <a:avLst/>
              <a:gdLst/>
              <a:ahLst/>
              <a:cxnLst/>
              <a:rect l="l" t="t" r="r" b="b"/>
              <a:pathLst>
                <a:path w="1099" h="3356" extrusionOk="0">
                  <a:moveTo>
                    <a:pt x="872" y="0"/>
                  </a:moveTo>
                  <a:cubicBezTo>
                    <a:pt x="738" y="500"/>
                    <a:pt x="604" y="1000"/>
                    <a:pt x="472" y="1500"/>
                  </a:cubicBezTo>
                  <a:cubicBezTo>
                    <a:pt x="336" y="2010"/>
                    <a:pt x="200" y="2521"/>
                    <a:pt x="63" y="3031"/>
                  </a:cubicBezTo>
                  <a:cubicBezTo>
                    <a:pt x="42" y="3110"/>
                    <a:pt x="21" y="3188"/>
                    <a:pt x="0" y="3269"/>
                  </a:cubicBezTo>
                  <a:cubicBezTo>
                    <a:pt x="78" y="3298"/>
                    <a:pt x="158" y="3329"/>
                    <a:pt x="238" y="3356"/>
                  </a:cubicBezTo>
                  <a:cubicBezTo>
                    <a:pt x="244" y="3337"/>
                    <a:pt x="249" y="3316"/>
                    <a:pt x="254" y="3296"/>
                  </a:cubicBezTo>
                  <a:cubicBezTo>
                    <a:pt x="390" y="2786"/>
                    <a:pt x="526" y="2276"/>
                    <a:pt x="664" y="1766"/>
                  </a:cubicBezTo>
                  <a:cubicBezTo>
                    <a:pt x="801" y="1253"/>
                    <a:pt x="937" y="740"/>
                    <a:pt x="1074" y="228"/>
                  </a:cubicBezTo>
                  <a:cubicBezTo>
                    <a:pt x="1082" y="197"/>
                    <a:pt x="1090" y="165"/>
                    <a:pt x="1099" y="134"/>
                  </a:cubicBezTo>
                  <a:cubicBezTo>
                    <a:pt x="1023" y="93"/>
                    <a:pt x="948" y="47"/>
                    <a:pt x="8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5" name="Google Shape;455;p36"/>
            <p:cNvSpPr/>
            <p:nvPr/>
          </p:nvSpPr>
          <p:spPr>
            <a:xfrm>
              <a:off x="3935150" y="4610775"/>
              <a:ext cx="43000" cy="77550"/>
            </a:xfrm>
            <a:custGeom>
              <a:avLst/>
              <a:gdLst/>
              <a:ahLst/>
              <a:cxnLst/>
              <a:rect l="l" t="t" r="r" b="b"/>
              <a:pathLst>
                <a:path w="1720" h="3102" extrusionOk="0">
                  <a:moveTo>
                    <a:pt x="212" y="0"/>
                  </a:moveTo>
                  <a:cubicBezTo>
                    <a:pt x="142" y="45"/>
                    <a:pt x="72" y="94"/>
                    <a:pt x="1" y="143"/>
                  </a:cubicBezTo>
                  <a:cubicBezTo>
                    <a:pt x="201" y="530"/>
                    <a:pt x="402" y="917"/>
                    <a:pt x="602" y="1305"/>
                  </a:cubicBezTo>
                  <a:cubicBezTo>
                    <a:pt x="808" y="1700"/>
                    <a:pt x="1011" y="2096"/>
                    <a:pt x="1217" y="2490"/>
                  </a:cubicBezTo>
                  <a:cubicBezTo>
                    <a:pt x="1322" y="2694"/>
                    <a:pt x="1428" y="2898"/>
                    <a:pt x="1532" y="3102"/>
                  </a:cubicBezTo>
                  <a:cubicBezTo>
                    <a:pt x="1597" y="3039"/>
                    <a:pt x="1660" y="2976"/>
                    <a:pt x="1719" y="2913"/>
                  </a:cubicBezTo>
                  <a:cubicBezTo>
                    <a:pt x="1650" y="2780"/>
                    <a:pt x="1580" y="2646"/>
                    <a:pt x="1513" y="2513"/>
                  </a:cubicBezTo>
                  <a:cubicBezTo>
                    <a:pt x="1308" y="2118"/>
                    <a:pt x="1104" y="1722"/>
                    <a:pt x="899" y="1328"/>
                  </a:cubicBezTo>
                  <a:cubicBezTo>
                    <a:pt x="695" y="933"/>
                    <a:pt x="490" y="538"/>
                    <a:pt x="286" y="142"/>
                  </a:cubicBezTo>
                  <a:cubicBezTo>
                    <a:pt x="261" y="95"/>
                    <a:pt x="236" y="47"/>
                    <a:pt x="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6" name="Google Shape;456;p36"/>
            <p:cNvSpPr/>
            <p:nvPr/>
          </p:nvSpPr>
          <p:spPr>
            <a:xfrm>
              <a:off x="3889150" y="4641900"/>
              <a:ext cx="27300" cy="82150"/>
            </a:xfrm>
            <a:custGeom>
              <a:avLst/>
              <a:gdLst/>
              <a:ahLst/>
              <a:cxnLst/>
              <a:rect l="l" t="t" r="r" b="b"/>
              <a:pathLst>
                <a:path w="1092" h="3286" extrusionOk="0">
                  <a:moveTo>
                    <a:pt x="234" y="0"/>
                  </a:moveTo>
                  <a:cubicBezTo>
                    <a:pt x="156" y="42"/>
                    <a:pt x="78" y="79"/>
                    <a:pt x="1" y="111"/>
                  </a:cubicBezTo>
                  <a:cubicBezTo>
                    <a:pt x="116" y="542"/>
                    <a:pt x="231" y="972"/>
                    <a:pt x="346" y="1402"/>
                  </a:cubicBezTo>
                  <a:cubicBezTo>
                    <a:pt x="482" y="1912"/>
                    <a:pt x="618" y="2423"/>
                    <a:pt x="756" y="2933"/>
                  </a:cubicBezTo>
                  <a:lnTo>
                    <a:pt x="850" y="3286"/>
                  </a:lnTo>
                  <a:cubicBezTo>
                    <a:pt x="930" y="3262"/>
                    <a:pt x="1012" y="3237"/>
                    <a:pt x="1091" y="3211"/>
                  </a:cubicBezTo>
                  <a:cubicBezTo>
                    <a:pt x="1078" y="3160"/>
                    <a:pt x="1065" y="3110"/>
                    <a:pt x="1052" y="3062"/>
                  </a:cubicBezTo>
                  <a:cubicBezTo>
                    <a:pt x="916" y="2552"/>
                    <a:pt x="780" y="2042"/>
                    <a:pt x="643" y="1532"/>
                  </a:cubicBezTo>
                  <a:cubicBezTo>
                    <a:pt x="507" y="1021"/>
                    <a:pt x="370" y="51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7" name="Google Shape;457;p36"/>
            <p:cNvSpPr/>
            <p:nvPr/>
          </p:nvSpPr>
          <p:spPr>
            <a:xfrm>
              <a:off x="3765525" y="4598250"/>
              <a:ext cx="218775" cy="60275"/>
            </a:xfrm>
            <a:custGeom>
              <a:avLst/>
              <a:gdLst/>
              <a:ahLst/>
              <a:cxnLst/>
              <a:rect l="l" t="t" r="r" b="b"/>
              <a:pathLst>
                <a:path w="8751" h="2411" extrusionOk="0">
                  <a:moveTo>
                    <a:pt x="521" y="1"/>
                  </a:moveTo>
                  <a:cubicBezTo>
                    <a:pt x="337" y="1"/>
                    <a:pt x="162" y="51"/>
                    <a:pt x="0" y="169"/>
                  </a:cubicBezTo>
                  <a:cubicBezTo>
                    <a:pt x="907" y="1411"/>
                    <a:pt x="2665" y="2399"/>
                    <a:pt x="4358" y="2410"/>
                  </a:cubicBezTo>
                  <a:lnTo>
                    <a:pt x="4392" y="2410"/>
                  </a:lnTo>
                  <a:cubicBezTo>
                    <a:pt x="6084" y="2398"/>
                    <a:pt x="7843" y="1410"/>
                    <a:pt x="8750" y="169"/>
                  </a:cubicBezTo>
                  <a:cubicBezTo>
                    <a:pt x="8588" y="51"/>
                    <a:pt x="8414" y="1"/>
                    <a:pt x="8230" y="1"/>
                  </a:cubicBezTo>
                  <a:cubicBezTo>
                    <a:pt x="7079" y="1"/>
                    <a:pt x="5550" y="1973"/>
                    <a:pt x="4375" y="1992"/>
                  </a:cubicBezTo>
                  <a:cubicBezTo>
                    <a:pt x="3202" y="1973"/>
                    <a:pt x="1672" y="1"/>
                    <a:pt x="521" y="1"/>
                  </a:cubicBezTo>
                  <a:close/>
                </a:path>
              </a:pathLst>
            </a:custGeom>
            <a:solidFill>
              <a:srgbClr val="000000">
                <a:alpha val="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458" name="Google Shape;458;p36"/>
          <p:cNvGrpSpPr/>
          <p:nvPr/>
        </p:nvGrpSpPr>
        <p:grpSpPr>
          <a:xfrm rot="-900013">
            <a:off x="3432020" y="4313928"/>
            <a:ext cx="906251" cy="640816"/>
            <a:chOff x="2912125" y="1402150"/>
            <a:chExt cx="654825" cy="462650"/>
          </a:xfrm>
        </p:grpSpPr>
        <p:sp>
          <p:nvSpPr>
            <p:cNvPr id="459" name="Google Shape;459;p36"/>
            <p:cNvSpPr/>
            <p:nvPr/>
          </p:nvSpPr>
          <p:spPr>
            <a:xfrm>
              <a:off x="2912125" y="1402150"/>
              <a:ext cx="654825" cy="462650"/>
            </a:xfrm>
            <a:custGeom>
              <a:avLst/>
              <a:gdLst/>
              <a:ahLst/>
              <a:cxnLst/>
              <a:rect l="l" t="t" r="r" b="b"/>
              <a:pathLst>
                <a:path w="26193" h="18506" extrusionOk="0">
                  <a:moveTo>
                    <a:pt x="7342" y="1"/>
                  </a:moveTo>
                  <a:cubicBezTo>
                    <a:pt x="6359" y="1"/>
                    <a:pt x="5362" y="227"/>
                    <a:pt x="4426" y="704"/>
                  </a:cubicBezTo>
                  <a:cubicBezTo>
                    <a:pt x="1260" y="2318"/>
                    <a:pt x="1" y="6191"/>
                    <a:pt x="1613" y="9357"/>
                  </a:cubicBezTo>
                  <a:cubicBezTo>
                    <a:pt x="3087" y="12250"/>
                    <a:pt x="10394" y="18130"/>
                    <a:pt x="12888" y="18489"/>
                  </a:cubicBezTo>
                  <a:cubicBezTo>
                    <a:pt x="12942" y="18499"/>
                    <a:pt x="13000" y="18504"/>
                    <a:pt x="13063" y="18505"/>
                  </a:cubicBezTo>
                  <a:lnTo>
                    <a:pt x="13127" y="18505"/>
                  </a:lnTo>
                  <a:cubicBezTo>
                    <a:pt x="13190" y="18504"/>
                    <a:pt x="13248" y="18499"/>
                    <a:pt x="13301" y="18489"/>
                  </a:cubicBezTo>
                  <a:cubicBezTo>
                    <a:pt x="15796" y="18130"/>
                    <a:pt x="23104" y="12250"/>
                    <a:pt x="24578" y="9357"/>
                  </a:cubicBezTo>
                  <a:cubicBezTo>
                    <a:pt x="26193" y="6190"/>
                    <a:pt x="24933" y="2317"/>
                    <a:pt x="21766" y="704"/>
                  </a:cubicBezTo>
                  <a:cubicBezTo>
                    <a:pt x="20831" y="227"/>
                    <a:pt x="19834" y="2"/>
                    <a:pt x="18852" y="2"/>
                  </a:cubicBezTo>
                  <a:cubicBezTo>
                    <a:pt x="16509" y="2"/>
                    <a:pt x="14249" y="1286"/>
                    <a:pt x="13113" y="3516"/>
                  </a:cubicBezTo>
                  <a:cubicBezTo>
                    <a:pt x="13108" y="3526"/>
                    <a:pt x="13102" y="3540"/>
                    <a:pt x="13096" y="3550"/>
                  </a:cubicBezTo>
                  <a:cubicBezTo>
                    <a:pt x="13091" y="3538"/>
                    <a:pt x="13086" y="3526"/>
                    <a:pt x="13079" y="3516"/>
                  </a:cubicBezTo>
                  <a:cubicBezTo>
                    <a:pt x="11943" y="1285"/>
                    <a:pt x="9685" y="1"/>
                    <a:pt x="73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6"/>
            <p:cNvSpPr/>
            <p:nvPr/>
          </p:nvSpPr>
          <p:spPr>
            <a:xfrm>
              <a:off x="3065325" y="1621800"/>
              <a:ext cx="37875" cy="37875"/>
            </a:xfrm>
            <a:custGeom>
              <a:avLst/>
              <a:gdLst/>
              <a:ahLst/>
              <a:cxnLst/>
              <a:rect l="l" t="t" r="r" b="b"/>
              <a:pathLst>
                <a:path w="1515" h="1515" extrusionOk="0">
                  <a:moveTo>
                    <a:pt x="758" y="0"/>
                  </a:moveTo>
                  <a:cubicBezTo>
                    <a:pt x="339" y="0"/>
                    <a:pt x="1" y="340"/>
                    <a:pt x="1" y="757"/>
                  </a:cubicBezTo>
                  <a:cubicBezTo>
                    <a:pt x="1" y="1175"/>
                    <a:pt x="339" y="1514"/>
                    <a:pt x="758" y="1514"/>
                  </a:cubicBezTo>
                  <a:cubicBezTo>
                    <a:pt x="1175" y="1514"/>
                    <a:pt x="1514" y="1175"/>
                    <a:pt x="1514" y="757"/>
                  </a:cubicBezTo>
                  <a:cubicBezTo>
                    <a:pt x="1514" y="340"/>
                    <a:pt x="1175" y="0"/>
                    <a:pt x="7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p:cNvSpPr/>
            <p:nvPr/>
          </p:nvSpPr>
          <p:spPr>
            <a:xfrm>
              <a:off x="3375925" y="1621800"/>
              <a:ext cx="37850" cy="37875"/>
            </a:xfrm>
            <a:custGeom>
              <a:avLst/>
              <a:gdLst/>
              <a:ahLst/>
              <a:cxnLst/>
              <a:rect l="l" t="t" r="r" b="b"/>
              <a:pathLst>
                <a:path w="1514" h="1515" extrusionOk="0">
                  <a:moveTo>
                    <a:pt x="758" y="0"/>
                  </a:moveTo>
                  <a:cubicBezTo>
                    <a:pt x="340" y="0"/>
                    <a:pt x="1" y="340"/>
                    <a:pt x="1" y="757"/>
                  </a:cubicBezTo>
                  <a:cubicBezTo>
                    <a:pt x="1" y="1175"/>
                    <a:pt x="340" y="1514"/>
                    <a:pt x="758" y="1514"/>
                  </a:cubicBezTo>
                  <a:cubicBezTo>
                    <a:pt x="1175" y="1514"/>
                    <a:pt x="1514" y="1175"/>
                    <a:pt x="1514" y="757"/>
                  </a:cubicBezTo>
                  <a:cubicBezTo>
                    <a:pt x="1514" y="340"/>
                    <a:pt x="1175" y="0"/>
                    <a:pt x="7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6"/>
            <p:cNvSpPr/>
            <p:nvPr/>
          </p:nvSpPr>
          <p:spPr>
            <a:xfrm>
              <a:off x="3176800" y="1656875"/>
              <a:ext cx="130275" cy="27375"/>
            </a:xfrm>
            <a:custGeom>
              <a:avLst/>
              <a:gdLst/>
              <a:ahLst/>
              <a:cxnLst/>
              <a:rect l="l" t="t" r="r" b="b"/>
              <a:pathLst>
                <a:path w="5211" h="1095" extrusionOk="0">
                  <a:moveTo>
                    <a:pt x="5087" y="1"/>
                  </a:moveTo>
                  <a:cubicBezTo>
                    <a:pt x="5056" y="1"/>
                    <a:pt x="5026" y="13"/>
                    <a:pt x="5004" y="38"/>
                  </a:cubicBezTo>
                  <a:cubicBezTo>
                    <a:pt x="4997" y="46"/>
                    <a:pt x="4238" y="874"/>
                    <a:pt x="2635" y="874"/>
                  </a:cubicBezTo>
                  <a:lnTo>
                    <a:pt x="2576" y="874"/>
                  </a:lnTo>
                  <a:cubicBezTo>
                    <a:pt x="979" y="874"/>
                    <a:pt x="213" y="46"/>
                    <a:pt x="205" y="38"/>
                  </a:cubicBezTo>
                  <a:cubicBezTo>
                    <a:pt x="184" y="14"/>
                    <a:pt x="154" y="2"/>
                    <a:pt x="124" y="2"/>
                  </a:cubicBezTo>
                  <a:cubicBezTo>
                    <a:pt x="98" y="2"/>
                    <a:pt x="71" y="12"/>
                    <a:pt x="50" y="31"/>
                  </a:cubicBezTo>
                  <a:cubicBezTo>
                    <a:pt x="4" y="70"/>
                    <a:pt x="0" y="140"/>
                    <a:pt x="41" y="185"/>
                  </a:cubicBezTo>
                  <a:cubicBezTo>
                    <a:pt x="74" y="222"/>
                    <a:pt x="875" y="1095"/>
                    <a:pt x="2576" y="1095"/>
                  </a:cubicBezTo>
                  <a:lnTo>
                    <a:pt x="2635" y="1095"/>
                  </a:lnTo>
                  <a:cubicBezTo>
                    <a:pt x="4336" y="1095"/>
                    <a:pt x="5136" y="222"/>
                    <a:pt x="5170" y="184"/>
                  </a:cubicBezTo>
                  <a:cubicBezTo>
                    <a:pt x="5210" y="138"/>
                    <a:pt x="5206" y="69"/>
                    <a:pt x="5160" y="28"/>
                  </a:cubicBezTo>
                  <a:cubicBezTo>
                    <a:pt x="5139" y="10"/>
                    <a:pt x="5113" y="1"/>
                    <a:pt x="50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6"/>
            <p:cNvSpPr/>
            <p:nvPr/>
          </p:nvSpPr>
          <p:spPr>
            <a:xfrm>
              <a:off x="2930200" y="1402150"/>
              <a:ext cx="618750" cy="174675"/>
            </a:xfrm>
            <a:custGeom>
              <a:avLst/>
              <a:gdLst/>
              <a:ahLst/>
              <a:cxnLst/>
              <a:rect l="l" t="t" r="r" b="b"/>
              <a:pathLst>
                <a:path w="24750" h="6987" extrusionOk="0">
                  <a:moveTo>
                    <a:pt x="6620" y="1"/>
                  </a:moveTo>
                  <a:cubicBezTo>
                    <a:pt x="5638" y="1"/>
                    <a:pt x="4640" y="227"/>
                    <a:pt x="3705" y="704"/>
                  </a:cubicBezTo>
                  <a:cubicBezTo>
                    <a:pt x="1302" y="1928"/>
                    <a:pt x="0" y="4455"/>
                    <a:pt x="216" y="6986"/>
                  </a:cubicBezTo>
                  <a:cubicBezTo>
                    <a:pt x="387" y="4828"/>
                    <a:pt x="1635" y="2805"/>
                    <a:pt x="3705" y="1750"/>
                  </a:cubicBezTo>
                  <a:cubicBezTo>
                    <a:pt x="4640" y="1274"/>
                    <a:pt x="5637" y="1048"/>
                    <a:pt x="6619" y="1048"/>
                  </a:cubicBezTo>
                  <a:cubicBezTo>
                    <a:pt x="8962" y="1048"/>
                    <a:pt x="11222" y="2332"/>
                    <a:pt x="12357" y="4562"/>
                  </a:cubicBezTo>
                  <a:cubicBezTo>
                    <a:pt x="12363" y="4572"/>
                    <a:pt x="12368" y="4586"/>
                    <a:pt x="12374" y="4596"/>
                  </a:cubicBezTo>
                  <a:cubicBezTo>
                    <a:pt x="12379" y="4585"/>
                    <a:pt x="12385" y="4572"/>
                    <a:pt x="12392" y="4562"/>
                  </a:cubicBezTo>
                  <a:cubicBezTo>
                    <a:pt x="13528" y="2332"/>
                    <a:pt x="15786" y="1048"/>
                    <a:pt x="18129" y="1048"/>
                  </a:cubicBezTo>
                  <a:cubicBezTo>
                    <a:pt x="19112" y="1048"/>
                    <a:pt x="20109" y="1273"/>
                    <a:pt x="21045" y="1750"/>
                  </a:cubicBezTo>
                  <a:cubicBezTo>
                    <a:pt x="23115" y="2805"/>
                    <a:pt x="24363" y="4828"/>
                    <a:pt x="24532" y="6986"/>
                  </a:cubicBezTo>
                  <a:cubicBezTo>
                    <a:pt x="24749" y="4455"/>
                    <a:pt x="23448" y="1927"/>
                    <a:pt x="21045" y="704"/>
                  </a:cubicBezTo>
                  <a:cubicBezTo>
                    <a:pt x="20109" y="227"/>
                    <a:pt x="19112" y="2"/>
                    <a:pt x="18130" y="2"/>
                  </a:cubicBezTo>
                  <a:cubicBezTo>
                    <a:pt x="15787" y="2"/>
                    <a:pt x="13528" y="1286"/>
                    <a:pt x="12392" y="3516"/>
                  </a:cubicBezTo>
                  <a:cubicBezTo>
                    <a:pt x="12387" y="3526"/>
                    <a:pt x="12381" y="3540"/>
                    <a:pt x="12374" y="3550"/>
                  </a:cubicBezTo>
                  <a:cubicBezTo>
                    <a:pt x="12369" y="3538"/>
                    <a:pt x="12364" y="3526"/>
                    <a:pt x="12357" y="3516"/>
                  </a:cubicBezTo>
                  <a:cubicBezTo>
                    <a:pt x="11222" y="1285"/>
                    <a:pt x="8963" y="1"/>
                    <a:pt x="6620" y="1"/>
                  </a:cubicBezTo>
                  <a:close/>
                </a:path>
              </a:pathLst>
            </a:custGeom>
            <a:solidFill>
              <a:srgbClr val="FFFFFF">
                <a:alpha val="31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6"/>
            <p:cNvSpPr/>
            <p:nvPr/>
          </p:nvSpPr>
          <p:spPr>
            <a:xfrm>
              <a:off x="3081250" y="1681500"/>
              <a:ext cx="86400" cy="86375"/>
            </a:xfrm>
            <a:custGeom>
              <a:avLst/>
              <a:gdLst/>
              <a:ahLst/>
              <a:cxnLst/>
              <a:rect l="l" t="t" r="r" b="b"/>
              <a:pathLst>
                <a:path w="3456" h="3455" extrusionOk="0">
                  <a:moveTo>
                    <a:pt x="1729" y="0"/>
                  </a:moveTo>
                  <a:cubicBezTo>
                    <a:pt x="1729" y="0"/>
                    <a:pt x="1728" y="0"/>
                    <a:pt x="1727" y="0"/>
                  </a:cubicBezTo>
                  <a:cubicBezTo>
                    <a:pt x="774" y="0"/>
                    <a:pt x="0" y="774"/>
                    <a:pt x="0" y="1728"/>
                  </a:cubicBezTo>
                  <a:cubicBezTo>
                    <a:pt x="0" y="2681"/>
                    <a:pt x="774" y="3455"/>
                    <a:pt x="1727" y="3455"/>
                  </a:cubicBezTo>
                  <a:cubicBezTo>
                    <a:pt x="2682" y="3455"/>
                    <a:pt x="3455" y="2681"/>
                    <a:pt x="3455" y="1728"/>
                  </a:cubicBezTo>
                  <a:cubicBezTo>
                    <a:pt x="3455" y="773"/>
                    <a:pt x="2683" y="0"/>
                    <a:pt x="1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6"/>
            <p:cNvSpPr/>
            <p:nvPr/>
          </p:nvSpPr>
          <p:spPr>
            <a:xfrm>
              <a:off x="3316225" y="1681500"/>
              <a:ext cx="86400" cy="86375"/>
            </a:xfrm>
            <a:custGeom>
              <a:avLst/>
              <a:gdLst/>
              <a:ahLst/>
              <a:cxnLst/>
              <a:rect l="l" t="t" r="r" b="b"/>
              <a:pathLst>
                <a:path w="3456" h="3455" extrusionOk="0">
                  <a:moveTo>
                    <a:pt x="1727" y="0"/>
                  </a:moveTo>
                  <a:cubicBezTo>
                    <a:pt x="774" y="0"/>
                    <a:pt x="0" y="774"/>
                    <a:pt x="0" y="1728"/>
                  </a:cubicBezTo>
                  <a:cubicBezTo>
                    <a:pt x="0" y="2681"/>
                    <a:pt x="774" y="3455"/>
                    <a:pt x="1727" y="3455"/>
                  </a:cubicBezTo>
                  <a:cubicBezTo>
                    <a:pt x="2682" y="3455"/>
                    <a:pt x="3455" y="2681"/>
                    <a:pt x="3455" y="1728"/>
                  </a:cubicBezTo>
                  <a:cubicBezTo>
                    <a:pt x="3455" y="774"/>
                    <a:pt x="2682" y="0"/>
                    <a:pt x="17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6" name="Google Shape;466;p36"/>
          <p:cNvSpPr/>
          <p:nvPr/>
        </p:nvSpPr>
        <p:spPr>
          <a:xfrm>
            <a:off x="0" y="0"/>
            <a:ext cx="648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6">
            <a:hlinkClick r:id="rId3" action="ppaction://hlinksldjump"/>
          </p:cNvPr>
          <p:cNvSpPr/>
          <p:nvPr/>
        </p:nvSpPr>
        <p:spPr>
          <a:xfrm>
            <a:off x="144009" y="1774503"/>
            <a:ext cx="360000" cy="360000"/>
          </a:xfrm>
          <a:prstGeom prst="roundRect">
            <a:avLst>
              <a:gd name="adj" fmla="val 16667"/>
            </a:avLst>
          </a:prstGeom>
          <a:solidFill>
            <a:schemeClr val="dk2"/>
          </a:solidFill>
          <a:ln>
            <a:noFill/>
          </a:ln>
          <a:effectLst>
            <a:outerShdw blurRad="28575" dist="19050" dir="54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8" name="Google Shape;468;p36"/>
          <p:cNvGrpSpPr/>
          <p:nvPr/>
        </p:nvGrpSpPr>
        <p:grpSpPr>
          <a:xfrm>
            <a:off x="208800" y="1889500"/>
            <a:ext cx="218100" cy="129996"/>
            <a:chOff x="208800" y="1889500"/>
            <a:chExt cx="218100" cy="129996"/>
          </a:xfrm>
        </p:grpSpPr>
        <p:cxnSp>
          <p:nvCxnSpPr>
            <p:cNvPr id="469" name="Google Shape;469;p36"/>
            <p:cNvCxnSpPr/>
            <p:nvPr/>
          </p:nvCxnSpPr>
          <p:spPr>
            <a:xfrm>
              <a:off x="208800" y="2019496"/>
              <a:ext cx="218100" cy="0"/>
            </a:xfrm>
            <a:prstGeom prst="straightConnector1">
              <a:avLst/>
            </a:prstGeom>
            <a:noFill/>
            <a:ln w="19050" cap="flat" cmpd="sng">
              <a:solidFill>
                <a:schemeClr val="accent6"/>
              </a:solidFill>
              <a:prstDash val="solid"/>
              <a:round/>
              <a:headEnd type="none" w="med" len="med"/>
              <a:tailEnd type="none" w="med" len="med"/>
            </a:ln>
          </p:spPr>
        </p:cxnSp>
        <p:cxnSp>
          <p:nvCxnSpPr>
            <p:cNvPr id="470" name="Google Shape;470;p36"/>
            <p:cNvCxnSpPr/>
            <p:nvPr/>
          </p:nvCxnSpPr>
          <p:spPr>
            <a:xfrm>
              <a:off x="208800" y="1954498"/>
              <a:ext cx="218100" cy="0"/>
            </a:xfrm>
            <a:prstGeom prst="straightConnector1">
              <a:avLst/>
            </a:prstGeom>
            <a:noFill/>
            <a:ln w="19050" cap="flat" cmpd="sng">
              <a:solidFill>
                <a:schemeClr val="accent6"/>
              </a:solidFill>
              <a:prstDash val="solid"/>
              <a:round/>
              <a:headEnd type="none" w="med" len="med"/>
              <a:tailEnd type="none" w="med" len="med"/>
            </a:ln>
          </p:spPr>
        </p:cxnSp>
        <p:cxnSp>
          <p:nvCxnSpPr>
            <p:cNvPr id="471" name="Google Shape;471;p36"/>
            <p:cNvCxnSpPr/>
            <p:nvPr/>
          </p:nvCxnSpPr>
          <p:spPr>
            <a:xfrm>
              <a:off x="208800" y="1889500"/>
              <a:ext cx="218100" cy="0"/>
            </a:xfrm>
            <a:prstGeom prst="straightConnector1">
              <a:avLst/>
            </a:prstGeom>
            <a:noFill/>
            <a:ln w="19050" cap="flat" cmpd="sng">
              <a:solidFill>
                <a:schemeClr val="accent6"/>
              </a:solidFill>
              <a:prstDash val="solid"/>
              <a:round/>
              <a:headEnd type="none" w="med" len="med"/>
              <a:tailEnd type="none" w="med" len="med"/>
            </a:ln>
          </p:spPr>
        </p:cxnSp>
      </p:grpSp>
      <p:sp>
        <p:nvSpPr>
          <p:cNvPr id="472" name="Google Shape;472;p36"/>
          <p:cNvSpPr/>
          <p:nvPr/>
        </p:nvSpPr>
        <p:spPr>
          <a:xfrm>
            <a:off x="144009" y="3009011"/>
            <a:ext cx="360000" cy="360000"/>
          </a:xfrm>
          <a:prstGeom prst="roundRect">
            <a:avLst>
              <a:gd name="adj" fmla="val 16667"/>
            </a:avLst>
          </a:prstGeom>
          <a:solidFill>
            <a:schemeClr val="dk2"/>
          </a:solidFill>
          <a:ln>
            <a:noFill/>
          </a:ln>
          <a:effectLst>
            <a:outerShdw blurRad="28575" dist="19050" dir="5400000" algn="bl" rotWithShape="0">
              <a:schemeClr val="dk1">
                <a:alpha val="10000"/>
              </a:schemeClr>
            </a:outerShdw>
          </a:effectLst>
        </p:spPr>
        <p:txBody>
          <a:bodyPr spcFirstLastPara="1" wrap="square" lIns="82800" tIns="91425" rIns="91425" bIns="91425" anchor="ctr" anchorCtr="0">
            <a:noAutofit/>
          </a:bodyPr>
          <a:lstStyle/>
          <a:p>
            <a:pPr marL="0" lvl="0" indent="0" algn="ctr" rtl="0">
              <a:spcBef>
                <a:spcPts val="0"/>
              </a:spcBef>
              <a:spcAft>
                <a:spcPts val="0"/>
              </a:spcAft>
              <a:buNone/>
            </a:pPr>
            <a:endParaRPr sz="1600"/>
          </a:p>
        </p:txBody>
      </p:sp>
      <p:sp>
        <p:nvSpPr>
          <p:cNvPr id="473" name="Google Shape;473;p36">
            <a:hlinkClick r:id="rId4" action="ppaction://hlinksldjump"/>
          </p:cNvPr>
          <p:cNvSpPr/>
          <p:nvPr/>
        </p:nvSpPr>
        <p:spPr>
          <a:xfrm>
            <a:off x="219302" y="3099300"/>
            <a:ext cx="209400" cy="179400"/>
          </a:xfrm>
          <a:prstGeom prst="upArrow">
            <a:avLst>
              <a:gd name="adj1" fmla="val 81568"/>
              <a:gd name="adj2"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6"/>
          <p:cNvSpPr/>
          <p:nvPr/>
        </p:nvSpPr>
        <p:spPr>
          <a:xfrm>
            <a:off x="144000" y="2185995"/>
            <a:ext cx="360000" cy="360000"/>
          </a:xfrm>
          <a:prstGeom prst="roundRect">
            <a:avLst>
              <a:gd name="adj" fmla="val 16667"/>
            </a:avLst>
          </a:prstGeom>
          <a:solidFill>
            <a:schemeClr val="lt2"/>
          </a:solidFill>
          <a:ln>
            <a:noFill/>
          </a:ln>
          <a:effectLst>
            <a:outerShdw blurRad="28575" dist="19050" dir="5400000" algn="bl" rotWithShape="0">
              <a:schemeClr val="dk1">
                <a:alpha val="10000"/>
              </a:schemeClr>
            </a:outerShdw>
          </a:effectLst>
        </p:spPr>
        <p:txBody>
          <a:bodyPr spcFirstLastPara="1" wrap="square" lIns="90000" tIns="91425" rIns="91425" bIns="91425" anchor="ctr" anchorCtr="0">
            <a:noAutofit/>
          </a:bodyPr>
          <a:lstStyle/>
          <a:p>
            <a:pPr marL="0" lvl="0" indent="0" algn="l" rtl="0">
              <a:spcBef>
                <a:spcPts val="0"/>
              </a:spcBef>
              <a:spcAft>
                <a:spcPts val="0"/>
              </a:spcAft>
              <a:buNone/>
            </a:pPr>
            <a:endParaRPr sz="1600">
              <a:solidFill>
                <a:schemeClr val="accent6"/>
              </a:solidFill>
            </a:endParaRPr>
          </a:p>
        </p:txBody>
      </p:sp>
      <p:sp>
        <p:nvSpPr>
          <p:cNvPr id="475" name="Google Shape;475;p36">
            <a:hlinkClick r:id="" action="ppaction://hlinkshowjump?jump=nextslide"/>
          </p:cNvPr>
          <p:cNvSpPr/>
          <p:nvPr/>
        </p:nvSpPr>
        <p:spPr>
          <a:xfrm rot="5400000">
            <a:off x="228300" y="2283195"/>
            <a:ext cx="191400" cy="1656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6"/>
          <p:cNvSpPr/>
          <p:nvPr/>
        </p:nvSpPr>
        <p:spPr>
          <a:xfrm>
            <a:off x="144000" y="2597509"/>
            <a:ext cx="360000" cy="360000"/>
          </a:xfrm>
          <a:prstGeom prst="roundRect">
            <a:avLst>
              <a:gd name="adj" fmla="val 16667"/>
            </a:avLst>
          </a:prstGeom>
          <a:solidFill>
            <a:schemeClr val="lt2"/>
          </a:solidFill>
          <a:ln>
            <a:noFill/>
          </a:ln>
          <a:effectLst>
            <a:outerShdw blurRad="28575" dist="19050" dir="5400000" algn="bl" rotWithShape="0">
              <a:schemeClr val="dk1">
                <a:alpha val="10000"/>
              </a:schemeClr>
            </a:outerShdw>
          </a:effectLst>
        </p:spPr>
        <p:txBody>
          <a:bodyPr spcFirstLastPara="1" wrap="square" lIns="90000" tIns="91425" rIns="91425" bIns="91425" anchor="ctr" anchorCtr="0">
            <a:noAutofit/>
          </a:bodyPr>
          <a:lstStyle/>
          <a:p>
            <a:pPr marL="0" lvl="0" indent="0" algn="l" rtl="0">
              <a:spcBef>
                <a:spcPts val="0"/>
              </a:spcBef>
              <a:spcAft>
                <a:spcPts val="0"/>
              </a:spcAft>
              <a:buNone/>
            </a:pPr>
            <a:endParaRPr sz="1600">
              <a:solidFill>
                <a:schemeClr val="accent6"/>
              </a:solidFill>
            </a:endParaRPr>
          </a:p>
        </p:txBody>
      </p:sp>
      <p:sp>
        <p:nvSpPr>
          <p:cNvPr id="477" name="Google Shape;477;p36">
            <a:hlinkClick r:id="" action="ppaction://hlinkshowjump?jump=previousslide"/>
          </p:cNvPr>
          <p:cNvSpPr/>
          <p:nvPr/>
        </p:nvSpPr>
        <p:spPr>
          <a:xfrm rot="-5400000" flipH="1">
            <a:off x="228300" y="2694709"/>
            <a:ext cx="191400" cy="1656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6">
            <a:hlinkClick r:id="rId3" action="ppaction://hlinksldjump"/>
          </p:cNvPr>
          <p:cNvSpPr/>
          <p:nvPr/>
        </p:nvSpPr>
        <p:spPr>
          <a:xfrm>
            <a:off x="144009" y="1774503"/>
            <a:ext cx="360000" cy="360000"/>
          </a:xfrm>
          <a:prstGeom prst="roundRect">
            <a:avLst>
              <a:gd name="adj" fmla="val 16667"/>
            </a:avLst>
          </a:prstGeom>
          <a:noFill/>
          <a:ln>
            <a:noFill/>
          </a:ln>
          <a:effectLst>
            <a:outerShdw blurRad="28575" dist="19050" dir="54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89;p37">
            <a:extLst>
              <a:ext uri="{FF2B5EF4-FFF2-40B4-BE49-F238E27FC236}">
                <a16:creationId xmlns:a16="http://schemas.microsoft.com/office/drawing/2014/main" id="{B175E378-FA9A-44EC-8A04-F54CEBD6348A}"/>
              </a:ext>
            </a:extLst>
          </p:cNvPr>
          <p:cNvSpPr/>
          <p:nvPr/>
        </p:nvSpPr>
        <p:spPr>
          <a:xfrm>
            <a:off x="4004877" y="1147481"/>
            <a:ext cx="986400" cy="986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6"/>
              </a:solidFill>
              <a:latin typeface="Cambria" panose="02040503050406030204" pitchFamily="18" charset="0"/>
              <a:ea typeface="Cambria" panose="02040503050406030204" pitchFamily="18" charset="0"/>
            </a:endParaRPr>
          </a:p>
        </p:txBody>
      </p:sp>
      <p:sp>
        <p:nvSpPr>
          <p:cNvPr id="142" name="Google Shape;492;p37">
            <a:extLst>
              <a:ext uri="{FF2B5EF4-FFF2-40B4-BE49-F238E27FC236}">
                <a16:creationId xmlns:a16="http://schemas.microsoft.com/office/drawing/2014/main" id="{80C8465F-2FCC-4FB1-98A0-D3BED26120C4}"/>
              </a:ext>
            </a:extLst>
          </p:cNvPr>
          <p:cNvSpPr txBox="1">
            <a:spLocks/>
          </p:cNvSpPr>
          <p:nvPr/>
        </p:nvSpPr>
        <p:spPr>
          <a:xfrm>
            <a:off x="3951212" y="1283555"/>
            <a:ext cx="1111046" cy="683992"/>
          </a:xfrm>
          <a:prstGeom prst="rect">
            <a:avLst/>
          </a:prstGeom>
        </p:spPr>
        <p:txBody>
          <a:bodyPr spcFirstLastPara="1" wrap="square" lIns="90000" tIns="91425" rIns="90000"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6000" b="1">
                <a:solidFill>
                  <a:schemeClr val="accent6"/>
                </a:solidFill>
                <a:latin typeface="Cambria" panose="02040503050406030204" pitchFamily="18" charset="0"/>
                <a:ea typeface="Cambria" panose="02040503050406030204" pitchFamily="18" charset="0"/>
              </a:rPr>
              <a:t>02</a:t>
            </a:r>
          </a:p>
        </p:txBody>
      </p:sp>
      <p:sp>
        <p:nvSpPr>
          <p:cNvPr id="6" name="TextBox 5">
            <a:extLst>
              <a:ext uri="{FF2B5EF4-FFF2-40B4-BE49-F238E27FC236}">
                <a16:creationId xmlns:a16="http://schemas.microsoft.com/office/drawing/2014/main" id="{DF319EC8-AA1B-450F-B496-F4EBA3D3E7AA}"/>
              </a:ext>
            </a:extLst>
          </p:cNvPr>
          <p:cNvSpPr txBox="1"/>
          <p:nvPr/>
        </p:nvSpPr>
        <p:spPr>
          <a:xfrm>
            <a:off x="1745086" y="2352977"/>
            <a:ext cx="5746972" cy="901593"/>
          </a:xfrm>
          <a:prstGeom prst="rect">
            <a:avLst/>
          </a:prstGeom>
          <a:noFill/>
        </p:spPr>
        <p:txBody>
          <a:bodyPr wrap="square" rtlCol="0">
            <a:spAutoFit/>
          </a:bodyPr>
          <a:lstStyle/>
          <a:p>
            <a:pPr algn="ctr">
              <a:lnSpc>
                <a:spcPct val="150000"/>
              </a:lnSpc>
            </a:pPr>
            <a:r>
              <a:rPr lang="en-US" sz="4000" b="1" dirty="0">
                <a:solidFill>
                  <a:srgbClr val="FF0000"/>
                </a:solidFill>
                <a:latin typeface="Cambria" panose="02040503050406030204" pitchFamily="18" charset="0"/>
                <a:ea typeface="Cambria" panose="02040503050406030204" pitchFamily="18" charset="0"/>
              </a:rPr>
              <a:t>ÔN TẬP VỀ CÂU</a:t>
            </a:r>
          </a:p>
        </p:txBody>
      </p:sp>
      <p:pic>
        <p:nvPicPr>
          <p:cNvPr id="138" name="Google Shape;219;p3">
            <a:extLst>
              <a:ext uri="{FF2B5EF4-FFF2-40B4-BE49-F238E27FC236}">
                <a16:creationId xmlns:a16="http://schemas.microsoft.com/office/drawing/2014/main" id="{0A7D2A61-F265-4757-BBA2-09665E9B23DB}"/>
              </a:ext>
            </a:extLst>
          </p:cNvPr>
          <p:cNvPicPr preferRelativeResize="0"/>
          <p:nvPr/>
        </p:nvPicPr>
        <p:blipFill rotWithShape="1">
          <a:blip r:embed="rId5">
            <a:alphaModFix/>
          </a:blip>
          <a:srcRect/>
          <a:stretch/>
        </p:blipFill>
        <p:spPr>
          <a:xfrm>
            <a:off x="1" y="5012267"/>
            <a:ext cx="657590" cy="131233"/>
          </a:xfrm>
          <a:prstGeom prst="rect">
            <a:avLst/>
          </a:prstGeom>
          <a:noFill/>
          <a:ln>
            <a:noFill/>
          </a:ln>
        </p:spPr>
      </p:pic>
    </p:spTree>
  </p:cSld>
  <p:clrMapOvr>
    <a:masterClrMapping/>
  </p:clrMapOvr>
  <p:transition spd="med">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6" name="Google Shape;276;p34"/>
          <p:cNvSpPr/>
          <p:nvPr/>
        </p:nvSpPr>
        <p:spPr>
          <a:xfrm>
            <a:off x="6953550" y="30"/>
            <a:ext cx="2190457" cy="1845020"/>
          </a:xfrm>
          <a:custGeom>
            <a:avLst/>
            <a:gdLst/>
            <a:ahLst/>
            <a:cxnLst/>
            <a:rect l="l" t="t" r="r" b="b"/>
            <a:pathLst>
              <a:path w="16563" h="13951" extrusionOk="0">
                <a:moveTo>
                  <a:pt x="16562" y="1"/>
                </a:moveTo>
                <a:lnTo>
                  <a:pt x="467" y="1"/>
                </a:lnTo>
                <a:cubicBezTo>
                  <a:pt x="0" y="2794"/>
                  <a:pt x="3168" y="4851"/>
                  <a:pt x="5606" y="3556"/>
                </a:cubicBezTo>
                <a:cubicBezTo>
                  <a:pt x="6732" y="2988"/>
                  <a:pt x="7838" y="1710"/>
                  <a:pt x="9211" y="2140"/>
                </a:cubicBezTo>
                <a:cubicBezTo>
                  <a:pt x="10811" y="2812"/>
                  <a:pt x="11074" y="5118"/>
                  <a:pt x="10255" y="6492"/>
                </a:cubicBezTo>
                <a:cubicBezTo>
                  <a:pt x="9411" y="7518"/>
                  <a:pt x="9377" y="8784"/>
                  <a:pt x="10787" y="9289"/>
                </a:cubicBezTo>
                <a:cubicBezTo>
                  <a:pt x="12405" y="9770"/>
                  <a:pt x="13101" y="8152"/>
                  <a:pt x="14122" y="8361"/>
                </a:cubicBezTo>
                <a:cubicBezTo>
                  <a:pt x="15262" y="8930"/>
                  <a:pt x="14300" y="10271"/>
                  <a:pt x="14050" y="11117"/>
                </a:cubicBezTo>
                <a:cubicBezTo>
                  <a:pt x="13689" y="12539"/>
                  <a:pt x="15160" y="13951"/>
                  <a:pt x="16562" y="134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4"/>
          <p:cNvSpPr/>
          <p:nvPr/>
        </p:nvSpPr>
        <p:spPr>
          <a:xfrm>
            <a:off x="7423302" y="-57631"/>
            <a:ext cx="1720705" cy="723804"/>
          </a:xfrm>
          <a:custGeom>
            <a:avLst/>
            <a:gdLst/>
            <a:ahLst/>
            <a:cxnLst/>
            <a:rect l="l" t="t" r="r" b="b"/>
            <a:pathLst>
              <a:path w="13011" h="5473" extrusionOk="0">
                <a:moveTo>
                  <a:pt x="369" y="1677"/>
                </a:moveTo>
                <a:cubicBezTo>
                  <a:pt x="828" y="2488"/>
                  <a:pt x="1763" y="3052"/>
                  <a:pt x="2703" y="2927"/>
                </a:cubicBezTo>
                <a:cubicBezTo>
                  <a:pt x="4540" y="2696"/>
                  <a:pt x="5570" y="1"/>
                  <a:pt x="7595" y="617"/>
                </a:cubicBezTo>
                <a:cubicBezTo>
                  <a:pt x="9299" y="1290"/>
                  <a:pt x="8130" y="2547"/>
                  <a:pt x="7835" y="3720"/>
                </a:cubicBezTo>
                <a:cubicBezTo>
                  <a:pt x="7709" y="4590"/>
                  <a:pt x="8503" y="5472"/>
                  <a:pt x="9383" y="5436"/>
                </a:cubicBezTo>
                <a:cubicBezTo>
                  <a:pt x="10693" y="5383"/>
                  <a:pt x="11614" y="3628"/>
                  <a:pt x="13010" y="4063"/>
                </a:cubicBezTo>
                <a:lnTo>
                  <a:pt x="13010" y="436"/>
                </a:lnTo>
                <a:lnTo>
                  <a:pt x="1" y="436"/>
                </a:lnTo>
                <a:cubicBezTo>
                  <a:pt x="35" y="872"/>
                  <a:pt x="153" y="1297"/>
                  <a:pt x="369" y="167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4"/>
          <p:cNvSpPr/>
          <p:nvPr/>
        </p:nvSpPr>
        <p:spPr>
          <a:xfrm>
            <a:off x="7442932" y="-117287"/>
            <a:ext cx="1759057" cy="867163"/>
          </a:xfrm>
          <a:custGeom>
            <a:avLst/>
            <a:gdLst/>
            <a:ahLst/>
            <a:cxnLst/>
            <a:rect l="l" t="t" r="r" b="b"/>
            <a:pathLst>
              <a:path w="13301" h="6557" fill="none" extrusionOk="0">
                <a:moveTo>
                  <a:pt x="1980" y="1"/>
                </a:moveTo>
                <a:cubicBezTo>
                  <a:pt x="2310" y="1008"/>
                  <a:pt x="2005" y="2194"/>
                  <a:pt x="1228" y="2913"/>
                </a:cubicBezTo>
                <a:cubicBezTo>
                  <a:pt x="1057" y="3071"/>
                  <a:pt x="856" y="3212"/>
                  <a:pt x="625" y="3237"/>
                </a:cubicBezTo>
                <a:cubicBezTo>
                  <a:pt x="395" y="3260"/>
                  <a:pt x="135" y="3132"/>
                  <a:pt x="79" y="2906"/>
                </a:cubicBezTo>
                <a:cubicBezTo>
                  <a:pt x="0" y="2591"/>
                  <a:pt x="327" y="2328"/>
                  <a:pt x="625" y="2202"/>
                </a:cubicBezTo>
                <a:cubicBezTo>
                  <a:pt x="1415" y="1870"/>
                  <a:pt x="2322" y="1849"/>
                  <a:pt x="3144" y="2090"/>
                </a:cubicBezTo>
                <a:cubicBezTo>
                  <a:pt x="3966" y="2330"/>
                  <a:pt x="4705" y="2822"/>
                  <a:pt x="5285" y="3453"/>
                </a:cubicBezTo>
                <a:cubicBezTo>
                  <a:pt x="5679" y="3880"/>
                  <a:pt x="6002" y="4367"/>
                  <a:pt x="6352" y="4831"/>
                </a:cubicBezTo>
                <a:cubicBezTo>
                  <a:pt x="6703" y="5294"/>
                  <a:pt x="7089" y="5743"/>
                  <a:pt x="7575" y="6060"/>
                </a:cubicBezTo>
                <a:cubicBezTo>
                  <a:pt x="8062" y="6379"/>
                  <a:pt x="8663" y="6557"/>
                  <a:pt x="9233" y="6436"/>
                </a:cubicBezTo>
                <a:cubicBezTo>
                  <a:pt x="9801" y="6316"/>
                  <a:pt x="10313" y="5856"/>
                  <a:pt x="10391" y="5280"/>
                </a:cubicBezTo>
                <a:cubicBezTo>
                  <a:pt x="10427" y="5013"/>
                  <a:pt x="10362" y="4722"/>
                  <a:pt x="10171" y="4531"/>
                </a:cubicBezTo>
                <a:cubicBezTo>
                  <a:pt x="9982" y="4341"/>
                  <a:pt x="9653" y="4283"/>
                  <a:pt x="9435" y="4439"/>
                </a:cubicBezTo>
                <a:cubicBezTo>
                  <a:pt x="9213" y="4599"/>
                  <a:pt x="9165" y="4926"/>
                  <a:pt x="9271" y="5178"/>
                </a:cubicBezTo>
                <a:cubicBezTo>
                  <a:pt x="9376" y="5429"/>
                  <a:pt x="9601" y="5611"/>
                  <a:pt x="9841" y="5739"/>
                </a:cubicBezTo>
                <a:cubicBezTo>
                  <a:pt x="10566" y="6129"/>
                  <a:pt x="11501" y="6090"/>
                  <a:pt x="12192" y="5642"/>
                </a:cubicBezTo>
                <a:cubicBezTo>
                  <a:pt x="12883" y="5194"/>
                  <a:pt x="13301" y="4356"/>
                  <a:pt x="13242" y="3536"/>
                </a:cubicBezTo>
              </a:path>
            </a:pathLst>
          </a:custGeom>
          <a:noFill/>
          <a:ln w="9525" cap="flat" cmpd="sng">
            <a:solidFill>
              <a:schemeClr val="accent1"/>
            </a:solidFill>
            <a:prstDash val="solid"/>
            <a:miter lim="10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Rounded Rectangle 32">
            <a:extLst>
              <a:ext uri="{FF2B5EF4-FFF2-40B4-BE49-F238E27FC236}">
                <a16:creationId xmlns:a16="http://schemas.microsoft.com/office/drawing/2014/main" id="{A4781609-B8A3-42AF-A845-256761E0681C}"/>
              </a:ext>
            </a:extLst>
          </p:cNvPr>
          <p:cNvSpPr/>
          <p:nvPr/>
        </p:nvSpPr>
        <p:spPr>
          <a:xfrm>
            <a:off x="137504" y="-48133"/>
            <a:ext cx="9006496" cy="2090064"/>
          </a:xfrm>
          <a:prstGeom prst="roundRect">
            <a:avLst>
              <a:gd name="adj" fmla="val 13933"/>
            </a:avLst>
          </a:prstGeom>
          <a:solidFill>
            <a:srgbClr val="FFFFFF"/>
          </a:solidFill>
          <a:ln w="28575" cap="flat" cmpd="sng" algn="ctr">
            <a:solidFill>
              <a:sysClr val="windowText" lastClr="000000">
                <a:lumMod val="90000"/>
                <a:lumOff val="10000"/>
              </a:sysClr>
            </a:solidFill>
            <a:prstDash val="dash"/>
          </a:ln>
          <a:effectLst/>
        </p:spPr>
        <p:txBody>
          <a:bodyPr rtlCol="0" anchor="ctr"/>
          <a:lstStyle/>
          <a:p>
            <a:pPr algn="just">
              <a:lnSpc>
                <a:spcPct val="150000"/>
              </a:lnSpc>
            </a:pPr>
            <a:r>
              <a:rPr kumimoji="0" lang="en-US" sz="18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sym typeface="Arial"/>
              </a:rPr>
              <a:t>Chọn</a:t>
            </a:r>
            <a:r>
              <a:rPr kumimoji="0" lang="en-US" sz="1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18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sym typeface="Arial"/>
              </a:rPr>
              <a:t>một</a:t>
            </a:r>
            <a:r>
              <a:rPr kumimoji="0" lang="en-US" sz="1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18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sym typeface="Arial"/>
              </a:rPr>
              <a:t>trong</a:t>
            </a:r>
            <a:r>
              <a:rPr kumimoji="0" lang="en-US" sz="1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18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sym typeface="Arial"/>
              </a:rPr>
              <a:t>hai</a:t>
            </a:r>
            <a:r>
              <a:rPr kumimoji="0" lang="en-US" sz="1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18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sym typeface="Arial"/>
              </a:rPr>
              <a:t>đề</a:t>
            </a:r>
            <a:r>
              <a:rPr kumimoji="0" lang="en-US" sz="1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18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sym typeface="Arial"/>
              </a:rPr>
              <a:t>sau</a:t>
            </a:r>
            <a:r>
              <a:rPr kumimoji="0" lang="en-US" sz="1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p>
          <a:p>
            <a:pPr algn="just">
              <a:lnSpc>
                <a:spcPct val="150000"/>
              </a:lnSpc>
            </a:pPr>
            <a:r>
              <a:rPr lang="en-US" sz="1800" b="1" kern="1200" dirty="0">
                <a:solidFill>
                  <a:schemeClr val="tx1"/>
                </a:solidFill>
                <a:latin typeface="Cambria" panose="02040503050406030204" pitchFamily="18" charset="0"/>
                <a:ea typeface="Cambria" panose="02040503050406030204" pitchFamily="18" charset="0"/>
                <a:cs typeface="Arial" panose="020B0604020202020204" pitchFamily="34" charset="0"/>
              </a:rPr>
              <a:t>a.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Viết</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đoạn</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văn</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ngắn</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tả</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cảnh</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nắng</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sớm</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Chọn</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em</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thích</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đoạn</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văn</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em</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vừa</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viết</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và</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cho</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biết</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đó</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là</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đơn</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hay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ghép</a:t>
            </a:r>
            <a:r>
              <a:rPr lang="en-US"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p>
          <a:p>
            <a:pPr algn="just">
              <a:lnSpc>
                <a:spcPct val="150000"/>
              </a:lnSpc>
            </a:pPr>
            <a:r>
              <a:rPr lang="en-US" sz="1800" dirty="0">
                <a:solidFill>
                  <a:schemeClr val="tx1"/>
                </a:solidFill>
                <a:latin typeface="Cambria" panose="02040503050406030204" pitchFamily="18" charset="0"/>
                <a:ea typeface="Cambria" panose="02040503050406030204" pitchFamily="18" charset="0"/>
                <a:cs typeface="Times New Roman" panose="02020603050405020304" pitchFamily="18" charset="0"/>
              </a:rPr>
              <a:t>b.</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Viết đoạn văn ngắn tả cảnh bắt đầu một trận mưa rào. Chọn một câu em thích trong đoạn văn em vừa viết và cho biết đó là câu đơn và câu ghép. </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26" name="Picture 2" descr="Ôn tập cuối năm học lớp 5 Tiết 7 (trang 118, 119) | Cánh diều">
            <a:extLst>
              <a:ext uri="{FF2B5EF4-FFF2-40B4-BE49-F238E27FC236}">
                <a16:creationId xmlns:a16="http://schemas.microsoft.com/office/drawing/2014/main" id="{E4E907A3-75E0-CD9B-AF78-D82CCB552D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27" y="2158809"/>
            <a:ext cx="4262617" cy="29133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Ôn tập cuối năm học lớp 5 Tiết 7 (trang 118, 119) | Cánh diều">
            <a:extLst>
              <a:ext uri="{FF2B5EF4-FFF2-40B4-BE49-F238E27FC236}">
                <a16:creationId xmlns:a16="http://schemas.microsoft.com/office/drawing/2014/main" id="{3244FE13-E130-48BF-E25A-15EE7BFE9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2041931"/>
            <a:ext cx="4572000" cy="3065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sh dir="u"/>
  </p:transition>
</p:sld>
</file>

<file path=ppt/theme/theme1.xml><?xml version="1.0" encoding="utf-8"?>
<a:theme xmlns:a="http://schemas.openxmlformats.org/drawingml/2006/main" name="Cute Characters Lesson for Pre-K by Slidesgo">
  <a:themeElements>
    <a:clrScheme name="Simple Light">
      <a:dk1>
        <a:srgbClr val="30444F"/>
      </a:dk1>
      <a:lt1>
        <a:srgbClr val="B57559"/>
      </a:lt1>
      <a:dk2>
        <a:srgbClr val="CAB5E3"/>
      </a:dk2>
      <a:lt2>
        <a:srgbClr val="FFA3C4"/>
      </a:lt2>
      <a:accent1>
        <a:srgbClr val="FFB899"/>
      </a:accent1>
      <a:accent2>
        <a:srgbClr val="FFE15C"/>
      </a:accent2>
      <a:accent3>
        <a:srgbClr val="B1F1A7"/>
      </a:accent3>
      <a:accent4>
        <a:srgbClr val="A7E1F1"/>
      </a:accent4>
      <a:accent5>
        <a:srgbClr val="FFF8EB"/>
      </a:accent5>
      <a:accent6>
        <a:srgbClr val="FFFFFF"/>
      </a:accent6>
      <a:hlink>
        <a:srgbClr val="3044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TotalTime>
  <Words>410</Words>
  <Application>Microsoft Office PowerPoint</Application>
  <PresentationFormat>On-screen Show (16:9)</PresentationFormat>
  <Paragraphs>50</Paragraphs>
  <Slides>11</Slides>
  <Notes>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Cambria</vt:lpstr>
      <vt:lpstr>Nunito Black</vt:lpstr>
      <vt:lpstr>Bebas Neue</vt:lpstr>
      <vt:lpstr>Times New Roman</vt:lpstr>
      <vt:lpstr>Courier New</vt:lpstr>
      <vt:lpstr>Montserrat Medium</vt:lpstr>
      <vt:lpstr>Pacifico</vt:lpstr>
      <vt:lpstr>Arial</vt:lpstr>
      <vt:lpstr>Cute Characters Lesson for Pre-K by Slidesgo</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FPT</cp:lastModifiedBy>
  <cp:revision>14</cp:revision>
  <dcterms:modified xsi:type="dcterms:W3CDTF">2025-04-27T02:35:43Z</dcterms:modified>
</cp:coreProperties>
</file>