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3.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7" r:id="rId1"/>
  </p:sldMasterIdLst>
  <p:notesMasterIdLst>
    <p:notesMasterId r:id="rId39"/>
  </p:notesMasterIdLst>
  <p:sldIdLst>
    <p:sldId id="331" r:id="rId2"/>
    <p:sldId id="283" r:id="rId3"/>
    <p:sldId id="299" r:id="rId4"/>
    <p:sldId id="258" r:id="rId5"/>
    <p:sldId id="293" r:id="rId6"/>
    <p:sldId id="294" r:id="rId7"/>
    <p:sldId id="300" r:id="rId8"/>
    <p:sldId id="284" r:id="rId9"/>
    <p:sldId id="285" r:id="rId10"/>
    <p:sldId id="310" r:id="rId11"/>
    <p:sldId id="257" r:id="rId12"/>
    <p:sldId id="316" r:id="rId13"/>
    <p:sldId id="273" r:id="rId14"/>
    <p:sldId id="303" r:id="rId15"/>
    <p:sldId id="295" r:id="rId16"/>
    <p:sldId id="287" r:id="rId17"/>
    <p:sldId id="297" r:id="rId18"/>
    <p:sldId id="304" r:id="rId19"/>
    <p:sldId id="317" r:id="rId20"/>
    <p:sldId id="309" r:id="rId21"/>
    <p:sldId id="318" r:id="rId22"/>
    <p:sldId id="311" r:id="rId23"/>
    <p:sldId id="323" r:id="rId24"/>
    <p:sldId id="322" r:id="rId25"/>
    <p:sldId id="319" r:id="rId26"/>
    <p:sldId id="320" r:id="rId27"/>
    <p:sldId id="321" r:id="rId28"/>
    <p:sldId id="313" r:id="rId29"/>
    <p:sldId id="315" r:id="rId30"/>
    <p:sldId id="324" r:id="rId31"/>
    <p:sldId id="325" r:id="rId32"/>
    <p:sldId id="326" r:id="rId33"/>
    <p:sldId id="327" r:id="rId34"/>
    <p:sldId id="328" r:id="rId35"/>
    <p:sldId id="329" r:id="rId36"/>
    <p:sldId id="330" r:id="rId37"/>
    <p:sldId id="296" r:id="rId38"/>
  </p:sldIdLst>
  <p:sldSz cx="16778288" cy="9475788"/>
  <p:notesSz cx="6858000" cy="9144000"/>
  <p:defaultTextStyle>
    <a:defPPr>
      <a:defRPr lang="zh-CN"/>
    </a:defPPr>
    <a:lvl1pPr marL="0" lvl="0"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eaLnBrk="1" fontAlgn="base" latinLnBrk="0" hangingPunct="1">
      <a:lnSpc>
        <a:spcPct val="100000"/>
      </a:lnSpc>
      <a:spcBef>
        <a:spcPct val="0"/>
      </a:spcBef>
      <a:spcAft>
        <a:spcPct val="0"/>
      </a:spcAft>
      <a:buNone/>
      <a:defRPr sz="3000" b="0" i="0" u="none" kern="1200" baseline="0">
        <a:solidFill>
          <a:schemeClr val="tx1"/>
        </a:solidFill>
        <a:latin typeface="Arial" panose="020B0604020202020204" pitchFamily="34" charset="0"/>
        <a:ea typeface="宋体" panose="02010600030101010101" pitchFamily="2" charset="-122"/>
      </a:defRPr>
    </a:lvl9pPr>
  </p:defaultTextStyle>
  <p:extLst>
    <p:ext uri="{EFAFB233-063F-42B5-8137-9DF3F51BA10A}">
      <p15:sldGuideLst xmlns:p15="http://schemas.microsoft.com/office/powerpoint/2012/main">
        <p15:guide id="1" orient="horz" pos="2985">
          <p15:clr>
            <a:srgbClr val="A4A3A4"/>
          </p15:clr>
        </p15:guide>
        <p15:guide id="2" pos="528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3506BA"/>
    <a:srgbClr val="FF99FF"/>
    <a:srgbClr val="FF3300"/>
    <a:srgbClr val="9F1203"/>
    <a:srgbClr val="9E0040"/>
    <a:srgbClr val="FF0066"/>
    <a:srgbClr val="99FFCC"/>
    <a:srgbClr val="33CCFF"/>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654" autoAdjust="0"/>
    <p:restoredTop sz="94660"/>
  </p:normalViewPr>
  <p:slideViewPr>
    <p:cSldViewPr showGuides="1">
      <p:cViewPr varScale="1">
        <p:scale>
          <a:sx n="46" d="100"/>
          <a:sy n="46" d="100"/>
        </p:scale>
        <p:origin x="680" y="24"/>
      </p:cViewPr>
      <p:guideLst>
        <p:guide orient="horz" pos="2985"/>
        <p:guide pos="5285"/>
      </p:guideLst>
    </p:cSldViewPr>
  </p:slideViewPr>
  <p:notesTextViewPr>
    <p:cViewPr>
      <p:scale>
        <a:sx n="100" d="100"/>
        <a:sy n="100" d="100"/>
      </p:scale>
      <p:origin x="0" y="0"/>
    </p:cViewPr>
  </p:notesTextViewPr>
  <p:sorterViewPr>
    <p:cViewPr>
      <p:scale>
        <a:sx n="86" d="100"/>
        <a:sy n="86" d="100"/>
      </p:scale>
      <p:origin x="0" y="-320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页眉占位符 16385"/>
          <p:cNvSpPr>
            <a:spLocks noGrp="1"/>
          </p:cNvSpPr>
          <p:nvPr>
            <p:ph type="hdr" sz="quarter"/>
          </p:nvPr>
        </p:nvSpPr>
        <p:spPr>
          <a:xfrm>
            <a:off x="0" y="0"/>
            <a:ext cx="2971800" cy="457200"/>
          </a:xfrm>
          <a:prstGeom prst="rect">
            <a:avLst/>
          </a:prstGeom>
          <a:noFill/>
          <a:ln w="9525">
            <a:noFill/>
          </a:ln>
        </p:spPr>
        <p:txBody>
          <a:bodyPr/>
          <a:lstStyle/>
          <a:p>
            <a:pPr lvl="0"/>
            <a:endParaRPr lang="zh-CN" sz="1200" dirty="0"/>
          </a:p>
        </p:txBody>
      </p:sp>
      <p:sp>
        <p:nvSpPr>
          <p:cNvPr id="16387" name="日期占位符 16386"/>
          <p:cNvSpPr>
            <a:spLocks noGrp="1"/>
          </p:cNvSpPr>
          <p:nvPr>
            <p:ph type="dt" idx="1"/>
          </p:nvPr>
        </p:nvSpPr>
        <p:spPr>
          <a:xfrm>
            <a:off x="3884613" y="0"/>
            <a:ext cx="2971800" cy="457200"/>
          </a:xfrm>
          <a:prstGeom prst="rect">
            <a:avLst/>
          </a:prstGeom>
          <a:noFill/>
          <a:ln w="9525">
            <a:noFill/>
          </a:ln>
        </p:spPr>
        <p:txBody>
          <a:bodyPr/>
          <a:lstStyle/>
          <a:p>
            <a:pPr lvl="0" algn="r"/>
            <a:endParaRPr lang="zh-CN" altLang="en-US" sz="1200" dirty="0"/>
          </a:p>
        </p:txBody>
      </p:sp>
      <p:sp>
        <p:nvSpPr>
          <p:cNvPr id="16388" name="幻灯片图像占位符 16387"/>
          <p:cNvSpPr>
            <a:spLocks noGrp="1" noRot="1" noChangeAspect="1" noTextEdit="1"/>
          </p:cNvSpPr>
          <p:nvPr>
            <p:ph type="sldImg" idx="2"/>
          </p:nvPr>
        </p:nvSpPr>
        <p:spPr>
          <a:xfrm>
            <a:off x="393700" y="685800"/>
            <a:ext cx="6070600" cy="3429000"/>
          </a:xfrm>
          <a:prstGeom prst="rect">
            <a:avLst/>
          </a:prstGeom>
          <a:ln w="9525" cap="flat" cmpd="sng">
            <a:solidFill>
              <a:srgbClr val="000000"/>
            </a:solidFill>
            <a:prstDash val="solid"/>
            <a:miter/>
            <a:headEnd type="none" w="med" len="med"/>
            <a:tailEnd type="none" w="med" len="med"/>
          </a:ln>
        </p:spPr>
      </p:sp>
      <p:sp>
        <p:nvSpPr>
          <p:cNvPr id="16389" name="文本占位符 16388"/>
          <p:cNvSpPr>
            <a:spLocks noGrp="1"/>
          </p:cNvSpPr>
          <p:nvPr>
            <p:ph type="body" sz="quarter" idx="3"/>
          </p:nvPr>
        </p:nvSpPr>
        <p:spPr>
          <a:xfrm>
            <a:off x="685800" y="4343400"/>
            <a:ext cx="5486400" cy="4114800"/>
          </a:xfrm>
          <a:prstGeom prst="rect">
            <a:avLst/>
          </a:prstGeom>
          <a:noFill/>
          <a:ln w="9525">
            <a:noFill/>
          </a:ln>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6390" name="页脚占位符 16389"/>
          <p:cNvSpPr>
            <a:spLocks noGrp="1"/>
          </p:cNvSpPr>
          <p:nvPr>
            <p:ph type="ftr" sz="quarter" idx="4"/>
          </p:nvPr>
        </p:nvSpPr>
        <p:spPr>
          <a:xfrm>
            <a:off x="0" y="8685213"/>
            <a:ext cx="2971800" cy="457200"/>
          </a:xfrm>
          <a:prstGeom prst="rect">
            <a:avLst/>
          </a:prstGeom>
          <a:noFill/>
          <a:ln w="9525">
            <a:noFill/>
          </a:ln>
        </p:spPr>
        <p:txBody>
          <a:bodyPr anchor="b"/>
          <a:lstStyle/>
          <a:p>
            <a:pPr lvl="0"/>
            <a:endParaRPr lang="zh-CN" sz="1200" dirty="0"/>
          </a:p>
        </p:txBody>
      </p:sp>
      <p:sp>
        <p:nvSpPr>
          <p:cNvPr id="16391" name="灯片编号占位符 16390"/>
          <p:cNvSpPr>
            <a:spLocks noGrp="1"/>
          </p:cNvSpPr>
          <p:nvPr>
            <p:ph type="sldNum" sz="quarter" idx="5"/>
          </p:nvPr>
        </p:nvSpPr>
        <p:spPr>
          <a:xfrm>
            <a:off x="3884613" y="8685213"/>
            <a:ext cx="2971800" cy="457200"/>
          </a:xfrm>
          <a:prstGeom prst="rect">
            <a:avLst/>
          </a:prstGeom>
          <a:noFill/>
          <a:ln w="9525">
            <a:noFill/>
          </a:ln>
        </p:spPr>
        <p:txBody>
          <a:bodyPr anchor="b"/>
          <a:lstStyle/>
          <a:p>
            <a:pPr lvl="0" algn="r"/>
            <a:fld id="{9A0DB2DC-4C9A-4742-B13C-FB6460FD3503}" type="slidenum">
              <a:rPr lang="en-US" altLang="zh-CN" sz="1200" dirty="0"/>
              <a:t>‹#›</a:t>
            </a:fld>
            <a:endParaRPr lang="zh-CN" sz="1200" dirty="0"/>
          </a:p>
        </p:txBody>
      </p:sp>
    </p:spTree>
    <p:extLst>
      <p:ext uri="{BB962C8B-B14F-4D97-AF65-F5344CB8AC3E}">
        <p14:creationId xmlns:p14="http://schemas.microsoft.com/office/powerpoint/2010/main" val="2947591287"/>
      </p:ext>
    </p:extLst>
  </p:cSld>
  <p:clrMap bg1="lt1" tx1="dk1" bg2="lt2" tx2="dk2" accent1="accent1" accent2="accent2" accent3="accent3" accent4="accent4" accent5="accent5" accent6="accent6" hlink="hlink" folHlink="folHlink"/>
  <p:hf hdr="0" ftr="0" dt="0"/>
  <p:notesStyle>
    <a:lvl1pPr marL="0" lvl="0"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23553"/>
          <p:cNvSpPr>
            <a:spLocks noGrp="1" noRot="1" noChangeAspect="1" noTextEdit="1"/>
          </p:cNvSpPr>
          <p:nvPr>
            <p:ph type="sldImg"/>
          </p:nvPr>
        </p:nvSpPr>
        <p:spPr>
          <a:ln/>
        </p:spPr>
      </p:sp>
      <p:sp>
        <p:nvSpPr>
          <p:cNvPr id="23555" name="文本占位符 2355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2</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268104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23553"/>
          <p:cNvSpPr>
            <a:spLocks noGrp="1" noRot="1" noChangeAspect="1" noTextEdit="1"/>
          </p:cNvSpPr>
          <p:nvPr>
            <p:ph type="sldImg"/>
          </p:nvPr>
        </p:nvSpPr>
        <p:spPr>
          <a:ln/>
        </p:spPr>
      </p:sp>
      <p:sp>
        <p:nvSpPr>
          <p:cNvPr id="23555" name="文本占位符 2355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15</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5158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50177"/>
          <p:cNvSpPr>
            <a:spLocks noGrp="1" noRot="1" noChangeAspect="1" noTextEdit="1"/>
          </p:cNvSpPr>
          <p:nvPr>
            <p:ph type="sldImg"/>
          </p:nvPr>
        </p:nvSpPr>
        <p:spPr>
          <a:ln/>
        </p:spPr>
      </p:sp>
      <p:sp>
        <p:nvSpPr>
          <p:cNvPr id="50179" name="文本占位符 5017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16</a:t>
            </a:fld>
            <a:endParaRPr lang="zh-CN" sz="1200" dirty="0"/>
          </a:p>
        </p:txBody>
      </p:sp>
    </p:spTree>
    <p:extLst>
      <p:ext uri="{BB962C8B-B14F-4D97-AF65-F5344CB8AC3E}">
        <p14:creationId xmlns:p14="http://schemas.microsoft.com/office/powerpoint/2010/main" val="2954767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50177"/>
          <p:cNvSpPr>
            <a:spLocks noGrp="1" noRot="1" noChangeAspect="1" noTextEdit="1"/>
          </p:cNvSpPr>
          <p:nvPr>
            <p:ph type="sldImg"/>
          </p:nvPr>
        </p:nvSpPr>
        <p:spPr>
          <a:ln/>
        </p:spPr>
      </p:sp>
      <p:sp>
        <p:nvSpPr>
          <p:cNvPr id="50179" name="文本占位符 5017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17</a:t>
            </a:fld>
            <a:endParaRPr lang="zh-CN" sz="1200" dirty="0"/>
          </a:p>
        </p:txBody>
      </p:sp>
    </p:spTree>
    <p:extLst>
      <p:ext uri="{BB962C8B-B14F-4D97-AF65-F5344CB8AC3E}">
        <p14:creationId xmlns:p14="http://schemas.microsoft.com/office/powerpoint/2010/main" val="2224876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4537285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Kích</a:t>
            </a:r>
            <a:r>
              <a:rPr lang="en-US" altLang="zh-CN" baseline="0" dirty="0"/>
              <a:t> </a:t>
            </a:r>
            <a:r>
              <a:rPr lang="en-US" altLang="zh-CN" baseline="0" dirty="0" err="1"/>
              <a:t>vào</a:t>
            </a:r>
            <a:r>
              <a:rPr lang="en-US" altLang="zh-CN" baseline="0" dirty="0"/>
              <a:t> </a:t>
            </a:r>
            <a:r>
              <a:rPr lang="en-US" altLang="zh-CN" baseline="0" dirty="0" err="1"/>
              <a:t>khung</a:t>
            </a:r>
            <a:r>
              <a:rPr lang="en-US" altLang="zh-CN" baseline="0" dirty="0"/>
              <a:t> </a:t>
            </a:r>
            <a:r>
              <a:rPr lang="en-US" altLang="zh-CN" baseline="0" dirty="0" err="1"/>
              <a:t>chứa</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để</a:t>
            </a:r>
            <a:r>
              <a:rPr lang="en-US" altLang="zh-CN" baseline="0" dirty="0"/>
              <a:t> </a:t>
            </a:r>
            <a:r>
              <a:rPr lang="en-US" altLang="zh-CN" baseline="0" dirty="0" err="1"/>
              <a:t>hiện</a:t>
            </a:r>
            <a:r>
              <a:rPr lang="en-US" altLang="zh-CN" baseline="0" dirty="0"/>
              <a:t> </a:t>
            </a:r>
            <a:r>
              <a:rPr lang="en-US" altLang="zh-CN" baseline="0" dirty="0" err="1"/>
              <a:t>ra</a:t>
            </a:r>
            <a:r>
              <a:rPr lang="en-US" altLang="zh-CN" baseline="0" dirty="0"/>
              <a:t> </a:t>
            </a:r>
            <a:r>
              <a:rPr lang="en-US" altLang="zh-CN" baseline="0" dirty="0" err="1"/>
              <a:t>hình</a:t>
            </a:r>
            <a:r>
              <a:rPr lang="en-US" altLang="zh-CN" baseline="0" dirty="0"/>
              <a:t> </a:t>
            </a:r>
            <a:r>
              <a:rPr lang="en-US" altLang="zh-CN" baseline="0" dirty="0" err="1"/>
              <a:t>của</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p>
          <a:p>
            <a:r>
              <a:rPr lang="en-US" altLang="zh-CN" baseline="0" dirty="0" err="1"/>
              <a:t>Nhóm</a:t>
            </a:r>
            <a:r>
              <a:rPr lang="en-US" altLang="zh-CN" baseline="0" dirty="0"/>
              <a:t> HS </a:t>
            </a:r>
            <a:r>
              <a:rPr lang="en-US" altLang="zh-CN" baseline="0" dirty="0" err="1"/>
              <a:t>chọn</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nào</a:t>
            </a:r>
            <a:r>
              <a:rPr lang="en-US" altLang="zh-CN" baseline="0" dirty="0"/>
              <a:t> </a:t>
            </a:r>
            <a:r>
              <a:rPr lang="en-US" altLang="zh-CN" baseline="0" dirty="0" err="1"/>
              <a:t>thì</a:t>
            </a:r>
            <a:r>
              <a:rPr lang="en-US" altLang="zh-CN" baseline="0" dirty="0"/>
              <a:t> GV </a:t>
            </a:r>
            <a:r>
              <a:rPr lang="en-US" altLang="zh-CN" baseline="0" dirty="0" err="1"/>
              <a:t>nhấn</a:t>
            </a:r>
            <a:r>
              <a:rPr lang="en-US" altLang="zh-CN" baseline="0" dirty="0"/>
              <a:t> </a:t>
            </a:r>
            <a:r>
              <a:rPr lang="en-US" altLang="zh-CN" baseline="0" dirty="0" err="1"/>
              <a:t>chọn</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đó</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586589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43661-B6AF-4818-960E-E1703A3816E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614815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43661-B6AF-4818-960E-E1703A3816E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0705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43661-B6AF-4818-960E-E1703A3816E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65202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43661-B6AF-4818-960E-E1703A3816E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71428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43661-B6AF-4818-960E-E1703A3816E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18551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4</a:t>
            </a:fld>
            <a:endParaRPr lang="zh-CN" sz="1200" dirty="0"/>
          </a:p>
        </p:txBody>
      </p:sp>
    </p:spTree>
    <p:extLst>
      <p:ext uri="{BB962C8B-B14F-4D97-AF65-F5344CB8AC3E}">
        <p14:creationId xmlns:p14="http://schemas.microsoft.com/office/powerpoint/2010/main" val="25887558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43661-B6AF-4818-960E-E1703A3816E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6785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F43661-B6AF-4818-960E-E1703A3816E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55774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53249"/>
          <p:cNvSpPr>
            <a:spLocks noGrp="1" noRot="1" noChangeAspect="1" noTextEdit="1"/>
          </p:cNvSpPr>
          <p:nvPr>
            <p:ph type="sldImg"/>
          </p:nvPr>
        </p:nvSpPr>
        <p:spPr>
          <a:ln/>
        </p:spPr>
      </p:sp>
      <p:sp>
        <p:nvSpPr>
          <p:cNvPr id="53251" name="文本占位符 5325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37</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574389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幻灯片图像占位符 19457"/>
          <p:cNvSpPr>
            <a:spLocks noGrp="1" noRot="1" noChangeAspect="1" noTextEdit="1"/>
          </p:cNvSpPr>
          <p:nvPr>
            <p:ph type="sldImg"/>
          </p:nvPr>
        </p:nvSpPr>
        <p:spPr>
          <a:ln/>
        </p:spPr>
      </p:sp>
      <p:sp>
        <p:nvSpPr>
          <p:cNvPr id="19459" name="文本占位符 194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5</a:t>
            </a:fld>
            <a:endParaRPr lang="zh-CN" sz="1200" dirty="0"/>
          </a:p>
        </p:txBody>
      </p:sp>
    </p:spTree>
    <p:extLst>
      <p:ext uri="{BB962C8B-B14F-4D97-AF65-F5344CB8AC3E}">
        <p14:creationId xmlns:p14="http://schemas.microsoft.com/office/powerpoint/2010/main" val="1812728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8</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1883613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幻灯片图像占位符 23553"/>
          <p:cNvSpPr>
            <a:spLocks noGrp="1" noRot="1" noChangeAspect="1" noTextEdit="1"/>
          </p:cNvSpPr>
          <p:nvPr>
            <p:ph type="sldImg"/>
          </p:nvPr>
        </p:nvSpPr>
        <p:spPr>
          <a:ln/>
        </p:spPr>
      </p:sp>
      <p:sp>
        <p:nvSpPr>
          <p:cNvPr id="23555" name="文本占位符 2355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9</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651007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1410070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11</a:t>
            </a:fld>
            <a:endParaRPr lang="zh-CN" sz="1200" dirty="0"/>
          </a:p>
        </p:txBody>
      </p:sp>
    </p:spTree>
    <p:extLst>
      <p:ext uri="{BB962C8B-B14F-4D97-AF65-F5344CB8AC3E}">
        <p14:creationId xmlns:p14="http://schemas.microsoft.com/office/powerpoint/2010/main" val="1800600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幻灯片图像占位符 53249"/>
          <p:cNvSpPr>
            <a:spLocks noGrp="1" noRot="1" noChangeAspect="1" noTextEdit="1"/>
          </p:cNvSpPr>
          <p:nvPr>
            <p:ph type="sldImg"/>
          </p:nvPr>
        </p:nvSpPr>
        <p:spPr>
          <a:ln/>
        </p:spPr>
      </p:sp>
      <p:sp>
        <p:nvSpPr>
          <p:cNvPr id="53251" name="文本占位符 5325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13</a:t>
            </a:fld>
            <a:endParaRPr lang="zh-CN" sz="1200" dirty="0"/>
          </a:p>
        </p:txBody>
      </p:sp>
    </p:spTree>
    <p:extLst>
      <p:ext uri="{BB962C8B-B14F-4D97-AF65-F5344CB8AC3E}">
        <p14:creationId xmlns:p14="http://schemas.microsoft.com/office/powerpoint/2010/main" val="1917972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50177"/>
          <p:cNvSpPr>
            <a:spLocks noGrp="1" noRot="1" noChangeAspect="1" noTextEdit="1"/>
          </p:cNvSpPr>
          <p:nvPr>
            <p:ph type="sldImg"/>
          </p:nvPr>
        </p:nvSpPr>
        <p:spPr>
          <a:ln/>
        </p:spPr>
      </p:sp>
      <p:sp>
        <p:nvSpPr>
          <p:cNvPr id="50179" name="文本占位符 5017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14</a:t>
            </a:fld>
            <a:endParaRPr lang="zh-CN" sz="1200" dirty="0"/>
          </a:p>
        </p:txBody>
      </p:sp>
    </p:spTree>
    <p:extLst>
      <p:ext uri="{BB962C8B-B14F-4D97-AF65-F5344CB8AC3E}">
        <p14:creationId xmlns:p14="http://schemas.microsoft.com/office/powerpoint/2010/main" val="3191707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97286" y="1550784"/>
            <a:ext cx="12583716" cy="3298978"/>
          </a:xfrm>
        </p:spPr>
        <p:txBody>
          <a:bodyPr anchor="b"/>
          <a:lstStyle>
            <a:lvl1pPr algn="ctr">
              <a:defRPr sz="8257"/>
            </a:lvl1pPr>
          </a:lstStyle>
          <a:p>
            <a:r>
              <a:rPr lang="en-US"/>
              <a:t>Click to edit Master title style</a:t>
            </a:r>
            <a:endParaRPr lang="en-US" dirty="0"/>
          </a:p>
        </p:txBody>
      </p:sp>
      <p:sp>
        <p:nvSpPr>
          <p:cNvPr id="3" name="Subtitle 2"/>
          <p:cNvSpPr>
            <a:spLocks noGrp="1"/>
          </p:cNvSpPr>
          <p:nvPr>
            <p:ph type="subTitle" idx="1"/>
          </p:nvPr>
        </p:nvSpPr>
        <p:spPr>
          <a:xfrm>
            <a:off x="2097286" y="4976983"/>
            <a:ext cx="12583716" cy="2287788"/>
          </a:xfrm>
        </p:spPr>
        <p:txBody>
          <a:bodyPr/>
          <a:lstStyle>
            <a:lvl1pPr marL="0" indent="0" algn="ctr">
              <a:buNone/>
              <a:defRPr sz="3303"/>
            </a:lvl1pPr>
            <a:lvl2pPr marL="629199" indent="0" algn="ctr">
              <a:buNone/>
              <a:defRPr sz="2752"/>
            </a:lvl2pPr>
            <a:lvl3pPr marL="1258397" indent="0" algn="ctr">
              <a:buNone/>
              <a:defRPr sz="2477"/>
            </a:lvl3pPr>
            <a:lvl4pPr marL="1887596" indent="0" algn="ctr">
              <a:buNone/>
              <a:defRPr sz="2202"/>
            </a:lvl4pPr>
            <a:lvl5pPr marL="2516795" indent="0" algn="ctr">
              <a:buNone/>
              <a:defRPr sz="2202"/>
            </a:lvl5pPr>
            <a:lvl6pPr marL="3145993" indent="0" algn="ctr">
              <a:buNone/>
              <a:defRPr sz="2202"/>
            </a:lvl6pPr>
            <a:lvl7pPr marL="3775192" indent="0" algn="ctr">
              <a:buNone/>
              <a:defRPr sz="2202"/>
            </a:lvl7pPr>
            <a:lvl8pPr marL="4404390" indent="0" algn="ctr">
              <a:buNone/>
              <a:defRPr sz="2202"/>
            </a:lvl8pPr>
            <a:lvl9pPr marL="5033589" indent="0" algn="ctr">
              <a:buNone/>
              <a:defRPr sz="2202"/>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6191D44-580C-476C-8E8C-DF74C72DE2E9}" type="datetimeFigureOut">
              <a:rPr lang="en-US" smtClean="0"/>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17B38-B1C0-42B9-A3E2-2C2E73FD80D7}" type="slidenum">
              <a:rPr lang="en-US" smtClean="0"/>
              <a:t>‹#›</a:t>
            </a:fld>
            <a:endParaRPr lang="en-US"/>
          </a:p>
        </p:txBody>
      </p:sp>
    </p:spTree>
    <p:extLst>
      <p:ext uri="{BB962C8B-B14F-4D97-AF65-F5344CB8AC3E}">
        <p14:creationId xmlns:p14="http://schemas.microsoft.com/office/powerpoint/2010/main" val="1038611347"/>
      </p:ext>
    </p:extLst>
  </p:cSld>
  <p:clrMapOvr>
    <a:masterClrMapping/>
  </p:clrMapOvr>
  <p:hf sldNum="0" hd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191D44-580C-476C-8E8C-DF74C72DE2E9}" type="datetimeFigureOut">
              <a:rPr lang="en-US" smtClean="0"/>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17B38-B1C0-42B9-A3E2-2C2E73FD80D7}" type="slidenum">
              <a:rPr lang="en-US" smtClean="0"/>
              <a:t>‹#›</a:t>
            </a:fld>
            <a:endParaRPr lang="en-US"/>
          </a:p>
        </p:txBody>
      </p:sp>
    </p:spTree>
    <p:extLst>
      <p:ext uri="{BB962C8B-B14F-4D97-AF65-F5344CB8AC3E}">
        <p14:creationId xmlns:p14="http://schemas.microsoft.com/office/powerpoint/2010/main" val="2877594977"/>
      </p:ext>
    </p:extLst>
  </p:cSld>
  <p:clrMapOvr>
    <a:masterClrMapping/>
  </p:clrMapOvr>
  <p:hf sldNum="0"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2006963" y="504498"/>
            <a:ext cx="3617818" cy="803029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53508" y="504498"/>
            <a:ext cx="10643726" cy="803029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191D44-580C-476C-8E8C-DF74C72DE2E9}" type="datetimeFigureOut">
              <a:rPr lang="en-US" smtClean="0"/>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17B38-B1C0-42B9-A3E2-2C2E73FD80D7}" type="slidenum">
              <a:rPr lang="en-US" smtClean="0"/>
              <a:t>‹#›</a:t>
            </a:fld>
            <a:endParaRPr lang="en-US"/>
          </a:p>
        </p:txBody>
      </p:sp>
    </p:spTree>
    <p:extLst>
      <p:ext uri="{BB962C8B-B14F-4D97-AF65-F5344CB8AC3E}">
        <p14:creationId xmlns:p14="http://schemas.microsoft.com/office/powerpoint/2010/main" val="2760551553"/>
      </p:ext>
    </p:extLst>
  </p:cSld>
  <p:clrMapOvr>
    <a:masterClrMapping/>
  </p:clrMapOvr>
  <p:hf sldNum="0" hdr="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58ECE1-A199-4EE2-9D02-7A13F6D77B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24985" y="0"/>
            <a:ext cx="2696303" cy="2707160"/>
          </a:xfrm>
          <a:prstGeom prst="rect">
            <a:avLst/>
          </a:prstGeom>
        </p:spPr>
      </p:pic>
    </p:spTree>
    <p:extLst>
      <p:ext uri="{BB962C8B-B14F-4D97-AF65-F5344CB8AC3E}">
        <p14:creationId xmlns:p14="http://schemas.microsoft.com/office/powerpoint/2010/main" val="3362133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191D44-580C-476C-8E8C-DF74C72DE2E9}" type="datetimeFigureOut">
              <a:rPr lang="en-US" smtClean="0"/>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17B38-B1C0-42B9-A3E2-2C2E73FD80D7}" type="slidenum">
              <a:rPr lang="en-US" smtClean="0"/>
              <a:t>‹#›</a:t>
            </a:fld>
            <a:endParaRPr lang="en-US"/>
          </a:p>
        </p:txBody>
      </p:sp>
    </p:spTree>
    <p:extLst>
      <p:ext uri="{BB962C8B-B14F-4D97-AF65-F5344CB8AC3E}">
        <p14:creationId xmlns:p14="http://schemas.microsoft.com/office/powerpoint/2010/main" val="2141372209"/>
      </p:ext>
    </p:extLst>
  </p:cSld>
  <p:clrMapOvr>
    <a:masterClrMapping/>
  </p:clrMapOvr>
  <p:hf sldNum="0" hdr="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4769" y="2362368"/>
            <a:ext cx="14471273" cy="3941664"/>
          </a:xfrm>
        </p:spPr>
        <p:txBody>
          <a:bodyPr anchor="b"/>
          <a:lstStyle>
            <a:lvl1pPr>
              <a:defRPr sz="8257"/>
            </a:lvl1pPr>
          </a:lstStyle>
          <a:p>
            <a:r>
              <a:rPr lang="en-US"/>
              <a:t>Click to edit Master title style</a:t>
            </a:r>
            <a:endParaRPr lang="en-US" dirty="0"/>
          </a:p>
        </p:txBody>
      </p:sp>
      <p:sp>
        <p:nvSpPr>
          <p:cNvPr id="3" name="Text Placeholder 2"/>
          <p:cNvSpPr>
            <a:spLocks noGrp="1"/>
          </p:cNvSpPr>
          <p:nvPr>
            <p:ph type="body" idx="1"/>
          </p:nvPr>
        </p:nvSpPr>
        <p:spPr>
          <a:xfrm>
            <a:off x="1144769" y="6341322"/>
            <a:ext cx="14471273" cy="2072828"/>
          </a:xfrm>
        </p:spPr>
        <p:txBody>
          <a:bodyPr/>
          <a:lstStyle>
            <a:lvl1pPr marL="0" indent="0">
              <a:buNone/>
              <a:defRPr sz="3303">
                <a:solidFill>
                  <a:schemeClr val="tx1">
                    <a:tint val="75000"/>
                  </a:schemeClr>
                </a:solidFill>
              </a:defRPr>
            </a:lvl1pPr>
            <a:lvl2pPr marL="629199" indent="0">
              <a:buNone/>
              <a:defRPr sz="2752">
                <a:solidFill>
                  <a:schemeClr val="tx1">
                    <a:tint val="75000"/>
                  </a:schemeClr>
                </a:solidFill>
              </a:defRPr>
            </a:lvl2pPr>
            <a:lvl3pPr marL="1258397" indent="0">
              <a:buNone/>
              <a:defRPr sz="2477">
                <a:solidFill>
                  <a:schemeClr val="tx1">
                    <a:tint val="75000"/>
                  </a:schemeClr>
                </a:solidFill>
              </a:defRPr>
            </a:lvl3pPr>
            <a:lvl4pPr marL="1887596" indent="0">
              <a:buNone/>
              <a:defRPr sz="2202">
                <a:solidFill>
                  <a:schemeClr val="tx1">
                    <a:tint val="75000"/>
                  </a:schemeClr>
                </a:solidFill>
              </a:defRPr>
            </a:lvl4pPr>
            <a:lvl5pPr marL="2516795" indent="0">
              <a:buNone/>
              <a:defRPr sz="2202">
                <a:solidFill>
                  <a:schemeClr val="tx1">
                    <a:tint val="75000"/>
                  </a:schemeClr>
                </a:solidFill>
              </a:defRPr>
            </a:lvl5pPr>
            <a:lvl6pPr marL="3145993" indent="0">
              <a:buNone/>
              <a:defRPr sz="2202">
                <a:solidFill>
                  <a:schemeClr val="tx1">
                    <a:tint val="75000"/>
                  </a:schemeClr>
                </a:solidFill>
              </a:defRPr>
            </a:lvl6pPr>
            <a:lvl7pPr marL="3775192" indent="0">
              <a:buNone/>
              <a:defRPr sz="2202">
                <a:solidFill>
                  <a:schemeClr val="tx1">
                    <a:tint val="75000"/>
                  </a:schemeClr>
                </a:solidFill>
              </a:defRPr>
            </a:lvl7pPr>
            <a:lvl8pPr marL="4404390" indent="0">
              <a:buNone/>
              <a:defRPr sz="2202">
                <a:solidFill>
                  <a:schemeClr val="tx1">
                    <a:tint val="75000"/>
                  </a:schemeClr>
                </a:solidFill>
              </a:defRPr>
            </a:lvl8pPr>
            <a:lvl9pPr marL="5033589" indent="0">
              <a:buNone/>
              <a:defRPr sz="2202">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6191D44-580C-476C-8E8C-DF74C72DE2E9}" type="datetimeFigureOut">
              <a:rPr lang="en-US" smtClean="0"/>
              <a:t>3/20/2025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017B38-B1C0-42B9-A3E2-2C2E73FD80D7}" type="slidenum">
              <a:rPr lang="en-US" smtClean="0"/>
              <a:t>‹#›</a:t>
            </a:fld>
            <a:endParaRPr lang="en-US"/>
          </a:p>
        </p:txBody>
      </p:sp>
    </p:spTree>
    <p:extLst>
      <p:ext uri="{BB962C8B-B14F-4D97-AF65-F5344CB8AC3E}">
        <p14:creationId xmlns:p14="http://schemas.microsoft.com/office/powerpoint/2010/main" val="2671546250"/>
      </p:ext>
    </p:extLst>
  </p:cSld>
  <p:clrMapOvr>
    <a:masterClrMapping/>
  </p:clrMapOvr>
  <p:hf sldNum="0"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3508" y="2522490"/>
            <a:ext cx="7130772" cy="6012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494009" y="2522490"/>
            <a:ext cx="7130772" cy="6012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6191D44-580C-476C-8E8C-DF74C72DE2E9}" type="datetimeFigureOut">
              <a:rPr lang="en-US" smtClean="0"/>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017B38-B1C0-42B9-A3E2-2C2E73FD80D7}" type="slidenum">
              <a:rPr lang="en-US" smtClean="0"/>
              <a:t>‹#›</a:t>
            </a:fld>
            <a:endParaRPr lang="en-US"/>
          </a:p>
        </p:txBody>
      </p:sp>
    </p:spTree>
    <p:extLst>
      <p:ext uri="{BB962C8B-B14F-4D97-AF65-F5344CB8AC3E}">
        <p14:creationId xmlns:p14="http://schemas.microsoft.com/office/powerpoint/2010/main" val="1261113767"/>
      </p:ext>
    </p:extLst>
  </p:cSld>
  <p:clrMapOvr>
    <a:masterClrMapping/>
  </p:clrMapOvr>
  <p:hf sldNum="0"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55693" y="504499"/>
            <a:ext cx="14471273" cy="18315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55693" y="2322885"/>
            <a:ext cx="7098002" cy="1138410"/>
          </a:xfrm>
        </p:spPr>
        <p:txBody>
          <a:bodyPr anchor="b"/>
          <a:lstStyle>
            <a:lvl1pPr marL="0" indent="0">
              <a:buNone/>
              <a:defRPr sz="3303" b="1"/>
            </a:lvl1pPr>
            <a:lvl2pPr marL="629199" indent="0">
              <a:buNone/>
              <a:defRPr sz="2752" b="1"/>
            </a:lvl2pPr>
            <a:lvl3pPr marL="1258397" indent="0">
              <a:buNone/>
              <a:defRPr sz="2477" b="1"/>
            </a:lvl3pPr>
            <a:lvl4pPr marL="1887596" indent="0">
              <a:buNone/>
              <a:defRPr sz="2202" b="1"/>
            </a:lvl4pPr>
            <a:lvl5pPr marL="2516795" indent="0">
              <a:buNone/>
              <a:defRPr sz="2202" b="1"/>
            </a:lvl5pPr>
            <a:lvl6pPr marL="3145993" indent="0">
              <a:buNone/>
              <a:defRPr sz="2202" b="1"/>
            </a:lvl6pPr>
            <a:lvl7pPr marL="3775192" indent="0">
              <a:buNone/>
              <a:defRPr sz="2202" b="1"/>
            </a:lvl7pPr>
            <a:lvl8pPr marL="4404390" indent="0">
              <a:buNone/>
              <a:defRPr sz="2202" b="1"/>
            </a:lvl8pPr>
            <a:lvl9pPr marL="5033589" indent="0">
              <a:buNone/>
              <a:defRPr sz="2202" b="1"/>
            </a:lvl9pPr>
          </a:lstStyle>
          <a:p>
            <a:pPr lvl="0"/>
            <a:r>
              <a:rPr lang="en-US"/>
              <a:t>Edit Master text styles</a:t>
            </a:r>
          </a:p>
        </p:txBody>
      </p:sp>
      <p:sp>
        <p:nvSpPr>
          <p:cNvPr id="4" name="Content Placeholder 3"/>
          <p:cNvSpPr>
            <a:spLocks noGrp="1"/>
          </p:cNvSpPr>
          <p:nvPr>
            <p:ph sz="half" idx="2"/>
          </p:nvPr>
        </p:nvSpPr>
        <p:spPr>
          <a:xfrm>
            <a:off x="1155693" y="3461295"/>
            <a:ext cx="7098002" cy="50910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8494008" y="2322885"/>
            <a:ext cx="7132958" cy="1138410"/>
          </a:xfrm>
        </p:spPr>
        <p:txBody>
          <a:bodyPr anchor="b"/>
          <a:lstStyle>
            <a:lvl1pPr marL="0" indent="0">
              <a:buNone/>
              <a:defRPr sz="3303" b="1"/>
            </a:lvl1pPr>
            <a:lvl2pPr marL="629199" indent="0">
              <a:buNone/>
              <a:defRPr sz="2752" b="1"/>
            </a:lvl2pPr>
            <a:lvl3pPr marL="1258397" indent="0">
              <a:buNone/>
              <a:defRPr sz="2477" b="1"/>
            </a:lvl3pPr>
            <a:lvl4pPr marL="1887596" indent="0">
              <a:buNone/>
              <a:defRPr sz="2202" b="1"/>
            </a:lvl4pPr>
            <a:lvl5pPr marL="2516795" indent="0">
              <a:buNone/>
              <a:defRPr sz="2202" b="1"/>
            </a:lvl5pPr>
            <a:lvl6pPr marL="3145993" indent="0">
              <a:buNone/>
              <a:defRPr sz="2202" b="1"/>
            </a:lvl6pPr>
            <a:lvl7pPr marL="3775192" indent="0">
              <a:buNone/>
              <a:defRPr sz="2202" b="1"/>
            </a:lvl7pPr>
            <a:lvl8pPr marL="4404390" indent="0">
              <a:buNone/>
              <a:defRPr sz="2202" b="1"/>
            </a:lvl8pPr>
            <a:lvl9pPr marL="5033589" indent="0">
              <a:buNone/>
              <a:defRPr sz="2202" b="1"/>
            </a:lvl9pPr>
          </a:lstStyle>
          <a:p>
            <a:pPr lvl="0"/>
            <a:r>
              <a:rPr lang="en-US"/>
              <a:t>Edit Master text styles</a:t>
            </a:r>
          </a:p>
        </p:txBody>
      </p:sp>
      <p:sp>
        <p:nvSpPr>
          <p:cNvPr id="6" name="Content Placeholder 5"/>
          <p:cNvSpPr>
            <a:spLocks noGrp="1"/>
          </p:cNvSpPr>
          <p:nvPr>
            <p:ph sz="quarter" idx="4"/>
          </p:nvPr>
        </p:nvSpPr>
        <p:spPr>
          <a:xfrm>
            <a:off x="8494008" y="3461295"/>
            <a:ext cx="7132958" cy="509104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6191D44-580C-476C-8E8C-DF74C72DE2E9}" type="datetimeFigureOut">
              <a:rPr lang="en-US" smtClean="0"/>
              <a:t>3/20/2025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017B38-B1C0-42B9-A3E2-2C2E73FD80D7}" type="slidenum">
              <a:rPr lang="en-US" smtClean="0"/>
              <a:t>‹#›</a:t>
            </a:fld>
            <a:endParaRPr lang="en-US"/>
          </a:p>
        </p:txBody>
      </p:sp>
    </p:spTree>
    <p:extLst>
      <p:ext uri="{BB962C8B-B14F-4D97-AF65-F5344CB8AC3E}">
        <p14:creationId xmlns:p14="http://schemas.microsoft.com/office/powerpoint/2010/main" val="2295309217"/>
      </p:ext>
    </p:extLst>
  </p:cSld>
  <p:clrMapOvr>
    <a:masterClrMapping/>
  </p:clrMapOvr>
  <p:hf sldNum="0" hd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6191D44-580C-476C-8E8C-DF74C72DE2E9}" type="datetimeFigureOut">
              <a:rPr lang="en-US" smtClean="0"/>
              <a:t>3/20/2025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017B38-B1C0-42B9-A3E2-2C2E73FD80D7}" type="slidenum">
              <a:rPr lang="en-US" smtClean="0"/>
              <a:t>‹#›</a:t>
            </a:fld>
            <a:endParaRPr lang="en-US"/>
          </a:p>
        </p:txBody>
      </p:sp>
    </p:spTree>
    <p:extLst>
      <p:ext uri="{BB962C8B-B14F-4D97-AF65-F5344CB8AC3E}">
        <p14:creationId xmlns:p14="http://schemas.microsoft.com/office/powerpoint/2010/main" val="545085189"/>
      </p:ext>
    </p:extLst>
  </p:cSld>
  <p:clrMapOvr>
    <a:masterClrMapping/>
  </p:clrMapOvr>
  <p:hf sldNum="0" hd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191D44-580C-476C-8E8C-DF74C72DE2E9}" type="datetimeFigureOut">
              <a:rPr lang="en-US" smtClean="0"/>
              <a:t>3/20/2025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017B38-B1C0-42B9-A3E2-2C2E73FD80D7}" type="slidenum">
              <a:rPr lang="en-US" smtClean="0"/>
              <a:t>‹#›</a:t>
            </a:fld>
            <a:endParaRPr lang="en-US"/>
          </a:p>
        </p:txBody>
      </p:sp>
    </p:spTree>
    <p:extLst>
      <p:ext uri="{BB962C8B-B14F-4D97-AF65-F5344CB8AC3E}">
        <p14:creationId xmlns:p14="http://schemas.microsoft.com/office/powerpoint/2010/main" val="2612696021"/>
      </p:ext>
    </p:extLst>
  </p:cSld>
  <p:clrMapOvr>
    <a:masterClrMapping/>
  </p:clrMapOvr>
  <p:hf sldNum="0"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693" y="631719"/>
            <a:ext cx="5411434" cy="2211017"/>
          </a:xfrm>
        </p:spPr>
        <p:txBody>
          <a:bodyPr anchor="b"/>
          <a:lstStyle>
            <a:lvl1pPr>
              <a:defRPr sz="4404"/>
            </a:lvl1pPr>
          </a:lstStyle>
          <a:p>
            <a:r>
              <a:rPr lang="en-US"/>
              <a:t>Click to edit Master title style</a:t>
            </a:r>
            <a:endParaRPr lang="en-US" dirty="0"/>
          </a:p>
        </p:txBody>
      </p:sp>
      <p:sp>
        <p:nvSpPr>
          <p:cNvPr id="3" name="Content Placeholder 2"/>
          <p:cNvSpPr>
            <a:spLocks noGrp="1"/>
          </p:cNvSpPr>
          <p:nvPr>
            <p:ph idx="1"/>
          </p:nvPr>
        </p:nvSpPr>
        <p:spPr>
          <a:xfrm>
            <a:off x="7132958" y="1364339"/>
            <a:ext cx="8494008" cy="6733951"/>
          </a:xfrm>
        </p:spPr>
        <p:txBody>
          <a:bodyPr/>
          <a:lstStyle>
            <a:lvl1pPr>
              <a:defRPr sz="4404"/>
            </a:lvl1pPr>
            <a:lvl2pPr>
              <a:defRPr sz="3853"/>
            </a:lvl2pPr>
            <a:lvl3pPr>
              <a:defRPr sz="3303"/>
            </a:lvl3pPr>
            <a:lvl4pPr>
              <a:defRPr sz="2752"/>
            </a:lvl4pPr>
            <a:lvl5pPr>
              <a:defRPr sz="2752"/>
            </a:lvl5pPr>
            <a:lvl6pPr>
              <a:defRPr sz="2752"/>
            </a:lvl6pPr>
            <a:lvl7pPr>
              <a:defRPr sz="2752"/>
            </a:lvl7pPr>
            <a:lvl8pPr>
              <a:defRPr sz="2752"/>
            </a:lvl8pPr>
            <a:lvl9pPr>
              <a:defRPr sz="2752"/>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5693" y="2842736"/>
            <a:ext cx="5411434" cy="5266521"/>
          </a:xfrm>
        </p:spPr>
        <p:txBody>
          <a:bodyPr/>
          <a:lstStyle>
            <a:lvl1pPr marL="0" indent="0">
              <a:buNone/>
              <a:defRPr sz="2202"/>
            </a:lvl1pPr>
            <a:lvl2pPr marL="629199" indent="0">
              <a:buNone/>
              <a:defRPr sz="1927"/>
            </a:lvl2pPr>
            <a:lvl3pPr marL="1258397" indent="0">
              <a:buNone/>
              <a:defRPr sz="1651"/>
            </a:lvl3pPr>
            <a:lvl4pPr marL="1887596" indent="0">
              <a:buNone/>
              <a:defRPr sz="1376"/>
            </a:lvl4pPr>
            <a:lvl5pPr marL="2516795" indent="0">
              <a:buNone/>
              <a:defRPr sz="1376"/>
            </a:lvl5pPr>
            <a:lvl6pPr marL="3145993" indent="0">
              <a:buNone/>
              <a:defRPr sz="1376"/>
            </a:lvl6pPr>
            <a:lvl7pPr marL="3775192" indent="0">
              <a:buNone/>
              <a:defRPr sz="1376"/>
            </a:lvl7pPr>
            <a:lvl8pPr marL="4404390" indent="0">
              <a:buNone/>
              <a:defRPr sz="1376"/>
            </a:lvl8pPr>
            <a:lvl9pPr marL="5033589" indent="0">
              <a:buNone/>
              <a:defRPr sz="1376"/>
            </a:lvl9pPr>
          </a:lstStyle>
          <a:p>
            <a:pPr lvl="0"/>
            <a:r>
              <a:rPr lang="en-US"/>
              <a:t>Edit Master text styles</a:t>
            </a:r>
          </a:p>
        </p:txBody>
      </p:sp>
      <p:sp>
        <p:nvSpPr>
          <p:cNvPr id="5" name="Date Placeholder 4"/>
          <p:cNvSpPr>
            <a:spLocks noGrp="1"/>
          </p:cNvSpPr>
          <p:nvPr>
            <p:ph type="dt" sz="half" idx="10"/>
          </p:nvPr>
        </p:nvSpPr>
        <p:spPr/>
        <p:txBody>
          <a:bodyPr/>
          <a:lstStyle/>
          <a:p>
            <a:fld id="{C6191D44-580C-476C-8E8C-DF74C72DE2E9}" type="datetimeFigureOut">
              <a:rPr lang="en-US" smtClean="0"/>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017B38-B1C0-42B9-A3E2-2C2E73FD80D7}" type="slidenum">
              <a:rPr lang="en-US" smtClean="0"/>
              <a:t>‹#›</a:t>
            </a:fld>
            <a:endParaRPr lang="en-US"/>
          </a:p>
        </p:txBody>
      </p:sp>
    </p:spTree>
    <p:extLst>
      <p:ext uri="{BB962C8B-B14F-4D97-AF65-F5344CB8AC3E}">
        <p14:creationId xmlns:p14="http://schemas.microsoft.com/office/powerpoint/2010/main" val="3027822964"/>
      </p:ext>
    </p:extLst>
  </p:cSld>
  <p:clrMapOvr>
    <a:masterClrMapping/>
  </p:clrMapOvr>
  <p:hf sldNum="0" hd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5693" y="631719"/>
            <a:ext cx="5411434" cy="2211017"/>
          </a:xfrm>
        </p:spPr>
        <p:txBody>
          <a:bodyPr anchor="b"/>
          <a:lstStyle>
            <a:lvl1pPr>
              <a:defRPr sz="4404"/>
            </a:lvl1pPr>
          </a:lstStyle>
          <a:p>
            <a:r>
              <a:rPr lang="en-US"/>
              <a:t>Click to edit Master title style</a:t>
            </a:r>
            <a:endParaRPr lang="en-US" dirty="0"/>
          </a:p>
        </p:txBody>
      </p:sp>
      <p:sp>
        <p:nvSpPr>
          <p:cNvPr id="3" name="Picture Placeholder 2"/>
          <p:cNvSpPr>
            <a:spLocks noGrp="1" noChangeAspect="1"/>
          </p:cNvSpPr>
          <p:nvPr>
            <p:ph type="pic" idx="1"/>
          </p:nvPr>
        </p:nvSpPr>
        <p:spPr>
          <a:xfrm>
            <a:off x="7132958" y="1364339"/>
            <a:ext cx="8494008" cy="6733951"/>
          </a:xfrm>
        </p:spPr>
        <p:txBody>
          <a:bodyPr anchor="t"/>
          <a:lstStyle>
            <a:lvl1pPr marL="0" indent="0">
              <a:buNone/>
              <a:defRPr sz="4404"/>
            </a:lvl1pPr>
            <a:lvl2pPr marL="629199" indent="0">
              <a:buNone/>
              <a:defRPr sz="3853"/>
            </a:lvl2pPr>
            <a:lvl3pPr marL="1258397" indent="0">
              <a:buNone/>
              <a:defRPr sz="3303"/>
            </a:lvl3pPr>
            <a:lvl4pPr marL="1887596" indent="0">
              <a:buNone/>
              <a:defRPr sz="2752"/>
            </a:lvl4pPr>
            <a:lvl5pPr marL="2516795" indent="0">
              <a:buNone/>
              <a:defRPr sz="2752"/>
            </a:lvl5pPr>
            <a:lvl6pPr marL="3145993" indent="0">
              <a:buNone/>
              <a:defRPr sz="2752"/>
            </a:lvl6pPr>
            <a:lvl7pPr marL="3775192" indent="0">
              <a:buNone/>
              <a:defRPr sz="2752"/>
            </a:lvl7pPr>
            <a:lvl8pPr marL="4404390" indent="0">
              <a:buNone/>
              <a:defRPr sz="2752"/>
            </a:lvl8pPr>
            <a:lvl9pPr marL="5033589" indent="0">
              <a:buNone/>
              <a:defRPr sz="2752"/>
            </a:lvl9pPr>
          </a:lstStyle>
          <a:p>
            <a:r>
              <a:rPr lang="en-US"/>
              <a:t>Click icon to add picture</a:t>
            </a:r>
            <a:endParaRPr lang="en-US" dirty="0"/>
          </a:p>
        </p:txBody>
      </p:sp>
      <p:sp>
        <p:nvSpPr>
          <p:cNvPr id="4" name="Text Placeholder 3"/>
          <p:cNvSpPr>
            <a:spLocks noGrp="1"/>
          </p:cNvSpPr>
          <p:nvPr>
            <p:ph type="body" sz="half" idx="2"/>
          </p:nvPr>
        </p:nvSpPr>
        <p:spPr>
          <a:xfrm>
            <a:off x="1155693" y="2842736"/>
            <a:ext cx="5411434" cy="5266521"/>
          </a:xfrm>
        </p:spPr>
        <p:txBody>
          <a:bodyPr/>
          <a:lstStyle>
            <a:lvl1pPr marL="0" indent="0">
              <a:buNone/>
              <a:defRPr sz="2202"/>
            </a:lvl1pPr>
            <a:lvl2pPr marL="629199" indent="0">
              <a:buNone/>
              <a:defRPr sz="1927"/>
            </a:lvl2pPr>
            <a:lvl3pPr marL="1258397" indent="0">
              <a:buNone/>
              <a:defRPr sz="1651"/>
            </a:lvl3pPr>
            <a:lvl4pPr marL="1887596" indent="0">
              <a:buNone/>
              <a:defRPr sz="1376"/>
            </a:lvl4pPr>
            <a:lvl5pPr marL="2516795" indent="0">
              <a:buNone/>
              <a:defRPr sz="1376"/>
            </a:lvl5pPr>
            <a:lvl6pPr marL="3145993" indent="0">
              <a:buNone/>
              <a:defRPr sz="1376"/>
            </a:lvl6pPr>
            <a:lvl7pPr marL="3775192" indent="0">
              <a:buNone/>
              <a:defRPr sz="1376"/>
            </a:lvl7pPr>
            <a:lvl8pPr marL="4404390" indent="0">
              <a:buNone/>
              <a:defRPr sz="1376"/>
            </a:lvl8pPr>
            <a:lvl9pPr marL="5033589" indent="0">
              <a:buNone/>
              <a:defRPr sz="1376"/>
            </a:lvl9pPr>
          </a:lstStyle>
          <a:p>
            <a:pPr lvl="0"/>
            <a:r>
              <a:rPr lang="en-US"/>
              <a:t>Edit Master text styles</a:t>
            </a:r>
          </a:p>
        </p:txBody>
      </p:sp>
      <p:sp>
        <p:nvSpPr>
          <p:cNvPr id="5" name="Date Placeholder 4"/>
          <p:cNvSpPr>
            <a:spLocks noGrp="1"/>
          </p:cNvSpPr>
          <p:nvPr>
            <p:ph type="dt" sz="half" idx="10"/>
          </p:nvPr>
        </p:nvSpPr>
        <p:spPr/>
        <p:txBody>
          <a:bodyPr/>
          <a:lstStyle/>
          <a:p>
            <a:fld id="{C6191D44-580C-476C-8E8C-DF74C72DE2E9}" type="datetimeFigureOut">
              <a:rPr lang="en-US" smtClean="0"/>
              <a:t>3/20/2025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017B38-B1C0-42B9-A3E2-2C2E73FD80D7}" type="slidenum">
              <a:rPr lang="en-US" smtClean="0"/>
              <a:t>‹#›</a:t>
            </a:fld>
            <a:endParaRPr lang="en-US"/>
          </a:p>
        </p:txBody>
      </p:sp>
    </p:spTree>
    <p:extLst>
      <p:ext uri="{BB962C8B-B14F-4D97-AF65-F5344CB8AC3E}">
        <p14:creationId xmlns:p14="http://schemas.microsoft.com/office/powerpoint/2010/main" val="1747256830"/>
      </p:ext>
    </p:extLst>
  </p:cSld>
  <p:clrMapOvr>
    <a:masterClrMapping/>
  </p:clrMapOvr>
  <p:hf sldNum="0"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53508" y="504499"/>
            <a:ext cx="14471273" cy="183154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53508" y="2522490"/>
            <a:ext cx="14471273" cy="6012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153507" y="8782652"/>
            <a:ext cx="3775115" cy="504498"/>
          </a:xfrm>
          <a:prstGeom prst="rect">
            <a:avLst/>
          </a:prstGeom>
        </p:spPr>
        <p:txBody>
          <a:bodyPr vert="horz" lIns="91440" tIns="45720" rIns="91440" bIns="45720" rtlCol="0" anchor="ctr"/>
          <a:lstStyle>
            <a:lvl1pPr algn="l">
              <a:defRPr sz="1651">
                <a:solidFill>
                  <a:schemeClr val="tx1">
                    <a:tint val="75000"/>
                  </a:schemeClr>
                </a:solidFill>
              </a:defRPr>
            </a:lvl1pPr>
          </a:lstStyle>
          <a:p>
            <a:fld id="{C6191D44-580C-476C-8E8C-DF74C72DE2E9}" type="datetimeFigureOut">
              <a:rPr lang="en-US" smtClean="0"/>
              <a:t>3/20/2025</a:t>
            </a:fld>
            <a:endParaRPr lang="en-US"/>
          </a:p>
        </p:txBody>
      </p:sp>
      <p:sp>
        <p:nvSpPr>
          <p:cNvPr id="5" name="Footer Placeholder 4"/>
          <p:cNvSpPr>
            <a:spLocks noGrp="1"/>
          </p:cNvSpPr>
          <p:nvPr>
            <p:ph type="ftr" sz="quarter" idx="3"/>
          </p:nvPr>
        </p:nvSpPr>
        <p:spPr>
          <a:xfrm>
            <a:off x="5557808" y="8782652"/>
            <a:ext cx="5662672" cy="504498"/>
          </a:xfrm>
          <a:prstGeom prst="rect">
            <a:avLst/>
          </a:prstGeom>
        </p:spPr>
        <p:txBody>
          <a:bodyPr vert="horz" lIns="91440" tIns="45720" rIns="91440" bIns="45720" rtlCol="0" anchor="ctr"/>
          <a:lstStyle>
            <a:lvl1pPr algn="ctr">
              <a:defRPr sz="165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1849666" y="8782652"/>
            <a:ext cx="3775115" cy="504498"/>
          </a:xfrm>
          <a:prstGeom prst="rect">
            <a:avLst/>
          </a:prstGeom>
        </p:spPr>
        <p:txBody>
          <a:bodyPr vert="horz" lIns="91440" tIns="45720" rIns="91440" bIns="45720" rtlCol="0" anchor="ctr"/>
          <a:lstStyle>
            <a:lvl1pPr algn="r">
              <a:defRPr sz="1651">
                <a:solidFill>
                  <a:schemeClr val="tx1">
                    <a:tint val="75000"/>
                  </a:schemeClr>
                </a:solidFill>
              </a:defRPr>
            </a:lvl1pPr>
          </a:lstStyle>
          <a:p>
            <a:fld id="{DE017B38-B1C0-42B9-A3E2-2C2E73FD80D7}" type="slidenum">
              <a:rPr lang="en-US" smtClean="0"/>
              <a:t>‹#›</a:t>
            </a:fld>
            <a:endParaRPr lang="en-US"/>
          </a:p>
        </p:txBody>
      </p:sp>
      <p:pic>
        <p:nvPicPr>
          <p:cNvPr id="7" name="图片 1031" descr="背景2"/>
          <p:cNvPicPr>
            <a:picLocks noChangeAspect="1"/>
          </p:cNvPicPr>
          <p:nvPr userDrawn="1"/>
        </p:nvPicPr>
        <p:blipFill>
          <a:blip r:embed="rId14"/>
          <a:stretch>
            <a:fillRect/>
          </a:stretch>
        </p:blipFill>
        <p:spPr>
          <a:xfrm>
            <a:off x="0" y="0"/>
            <a:ext cx="16776700" cy="9474200"/>
          </a:xfrm>
          <a:prstGeom prst="rect">
            <a:avLst/>
          </a:prstGeom>
          <a:noFill/>
          <a:ln w="9525">
            <a:noFill/>
          </a:ln>
        </p:spPr>
      </p:pic>
    </p:spTree>
    <p:extLst>
      <p:ext uri="{BB962C8B-B14F-4D97-AF65-F5344CB8AC3E}">
        <p14:creationId xmlns:p14="http://schemas.microsoft.com/office/powerpoint/2010/main" val="192111237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ransition>
    <p:random/>
  </p:transition>
  <p:hf sldNum="0" hdr="0"/>
  <p:txStyles>
    <p:titleStyle>
      <a:lvl1pPr algn="l" defTabSz="1258397" rtl="0" eaLnBrk="1" latinLnBrk="0" hangingPunct="1">
        <a:lnSpc>
          <a:spcPct val="90000"/>
        </a:lnSpc>
        <a:spcBef>
          <a:spcPct val="0"/>
        </a:spcBef>
        <a:buNone/>
        <a:defRPr sz="6055" kern="1200">
          <a:solidFill>
            <a:schemeClr val="tx1"/>
          </a:solidFill>
          <a:latin typeface="+mj-lt"/>
          <a:ea typeface="+mj-ea"/>
          <a:cs typeface="+mj-cs"/>
        </a:defRPr>
      </a:lvl1pPr>
    </p:titleStyle>
    <p:bodyStyle>
      <a:lvl1pPr marL="314599" indent="-314599" algn="l" defTabSz="1258397" rtl="0" eaLnBrk="1" latinLnBrk="0" hangingPunct="1">
        <a:lnSpc>
          <a:spcPct val="90000"/>
        </a:lnSpc>
        <a:spcBef>
          <a:spcPts val="1376"/>
        </a:spcBef>
        <a:buFont typeface="Arial" panose="020B0604020202020204" pitchFamily="34" charset="0"/>
        <a:buChar char="•"/>
        <a:defRPr sz="3853" kern="1200">
          <a:solidFill>
            <a:schemeClr val="tx1"/>
          </a:solidFill>
          <a:latin typeface="+mn-lt"/>
          <a:ea typeface="+mn-ea"/>
          <a:cs typeface="+mn-cs"/>
        </a:defRPr>
      </a:lvl1pPr>
      <a:lvl2pPr marL="943798" indent="-314599" algn="l" defTabSz="1258397" rtl="0" eaLnBrk="1" latinLnBrk="0" hangingPunct="1">
        <a:lnSpc>
          <a:spcPct val="90000"/>
        </a:lnSpc>
        <a:spcBef>
          <a:spcPts val="688"/>
        </a:spcBef>
        <a:buFont typeface="Arial" panose="020B0604020202020204" pitchFamily="34" charset="0"/>
        <a:buChar char="•"/>
        <a:defRPr sz="3303" kern="1200">
          <a:solidFill>
            <a:schemeClr val="tx1"/>
          </a:solidFill>
          <a:latin typeface="+mn-lt"/>
          <a:ea typeface="+mn-ea"/>
          <a:cs typeface="+mn-cs"/>
        </a:defRPr>
      </a:lvl2pPr>
      <a:lvl3pPr marL="1572997" indent="-314599" algn="l" defTabSz="1258397" rtl="0" eaLnBrk="1" latinLnBrk="0" hangingPunct="1">
        <a:lnSpc>
          <a:spcPct val="90000"/>
        </a:lnSpc>
        <a:spcBef>
          <a:spcPts val="688"/>
        </a:spcBef>
        <a:buFont typeface="Arial" panose="020B0604020202020204" pitchFamily="34" charset="0"/>
        <a:buChar char="•"/>
        <a:defRPr sz="2752" kern="1200">
          <a:solidFill>
            <a:schemeClr val="tx1"/>
          </a:solidFill>
          <a:latin typeface="+mn-lt"/>
          <a:ea typeface="+mn-ea"/>
          <a:cs typeface="+mn-cs"/>
        </a:defRPr>
      </a:lvl3pPr>
      <a:lvl4pPr marL="2202195"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4pPr>
      <a:lvl5pPr marL="2831394"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5pPr>
      <a:lvl6pPr marL="3460593"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6pPr>
      <a:lvl7pPr marL="4089791"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7pPr>
      <a:lvl8pPr marL="4718990"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8pPr>
      <a:lvl9pPr marL="5348188" indent="-314599" algn="l" defTabSz="1258397" rtl="0" eaLnBrk="1" latinLnBrk="0" hangingPunct="1">
        <a:lnSpc>
          <a:spcPct val="90000"/>
        </a:lnSpc>
        <a:spcBef>
          <a:spcPts val="688"/>
        </a:spcBef>
        <a:buFont typeface="Arial" panose="020B0604020202020204" pitchFamily="34" charset="0"/>
        <a:buChar char="•"/>
        <a:defRPr sz="2477" kern="1200">
          <a:solidFill>
            <a:schemeClr val="tx1"/>
          </a:solidFill>
          <a:latin typeface="+mn-lt"/>
          <a:ea typeface="+mn-ea"/>
          <a:cs typeface="+mn-cs"/>
        </a:defRPr>
      </a:lvl9pPr>
    </p:bodyStyle>
    <p:otherStyle>
      <a:defPPr>
        <a:defRPr lang="en-US"/>
      </a:defPPr>
      <a:lvl1pPr marL="0" algn="l" defTabSz="1258397" rtl="0" eaLnBrk="1" latinLnBrk="0" hangingPunct="1">
        <a:defRPr sz="2477" kern="1200">
          <a:solidFill>
            <a:schemeClr val="tx1"/>
          </a:solidFill>
          <a:latin typeface="+mn-lt"/>
          <a:ea typeface="+mn-ea"/>
          <a:cs typeface="+mn-cs"/>
        </a:defRPr>
      </a:lvl1pPr>
      <a:lvl2pPr marL="629199" algn="l" defTabSz="1258397" rtl="0" eaLnBrk="1" latinLnBrk="0" hangingPunct="1">
        <a:defRPr sz="2477" kern="1200">
          <a:solidFill>
            <a:schemeClr val="tx1"/>
          </a:solidFill>
          <a:latin typeface="+mn-lt"/>
          <a:ea typeface="+mn-ea"/>
          <a:cs typeface="+mn-cs"/>
        </a:defRPr>
      </a:lvl2pPr>
      <a:lvl3pPr marL="1258397" algn="l" defTabSz="1258397" rtl="0" eaLnBrk="1" latinLnBrk="0" hangingPunct="1">
        <a:defRPr sz="2477" kern="1200">
          <a:solidFill>
            <a:schemeClr val="tx1"/>
          </a:solidFill>
          <a:latin typeface="+mn-lt"/>
          <a:ea typeface="+mn-ea"/>
          <a:cs typeface="+mn-cs"/>
        </a:defRPr>
      </a:lvl3pPr>
      <a:lvl4pPr marL="1887596" algn="l" defTabSz="1258397" rtl="0" eaLnBrk="1" latinLnBrk="0" hangingPunct="1">
        <a:defRPr sz="2477" kern="1200">
          <a:solidFill>
            <a:schemeClr val="tx1"/>
          </a:solidFill>
          <a:latin typeface="+mn-lt"/>
          <a:ea typeface="+mn-ea"/>
          <a:cs typeface="+mn-cs"/>
        </a:defRPr>
      </a:lvl4pPr>
      <a:lvl5pPr marL="2516795" algn="l" defTabSz="1258397" rtl="0" eaLnBrk="1" latinLnBrk="0" hangingPunct="1">
        <a:defRPr sz="2477" kern="1200">
          <a:solidFill>
            <a:schemeClr val="tx1"/>
          </a:solidFill>
          <a:latin typeface="+mn-lt"/>
          <a:ea typeface="+mn-ea"/>
          <a:cs typeface="+mn-cs"/>
        </a:defRPr>
      </a:lvl5pPr>
      <a:lvl6pPr marL="3145993" algn="l" defTabSz="1258397" rtl="0" eaLnBrk="1" latinLnBrk="0" hangingPunct="1">
        <a:defRPr sz="2477" kern="1200">
          <a:solidFill>
            <a:schemeClr val="tx1"/>
          </a:solidFill>
          <a:latin typeface="+mn-lt"/>
          <a:ea typeface="+mn-ea"/>
          <a:cs typeface="+mn-cs"/>
        </a:defRPr>
      </a:lvl6pPr>
      <a:lvl7pPr marL="3775192" algn="l" defTabSz="1258397" rtl="0" eaLnBrk="1" latinLnBrk="0" hangingPunct="1">
        <a:defRPr sz="2477" kern="1200">
          <a:solidFill>
            <a:schemeClr val="tx1"/>
          </a:solidFill>
          <a:latin typeface="+mn-lt"/>
          <a:ea typeface="+mn-ea"/>
          <a:cs typeface="+mn-cs"/>
        </a:defRPr>
      </a:lvl7pPr>
      <a:lvl8pPr marL="4404390" algn="l" defTabSz="1258397" rtl="0" eaLnBrk="1" latinLnBrk="0" hangingPunct="1">
        <a:defRPr sz="2477" kern="1200">
          <a:solidFill>
            <a:schemeClr val="tx1"/>
          </a:solidFill>
          <a:latin typeface="+mn-lt"/>
          <a:ea typeface="+mn-ea"/>
          <a:cs typeface="+mn-cs"/>
        </a:defRPr>
      </a:lvl8pPr>
      <a:lvl9pPr marL="5033589" algn="l" defTabSz="1258397" rtl="0" eaLnBrk="1" latinLnBrk="0" hangingPunct="1">
        <a:defRPr sz="247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5.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6.png"/><Relationship Id="rId7" Type="http://schemas.openxmlformats.org/officeDocument/2006/relationships/image" Target="../media/image31.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 Id="rId9" Type="http://schemas.openxmlformats.org/officeDocument/2006/relationships/image" Target="../media/image33.jpeg"/></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35.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2.xml"/><Relationship Id="rId5" Type="http://schemas.openxmlformats.org/officeDocument/2006/relationships/image" Target="../media/image41.jpeg"/><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49.png"/><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4100855" y="514069"/>
            <a:ext cx="3000666" cy="2092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5"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729" y="59758"/>
            <a:ext cx="2265069" cy="2905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flipH="1">
            <a:off x="13283104" y="6220133"/>
            <a:ext cx="4000888" cy="239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5"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V="1">
            <a:off x="146810" y="5661814"/>
            <a:ext cx="2390906" cy="37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3132560" y="450579"/>
            <a:ext cx="11286845" cy="119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52021" tIns="126009" rIns="252021" bIns="126009">
            <a:spAutoFit/>
          </a:bodyPr>
          <a:lstStyle>
            <a:lvl1pPr>
              <a:defRPr sz="2000" b="1">
                <a:solidFill>
                  <a:schemeClr val="tx1"/>
                </a:solidFill>
                <a:latin typeface=".VnTime" pitchFamily="34" charset="0"/>
              </a:defRPr>
            </a:lvl1pPr>
            <a:lvl2pPr marL="742950" indent="-285750">
              <a:defRPr sz="2000" b="1">
                <a:solidFill>
                  <a:schemeClr val="tx1"/>
                </a:solidFill>
                <a:latin typeface=".VnTime" pitchFamily="34" charset="0"/>
              </a:defRPr>
            </a:lvl2pPr>
            <a:lvl3pPr marL="1143000" indent="-228600">
              <a:defRPr sz="2000" b="1">
                <a:solidFill>
                  <a:schemeClr val="tx1"/>
                </a:solidFill>
                <a:latin typeface=".VnTime" pitchFamily="34" charset="0"/>
              </a:defRPr>
            </a:lvl3pPr>
            <a:lvl4pPr marL="1600200" indent="-228600">
              <a:defRPr sz="2000" b="1">
                <a:solidFill>
                  <a:schemeClr val="tx1"/>
                </a:solidFill>
                <a:latin typeface=".VnTime" pitchFamily="34" charset="0"/>
              </a:defRPr>
            </a:lvl4pPr>
            <a:lvl5pPr marL="2057400" indent="-228600">
              <a:defRPr sz="2000" b="1">
                <a:solidFill>
                  <a:schemeClr val="tx1"/>
                </a:solidFill>
                <a:latin typeface=".VnTime" pitchFamily="34" charset="0"/>
              </a:defRPr>
            </a:lvl5pPr>
            <a:lvl6pPr marL="2514600" indent="-228600" eaLnBrk="0" fontAlgn="base" hangingPunct="0">
              <a:spcBef>
                <a:spcPct val="0"/>
              </a:spcBef>
              <a:spcAft>
                <a:spcPct val="0"/>
              </a:spcAft>
              <a:defRPr sz="2000" b="1">
                <a:solidFill>
                  <a:schemeClr val="tx1"/>
                </a:solidFill>
                <a:latin typeface=".VnTime" pitchFamily="34" charset="0"/>
              </a:defRPr>
            </a:lvl6pPr>
            <a:lvl7pPr marL="2971800" indent="-228600" eaLnBrk="0" fontAlgn="base" hangingPunct="0">
              <a:spcBef>
                <a:spcPct val="0"/>
              </a:spcBef>
              <a:spcAft>
                <a:spcPct val="0"/>
              </a:spcAft>
              <a:defRPr sz="2000" b="1">
                <a:solidFill>
                  <a:schemeClr val="tx1"/>
                </a:solidFill>
                <a:latin typeface=".VnTime" pitchFamily="34" charset="0"/>
              </a:defRPr>
            </a:lvl7pPr>
            <a:lvl8pPr marL="3429000" indent="-228600" eaLnBrk="0" fontAlgn="base" hangingPunct="0">
              <a:spcBef>
                <a:spcPct val="0"/>
              </a:spcBef>
              <a:spcAft>
                <a:spcPct val="0"/>
              </a:spcAft>
              <a:defRPr sz="2000" b="1">
                <a:solidFill>
                  <a:schemeClr val="tx1"/>
                </a:solidFill>
                <a:latin typeface=".VnTime" pitchFamily="34" charset="0"/>
              </a:defRPr>
            </a:lvl8pPr>
            <a:lvl9pPr marL="3886200" indent="-228600" eaLnBrk="0" fontAlgn="base" hangingPunct="0">
              <a:spcBef>
                <a:spcPct val="0"/>
              </a:spcBef>
              <a:spcAft>
                <a:spcPct val="0"/>
              </a:spcAft>
              <a:defRPr sz="2000" b="1">
                <a:solidFill>
                  <a:schemeClr val="tx1"/>
                </a:solidFill>
                <a:latin typeface=".VnTime" pitchFamily="34" charset="0"/>
              </a:defRPr>
            </a:lvl9pPr>
          </a:lstStyle>
          <a:p>
            <a:r>
              <a:rPr lang="en-US" sz="6100" dirty="0">
                <a:solidFill>
                  <a:srgbClr val="009900"/>
                </a:solidFill>
                <a:latin typeface="Times New Roman" pitchFamily="18" charset="0"/>
                <a:cs typeface="Times New Roman" pitchFamily="18" charset="0"/>
              </a:rPr>
              <a:t>Trường </a:t>
            </a:r>
            <a:r>
              <a:rPr lang="en-US" sz="6100" dirty="0" err="1">
                <a:solidFill>
                  <a:srgbClr val="009900"/>
                </a:solidFill>
                <a:latin typeface="Times New Roman" pitchFamily="18" charset="0"/>
                <a:cs typeface="Times New Roman" pitchFamily="18" charset="0"/>
              </a:rPr>
              <a:t>Tiểu</a:t>
            </a:r>
            <a:r>
              <a:rPr lang="en-US" sz="6100" dirty="0">
                <a:solidFill>
                  <a:srgbClr val="009900"/>
                </a:solidFill>
                <a:latin typeface="Times New Roman" pitchFamily="18" charset="0"/>
                <a:cs typeface="Times New Roman" pitchFamily="18" charset="0"/>
              </a:rPr>
              <a:t> </a:t>
            </a:r>
            <a:r>
              <a:rPr lang="en-US" sz="6100" dirty="0" err="1">
                <a:solidFill>
                  <a:srgbClr val="009900"/>
                </a:solidFill>
                <a:latin typeface="Times New Roman" pitchFamily="18" charset="0"/>
                <a:cs typeface="Times New Roman" pitchFamily="18" charset="0"/>
              </a:rPr>
              <a:t>học</a:t>
            </a:r>
            <a:r>
              <a:rPr lang="en-US" sz="6100" dirty="0">
                <a:solidFill>
                  <a:srgbClr val="009900"/>
                </a:solidFill>
                <a:latin typeface="Times New Roman" pitchFamily="18" charset="0"/>
                <a:cs typeface="Times New Roman" pitchFamily="18" charset="0"/>
              </a:rPr>
              <a:t> </a:t>
            </a:r>
            <a:r>
              <a:rPr lang="en-US" sz="6100" dirty="0" err="1">
                <a:solidFill>
                  <a:srgbClr val="009900"/>
                </a:solidFill>
                <a:latin typeface="Times New Roman" pitchFamily="18" charset="0"/>
                <a:cs typeface="Times New Roman" pitchFamily="18" charset="0"/>
              </a:rPr>
              <a:t>Đại</a:t>
            </a:r>
            <a:r>
              <a:rPr lang="en-US" sz="6100" dirty="0">
                <a:solidFill>
                  <a:srgbClr val="009900"/>
                </a:solidFill>
                <a:latin typeface="Times New Roman" pitchFamily="18" charset="0"/>
                <a:cs typeface="Times New Roman" pitchFamily="18" charset="0"/>
              </a:rPr>
              <a:t> Đức</a:t>
            </a:r>
          </a:p>
        </p:txBody>
      </p:sp>
      <p:sp>
        <p:nvSpPr>
          <p:cNvPr id="11" name="Title 1"/>
          <p:cNvSpPr txBox="1">
            <a:spLocks/>
          </p:cNvSpPr>
          <p:nvPr/>
        </p:nvSpPr>
        <p:spPr>
          <a:xfrm>
            <a:off x="681618" y="1984706"/>
            <a:ext cx="15415052" cy="4298041"/>
          </a:xfrm>
          <a:prstGeom prst="rect">
            <a:avLst/>
          </a:prstGeom>
        </p:spPr>
        <p:txBody>
          <a:bodyPr vert="horz" lIns="126013" tIns="63007" rIns="126013" bIns="63007"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8300" b="1" dirty="0">
                <a:solidFill>
                  <a:srgbClr val="FF0000"/>
                </a:solidFill>
                <a:latin typeface="Times New Roman" panose="02020603050405020304" pitchFamily="18" charset="0"/>
                <a:cs typeface="Times New Roman" panose="02020603050405020304" pitchFamily="18" charset="0"/>
              </a:rPr>
              <a:t>CHÀO MỪNG CÁC CÔ (THẦY) VỀ DỰ GIỜ THĂM LỚP 2A3</a:t>
            </a:r>
            <a:br>
              <a:rPr lang="en-US" sz="9900" b="1" dirty="0">
                <a:solidFill>
                  <a:srgbClr val="FF0000"/>
                </a:solidFill>
                <a:latin typeface="Times New Roman" panose="02020603050405020304" pitchFamily="18" charset="0"/>
                <a:cs typeface="Times New Roman" panose="02020603050405020304" pitchFamily="18" charset="0"/>
              </a:rPr>
            </a:br>
            <a:r>
              <a:rPr lang="en-US" sz="9900" b="1" dirty="0">
                <a:solidFill>
                  <a:srgbClr val="FF0000"/>
                </a:solidFill>
                <a:latin typeface="Times New Roman" panose="02020603050405020304" pitchFamily="18" charset="0"/>
                <a:cs typeface="Times New Roman" panose="02020603050405020304" pitchFamily="18" charset="0"/>
              </a:rPr>
              <a:t>Môn: </a:t>
            </a:r>
            <a:r>
              <a:rPr lang="en-US" sz="9900" b="1" dirty="0" err="1">
                <a:solidFill>
                  <a:srgbClr val="FF0000"/>
                </a:solidFill>
                <a:latin typeface="Times New Roman" panose="02020603050405020304" pitchFamily="18" charset="0"/>
                <a:cs typeface="Times New Roman" panose="02020603050405020304" pitchFamily="18" charset="0"/>
              </a:rPr>
              <a:t>Tự</a:t>
            </a:r>
            <a:r>
              <a:rPr lang="en-US" sz="9900" b="1" dirty="0">
                <a:solidFill>
                  <a:srgbClr val="FF0000"/>
                </a:solidFill>
                <a:latin typeface="Times New Roman" panose="02020603050405020304" pitchFamily="18" charset="0"/>
                <a:cs typeface="Times New Roman" panose="02020603050405020304" pitchFamily="18" charset="0"/>
              </a:rPr>
              <a:t> </a:t>
            </a:r>
            <a:r>
              <a:rPr lang="en-US" sz="9900" b="1" dirty="0" err="1">
                <a:solidFill>
                  <a:srgbClr val="FF0000"/>
                </a:solidFill>
                <a:latin typeface="Times New Roman" panose="02020603050405020304" pitchFamily="18" charset="0"/>
                <a:cs typeface="Times New Roman" panose="02020603050405020304" pitchFamily="18" charset="0"/>
              </a:rPr>
              <a:t>nhiên</a:t>
            </a:r>
            <a:r>
              <a:rPr lang="en-US" sz="9900" b="1" dirty="0">
                <a:solidFill>
                  <a:srgbClr val="FF0000"/>
                </a:solidFill>
                <a:latin typeface="Times New Roman" panose="02020603050405020304" pitchFamily="18" charset="0"/>
                <a:cs typeface="Times New Roman" panose="02020603050405020304" pitchFamily="18" charset="0"/>
              </a:rPr>
              <a:t> </a:t>
            </a:r>
            <a:r>
              <a:rPr lang="en-US" sz="9900" b="1" dirty="0" err="1">
                <a:solidFill>
                  <a:srgbClr val="FF0000"/>
                </a:solidFill>
                <a:latin typeface="Times New Roman" panose="02020603050405020304" pitchFamily="18" charset="0"/>
                <a:cs typeface="Times New Roman" panose="02020603050405020304" pitchFamily="18" charset="0"/>
              </a:rPr>
              <a:t>và</a:t>
            </a:r>
            <a:r>
              <a:rPr lang="en-US" sz="9900" b="1" dirty="0">
                <a:solidFill>
                  <a:srgbClr val="FF0000"/>
                </a:solidFill>
                <a:latin typeface="Times New Roman" panose="02020603050405020304" pitchFamily="18" charset="0"/>
                <a:cs typeface="Times New Roman" panose="02020603050405020304" pitchFamily="18" charset="0"/>
              </a:rPr>
              <a:t> </a:t>
            </a:r>
            <a:r>
              <a:rPr lang="en-US" sz="9900" b="1" dirty="0" err="1">
                <a:solidFill>
                  <a:srgbClr val="FF0000"/>
                </a:solidFill>
                <a:latin typeface="Times New Roman" panose="02020603050405020304" pitchFamily="18" charset="0"/>
                <a:cs typeface="Times New Roman" panose="02020603050405020304" pitchFamily="18" charset="0"/>
              </a:rPr>
              <a:t>xã</a:t>
            </a:r>
            <a:r>
              <a:rPr lang="en-US" sz="9900" b="1" dirty="0">
                <a:solidFill>
                  <a:srgbClr val="FF0000"/>
                </a:solidFill>
                <a:latin typeface="Times New Roman" panose="02020603050405020304" pitchFamily="18" charset="0"/>
                <a:cs typeface="Times New Roman" panose="02020603050405020304" pitchFamily="18" charset="0"/>
              </a:rPr>
              <a:t> </a:t>
            </a:r>
            <a:r>
              <a:rPr lang="en-US" sz="9900" b="1" dirty="0" err="1">
                <a:solidFill>
                  <a:srgbClr val="FF0000"/>
                </a:solidFill>
                <a:latin typeface="Times New Roman" panose="02020603050405020304" pitchFamily="18" charset="0"/>
                <a:cs typeface="Times New Roman" panose="02020603050405020304" pitchFamily="18" charset="0"/>
              </a:rPr>
              <a:t>hội</a:t>
            </a:r>
            <a:endParaRPr lang="en-US" sz="9900" b="1" dirty="0">
              <a:solidFill>
                <a:srgbClr val="FF0000"/>
              </a:solidFill>
              <a:latin typeface="Times New Roman" panose="02020603050405020304" pitchFamily="18" charset="0"/>
              <a:cs typeface="Times New Roman" panose="02020603050405020304" pitchFamily="18" charset="0"/>
            </a:endParaRPr>
          </a:p>
        </p:txBody>
      </p:sp>
      <p:sp>
        <p:nvSpPr>
          <p:cNvPr id="12" name="TextBox 2"/>
          <p:cNvSpPr txBox="1">
            <a:spLocks noChangeArrowheads="1"/>
          </p:cNvSpPr>
          <p:nvPr/>
        </p:nvSpPr>
        <p:spPr bwMode="auto">
          <a:xfrm>
            <a:off x="1781444" y="6428658"/>
            <a:ext cx="13502104" cy="1403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52021" tIns="126009" rIns="252021" bIns="126009">
            <a:spAutoFit/>
          </a:bodyPr>
          <a:lstStyle>
            <a:lvl1pPr>
              <a:defRPr sz="2000" b="1">
                <a:solidFill>
                  <a:schemeClr val="tx1"/>
                </a:solidFill>
                <a:latin typeface=".VnTime" pitchFamily="34" charset="0"/>
              </a:defRPr>
            </a:lvl1pPr>
            <a:lvl2pPr marL="742950" indent="-285750">
              <a:defRPr sz="2000" b="1">
                <a:solidFill>
                  <a:schemeClr val="tx1"/>
                </a:solidFill>
                <a:latin typeface=".VnTime" pitchFamily="34" charset="0"/>
              </a:defRPr>
            </a:lvl2pPr>
            <a:lvl3pPr marL="1143000" indent="-228600">
              <a:defRPr sz="2000" b="1">
                <a:solidFill>
                  <a:schemeClr val="tx1"/>
                </a:solidFill>
                <a:latin typeface=".VnTime" pitchFamily="34" charset="0"/>
              </a:defRPr>
            </a:lvl3pPr>
            <a:lvl4pPr marL="1600200" indent="-228600">
              <a:defRPr sz="2000" b="1">
                <a:solidFill>
                  <a:schemeClr val="tx1"/>
                </a:solidFill>
                <a:latin typeface=".VnTime" pitchFamily="34" charset="0"/>
              </a:defRPr>
            </a:lvl4pPr>
            <a:lvl5pPr marL="2057400" indent="-228600">
              <a:defRPr sz="2000" b="1">
                <a:solidFill>
                  <a:schemeClr val="tx1"/>
                </a:solidFill>
                <a:latin typeface=".VnTime" pitchFamily="34" charset="0"/>
              </a:defRPr>
            </a:lvl5pPr>
            <a:lvl6pPr marL="2514600" indent="-228600" eaLnBrk="0" fontAlgn="base" hangingPunct="0">
              <a:spcBef>
                <a:spcPct val="0"/>
              </a:spcBef>
              <a:spcAft>
                <a:spcPct val="0"/>
              </a:spcAft>
              <a:defRPr sz="2000" b="1">
                <a:solidFill>
                  <a:schemeClr val="tx1"/>
                </a:solidFill>
                <a:latin typeface=".VnTime" pitchFamily="34" charset="0"/>
              </a:defRPr>
            </a:lvl6pPr>
            <a:lvl7pPr marL="2971800" indent="-228600" eaLnBrk="0" fontAlgn="base" hangingPunct="0">
              <a:spcBef>
                <a:spcPct val="0"/>
              </a:spcBef>
              <a:spcAft>
                <a:spcPct val="0"/>
              </a:spcAft>
              <a:defRPr sz="2000" b="1">
                <a:solidFill>
                  <a:schemeClr val="tx1"/>
                </a:solidFill>
                <a:latin typeface=".VnTime" pitchFamily="34" charset="0"/>
              </a:defRPr>
            </a:lvl7pPr>
            <a:lvl8pPr marL="3429000" indent="-228600" eaLnBrk="0" fontAlgn="base" hangingPunct="0">
              <a:spcBef>
                <a:spcPct val="0"/>
              </a:spcBef>
              <a:spcAft>
                <a:spcPct val="0"/>
              </a:spcAft>
              <a:defRPr sz="2000" b="1">
                <a:solidFill>
                  <a:schemeClr val="tx1"/>
                </a:solidFill>
                <a:latin typeface=".VnTime" pitchFamily="34" charset="0"/>
              </a:defRPr>
            </a:lvl8pPr>
            <a:lvl9pPr marL="3886200" indent="-228600" eaLnBrk="0" fontAlgn="base" hangingPunct="0">
              <a:spcBef>
                <a:spcPct val="0"/>
              </a:spcBef>
              <a:spcAft>
                <a:spcPct val="0"/>
              </a:spcAft>
              <a:defRPr sz="2000" b="1">
                <a:solidFill>
                  <a:schemeClr val="tx1"/>
                </a:solidFill>
                <a:latin typeface=".VnTime" pitchFamily="34" charset="0"/>
              </a:defRPr>
            </a:lvl9pPr>
          </a:lstStyle>
          <a:p>
            <a:r>
              <a:rPr lang="en-US" sz="7400" dirty="0" err="1">
                <a:solidFill>
                  <a:srgbClr val="0000FF"/>
                </a:solidFill>
                <a:latin typeface="Times New Roman" pitchFamily="18" charset="0"/>
                <a:cs typeface="Times New Roman" pitchFamily="18" charset="0"/>
              </a:rPr>
              <a:t>Giáo</a:t>
            </a:r>
            <a:r>
              <a:rPr lang="en-US" sz="7400" dirty="0">
                <a:solidFill>
                  <a:srgbClr val="0000FF"/>
                </a:solidFill>
                <a:latin typeface="Times New Roman" pitchFamily="18" charset="0"/>
                <a:cs typeface="Times New Roman" pitchFamily="18" charset="0"/>
              </a:rPr>
              <a:t> </a:t>
            </a:r>
            <a:r>
              <a:rPr lang="en-US" sz="7400" dirty="0" err="1">
                <a:solidFill>
                  <a:srgbClr val="0000FF"/>
                </a:solidFill>
                <a:latin typeface="Times New Roman" pitchFamily="18" charset="0"/>
                <a:cs typeface="Times New Roman" pitchFamily="18" charset="0"/>
              </a:rPr>
              <a:t>viên</a:t>
            </a:r>
            <a:r>
              <a:rPr lang="en-US" sz="7400" dirty="0">
                <a:solidFill>
                  <a:srgbClr val="0000FF"/>
                </a:solidFill>
                <a:latin typeface="Times New Roman" pitchFamily="18" charset="0"/>
                <a:cs typeface="Times New Roman" pitchFamily="18" charset="0"/>
              </a:rPr>
              <a:t>: </a:t>
            </a:r>
            <a:r>
              <a:rPr lang="en-US" sz="7400" dirty="0" err="1">
                <a:solidFill>
                  <a:srgbClr val="0000FF"/>
                </a:solidFill>
                <a:latin typeface="Times New Roman" pitchFamily="18" charset="0"/>
                <a:cs typeface="Times New Roman" pitchFamily="18" charset="0"/>
              </a:rPr>
              <a:t>Đỗ</a:t>
            </a:r>
            <a:r>
              <a:rPr lang="en-US" sz="7400" dirty="0">
                <a:solidFill>
                  <a:srgbClr val="0000FF"/>
                </a:solidFill>
                <a:latin typeface="Times New Roman" pitchFamily="18" charset="0"/>
                <a:cs typeface="Times New Roman" pitchFamily="18" charset="0"/>
              </a:rPr>
              <a:t> Thị </a:t>
            </a:r>
            <a:r>
              <a:rPr lang="en-US" sz="7400" dirty="0" err="1">
                <a:solidFill>
                  <a:srgbClr val="0000FF"/>
                </a:solidFill>
                <a:latin typeface="Times New Roman" pitchFamily="18" charset="0"/>
                <a:cs typeface="Times New Roman" pitchFamily="18" charset="0"/>
              </a:rPr>
              <a:t>Thơm</a:t>
            </a:r>
            <a:endParaRPr lang="en-US" sz="7400" dirty="0">
              <a:solidFill>
                <a:srgbClr val="0000FF"/>
              </a:solidFill>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113940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00C9677-2F3D-41B2-9FF4-B642A130CC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5" y="20707"/>
            <a:ext cx="16772221" cy="9434374"/>
          </a:xfrm>
          <a:prstGeom prst="rect">
            <a:avLst/>
          </a:prstGeom>
        </p:spPr>
      </p:pic>
      <p:pic>
        <p:nvPicPr>
          <p:cNvPr id="13" name="图片 6">
            <a:extLst>
              <a:ext uri="{FF2B5EF4-FFF2-40B4-BE49-F238E27FC236}">
                <a16:creationId xmlns:a16="http://schemas.microsoft.com/office/drawing/2014/main" id="{B90B9EEE-3868-4E7E-80D9-846421E19C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106" y="1314637"/>
            <a:ext cx="18547873" cy="6933568"/>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r="55101" b="93719"/>
          <a:stretch/>
        </p:blipFill>
        <p:spPr>
          <a:xfrm>
            <a:off x="3780632" y="3510187"/>
            <a:ext cx="11364338" cy="2071063"/>
          </a:xfrm>
          <a:prstGeom prst="rect">
            <a:avLst/>
          </a:prstGeom>
          <a:noFill/>
          <a:ln>
            <a:noFill/>
          </a:ln>
        </p:spPr>
      </p:pic>
    </p:spTree>
    <p:extLst>
      <p:ext uri="{BB962C8B-B14F-4D97-AF65-F5344CB8AC3E}">
        <p14:creationId xmlns:p14="http://schemas.microsoft.com/office/powerpoint/2010/main" val="202909301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1000"/>
                                        <p:tgtEl>
                                          <p:spTgt spid="9"/>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500" fill="hold"/>
                                        <p:tgtEl>
                                          <p:spTgt spid="11"/>
                                        </p:tgtEl>
                                        <p:attrNameLst>
                                          <p:attrName>ppt_w</p:attrName>
                                        </p:attrNameLst>
                                      </p:cBhvr>
                                      <p:tavLst>
                                        <p:tav tm="0">
                                          <p:val>
                                            <p:fltVal val="0"/>
                                          </p:val>
                                        </p:tav>
                                        <p:tav tm="100000">
                                          <p:val>
                                            <p:strVal val="#ppt_w"/>
                                          </p:val>
                                        </p:tav>
                                      </p:tavLst>
                                    </p:anim>
                                    <p:anim calcmode="lin" valueType="num">
                                      <p:cBhvr>
                                        <p:cTn id="17" dur="5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77091" y="2032385"/>
            <a:ext cx="5668032" cy="3858411"/>
          </a:xfrm>
          <a:prstGeom prst="rect">
            <a:avLst/>
          </a:prstGeom>
        </p:spPr>
      </p:pic>
      <p:pic>
        <p:nvPicPr>
          <p:cNvPr id="7" name="Picture 6"/>
          <p:cNvPicPr>
            <a:picLocks noChangeAspect="1"/>
          </p:cNvPicPr>
          <p:nvPr/>
        </p:nvPicPr>
        <p:blipFill>
          <a:blip r:embed="rId4"/>
          <a:stretch>
            <a:fillRect/>
          </a:stretch>
        </p:blipFill>
        <p:spPr>
          <a:xfrm>
            <a:off x="6792944" y="2129733"/>
            <a:ext cx="5772664" cy="3663714"/>
          </a:xfrm>
          <a:prstGeom prst="rect">
            <a:avLst/>
          </a:prstGeom>
        </p:spPr>
      </p:pic>
      <p:pic>
        <p:nvPicPr>
          <p:cNvPr id="8" name="Picture 7"/>
          <p:cNvPicPr>
            <a:picLocks noChangeAspect="1"/>
          </p:cNvPicPr>
          <p:nvPr/>
        </p:nvPicPr>
        <p:blipFill>
          <a:blip r:embed="rId5"/>
          <a:stretch>
            <a:fillRect/>
          </a:stretch>
        </p:blipFill>
        <p:spPr>
          <a:xfrm>
            <a:off x="3467467" y="6039875"/>
            <a:ext cx="6073805" cy="3435913"/>
          </a:xfrm>
          <a:prstGeom prst="rect">
            <a:avLst/>
          </a:prstGeom>
        </p:spPr>
      </p:pic>
      <p:pic>
        <p:nvPicPr>
          <p:cNvPr id="9" name="Picture 8"/>
          <p:cNvPicPr>
            <a:picLocks noChangeAspect="1"/>
          </p:cNvPicPr>
          <p:nvPr/>
        </p:nvPicPr>
        <p:blipFill>
          <a:blip r:embed="rId6"/>
          <a:stretch>
            <a:fillRect/>
          </a:stretch>
        </p:blipFill>
        <p:spPr>
          <a:xfrm>
            <a:off x="10189343" y="6002677"/>
            <a:ext cx="6192689" cy="3473110"/>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9636" t="5699" r="16547" b="83861"/>
          <a:stretch/>
        </p:blipFill>
        <p:spPr>
          <a:xfrm>
            <a:off x="377092" y="542434"/>
            <a:ext cx="16220964" cy="1243523"/>
          </a:xfrm>
          <a:prstGeom prst="rect">
            <a:avLst/>
          </a:prstGeom>
          <a:ln>
            <a:solidFill>
              <a:schemeClr val="tx1"/>
            </a:solid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par>
                                <p:cTn id="13" presetID="6" presetClass="entr" presetSubtype="16"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par>
                                <p:cTn id="19" presetID="6"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ircle(in)">
                                      <p:cBhvr>
                                        <p:cTn id="2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878844" y="633438"/>
            <a:ext cx="7560840" cy="5400600"/>
          </a:xfrm>
          <a:prstGeom prst="rect">
            <a:avLst/>
          </a:prstGeom>
        </p:spPr>
      </p:pic>
      <p:sp>
        <p:nvSpPr>
          <p:cNvPr id="10" name="Cloud Callout 9"/>
          <p:cNvSpPr/>
          <p:nvPr/>
        </p:nvSpPr>
        <p:spPr>
          <a:xfrm rot="838915">
            <a:off x="9914917" y="616276"/>
            <a:ext cx="5668917" cy="4628947"/>
          </a:xfrm>
          <a:prstGeom prst="cloudCallou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anose="02020603050405020304" pitchFamily="18" charset="0"/>
                <a:cs typeface="Times New Roman" panose="02020603050405020304" pitchFamily="18" charset="0"/>
              </a:rPr>
              <a:t>Chúng</a:t>
            </a:r>
            <a:r>
              <a:rPr lang="en-US" sz="4000" dirty="0">
                <a:solidFill>
                  <a:schemeClr val="tx1"/>
                </a:solidFill>
                <a:latin typeface="Times New Roman" panose="02020603050405020304" pitchFamily="18" charset="0"/>
                <a:cs typeface="Times New Roman" panose="02020603050405020304" pitchFamily="18" charset="0"/>
              </a:rPr>
              <a:t> ta </a:t>
            </a:r>
            <a:r>
              <a:rPr lang="en-US" sz="4000" dirty="0" err="1">
                <a:solidFill>
                  <a:schemeClr val="tx1"/>
                </a:solidFill>
                <a:latin typeface="Times New Roman" panose="02020603050405020304" pitchFamily="18" charset="0"/>
                <a:cs typeface="Times New Roman" panose="02020603050405020304" pitchFamily="18" charset="0"/>
              </a:rPr>
              <a:t>thường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thở</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bằng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cách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hít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vào</a:t>
            </a:r>
            <a:r>
              <a:rPr lang="en-US" sz="4000" dirty="0">
                <a:solidFill>
                  <a:schemeClr val="tx1"/>
                </a:solidFill>
                <a:latin typeface="Times New Roman" panose="02020603050405020304" pitchFamily="18" charset="0"/>
                <a:cs typeface="Times New Roman" panose="02020603050405020304" pitchFamily="18" charset="0"/>
              </a:rPr>
              <a:t> qua </a:t>
            </a:r>
            <a:r>
              <a:rPr lang="en-US" sz="4000" dirty="0" err="1">
                <a:solidFill>
                  <a:schemeClr val="tx1"/>
                </a:solidFill>
                <a:latin typeface="Times New Roman" panose="02020603050405020304" pitchFamily="18" charset="0"/>
                <a:cs typeface="Times New Roman" panose="02020603050405020304" pitchFamily="18" charset="0"/>
              </a:rPr>
              <a:t>mũi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và</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thở</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ra</a:t>
            </a:r>
            <a:r>
              <a:rPr lang="en-US" sz="4000" dirty="0">
                <a:solidFill>
                  <a:schemeClr val="tx1"/>
                </a:solidFill>
                <a:latin typeface="Times New Roman" panose="02020603050405020304" pitchFamily="18" charset="0"/>
                <a:cs typeface="Times New Roman" panose="02020603050405020304" pitchFamily="18" charset="0"/>
              </a:rPr>
              <a:t> qua </a:t>
            </a:r>
            <a:r>
              <a:rPr lang="en-US" sz="4000" dirty="0" err="1">
                <a:solidFill>
                  <a:schemeClr val="tx1"/>
                </a:solidFill>
                <a:latin typeface="Times New Roman" panose="02020603050405020304" pitchFamily="18" charset="0"/>
                <a:cs typeface="Times New Roman" panose="02020603050405020304" pitchFamily="18" charset="0"/>
              </a:rPr>
              <a:t>mũi</a:t>
            </a:r>
            <a:r>
              <a:rPr lang="en-US" sz="4000" dirty="0">
                <a:solidFill>
                  <a:schemeClr val="tx1"/>
                </a:solidFill>
                <a:latin typeface="Times New Roman" panose="02020603050405020304" pitchFamily="18" charset="0"/>
                <a:cs typeface="Times New Roman" panose="02020603050405020304" pitchFamily="18" charset="0"/>
              </a:rPr>
              <a:t>.</a:t>
            </a:r>
          </a:p>
        </p:txBody>
      </p:sp>
      <p:sp>
        <p:nvSpPr>
          <p:cNvPr id="11" name="Rectangle 10"/>
          <p:cNvSpPr/>
          <p:nvPr/>
        </p:nvSpPr>
        <p:spPr>
          <a:xfrm>
            <a:off x="468264" y="6466086"/>
            <a:ext cx="16129792" cy="2664296"/>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err="1">
                <a:solidFill>
                  <a:schemeClr val="tx1"/>
                </a:solidFill>
                <a:latin typeface="Times New Roman" panose="02020603050405020304" pitchFamily="18" charset="0"/>
                <a:cs typeface="Times New Roman" panose="02020603050405020304" pitchFamily="18" charset="0"/>
              </a:rPr>
              <a:t>Hàng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ngày</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chúng</a:t>
            </a:r>
            <a:r>
              <a:rPr lang="en-US" sz="4000" b="1" dirty="0">
                <a:solidFill>
                  <a:schemeClr val="tx1"/>
                </a:solidFill>
                <a:latin typeface="Times New Roman" panose="02020603050405020304" pitchFamily="18" charset="0"/>
                <a:cs typeface="Times New Roman" panose="02020603050405020304" pitchFamily="18" charset="0"/>
              </a:rPr>
              <a:t> ta </a:t>
            </a:r>
            <a:r>
              <a:rPr lang="en-US" sz="4000" b="1" dirty="0" err="1">
                <a:solidFill>
                  <a:schemeClr val="tx1"/>
                </a:solidFill>
                <a:latin typeface="Times New Roman" panose="02020603050405020304" pitchFamily="18" charset="0"/>
                <a:cs typeface="Times New Roman" panose="02020603050405020304" pitchFamily="18" charset="0"/>
              </a:rPr>
              <a:t>nên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thở</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bằng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mũi</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và</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không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nên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thở</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bằng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miệng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vì</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lông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mũi</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giúp</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cản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bớt</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bụi</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bẩn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để</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không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khí</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vào</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phổi</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sạch</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hơn</a:t>
            </a:r>
            <a:r>
              <a:rPr lang="en-US" sz="4000" b="1" dirty="0">
                <a:solidFill>
                  <a:schemeClr val="tx1"/>
                </a:solidFill>
                <a:latin typeface="Times New Roman" panose="02020603050405020304" pitchFamily="18" charset="0"/>
                <a:cs typeface="Times New Roman" panose="02020603050405020304" pitchFamily="18" charset="0"/>
              </a:rPr>
              <a:t>. Các </a:t>
            </a:r>
            <a:r>
              <a:rPr lang="en-US" sz="4000" b="1" dirty="0" err="1">
                <a:solidFill>
                  <a:schemeClr val="tx1"/>
                </a:solidFill>
                <a:latin typeface="Times New Roman" panose="02020603050405020304" pitchFamily="18" charset="0"/>
                <a:cs typeface="Times New Roman" panose="02020603050405020304" pitchFamily="18" charset="0"/>
              </a:rPr>
              <a:t>chất</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nhầy</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sẽ</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cản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bụi</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diệt</a:t>
            </a:r>
            <a:r>
              <a:rPr lang="en-US" sz="4000" b="1" dirty="0">
                <a:solidFill>
                  <a:schemeClr val="tx1"/>
                </a:solidFill>
                <a:latin typeface="Times New Roman" panose="02020603050405020304" pitchFamily="18" charset="0"/>
                <a:cs typeface="Times New Roman" panose="02020603050405020304" pitchFamily="18" charset="0"/>
              </a:rPr>
              <a:t> vi </a:t>
            </a:r>
            <a:r>
              <a:rPr lang="en-US" sz="4000" b="1" dirty="0" err="1">
                <a:solidFill>
                  <a:schemeClr val="tx1"/>
                </a:solidFill>
                <a:latin typeface="Times New Roman" panose="02020603050405020304" pitchFamily="18" charset="0"/>
                <a:cs typeface="Times New Roman" panose="02020603050405020304" pitchFamily="18" charset="0"/>
              </a:rPr>
              <a:t>khuẩn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và</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làm</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ẩm</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không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khí</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vào</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phổi</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các</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mạch</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máu</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nhỏ</a:t>
            </a:r>
            <a:r>
              <a:rPr lang="en-US" sz="4000" b="1" dirty="0">
                <a:solidFill>
                  <a:schemeClr val="tx1"/>
                </a:solidFill>
                <a:latin typeface="Times New Roman" panose="02020603050405020304" pitchFamily="18" charset="0"/>
                <a:cs typeface="Times New Roman" panose="02020603050405020304" pitchFamily="18" charset="0"/>
              </a:rPr>
              <a:t> li </a:t>
            </a:r>
            <a:r>
              <a:rPr lang="en-US" sz="4000" b="1" dirty="0" err="1">
                <a:solidFill>
                  <a:schemeClr val="tx1"/>
                </a:solidFill>
                <a:latin typeface="Times New Roman" panose="02020603050405020304" pitchFamily="18" charset="0"/>
                <a:cs typeface="Times New Roman" panose="02020603050405020304" pitchFamily="18" charset="0"/>
              </a:rPr>
              <a:t>ti</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sẽ</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sưởi</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ấm</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không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khí</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khi</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vào</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phổi</a:t>
            </a:r>
            <a:r>
              <a:rPr lang="en-US" sz="4000" b="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14650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图片 38915" descr="1-17"/>
          <p:cNvPicPr>
            <a:picLocks noChangeAspect="1"/>
          </p:cNvPicPr>
          <p:nvPr/>
        </p:nvPicPr>
        <p:blipFill>
          <a:blip r:embed="rId3"/>
          <a:stretch>
            <a:fillRect/>
          </a:stretch>
        </p:blipFill>
        <p:spPr>
          <a:xfrm>
            <a:off x="-107950" y="5622925"/>
            <a:ext cx="16886238" cy="3852863"/>
          </a:xfrm>
          <a:prstGeom prst="rect">
            <a:avLst/>
          </a:prstGeom>
          <a:noFill/>
          <a:ln w="9525">
            <a:noFill/>
          </a:ln>
        </p:spPr>
      </p:pic>
      <p:pic>
        <p:nvPicPr>
          <p:cNvPr id="38918" name="图片 38917" descr="1-31"/>
          <p:cNvPicPr>
            <a:picLocks noChangeAspect="1"/>
          </p:cNvPicPr>
          <p:nvPr/>
        </p:nvPicPr>
        <p:blipFill>
          <a:blip r:embed="rId4"/>
          <a:stretch>
            <a:fillRect/>
          </a:stretch>
        </p:blipFill>
        <p:spPr>
          <a:xfrm>
            <a:off x="3060700" y="346075"/>
            <a:ext cx="12961292" cy="8570913"/>
          </a:xfrm>
          <a:prstGeom prst="rect">
            <a:avLst/>
          </a:prstGeom>
          <a:noFill/>
          <a:ln w="9525">
            <a:noFill/>
          </a:ln>
        </p:spPr>
      </p:pic>
      <p:pic>
        <p:nvPicPr>
          <p:cNvPr id="38917" name="图片 38916" descr="1-30"/>
          <p:cNvPicPr>
            <a:picLocks noChangeAspect="1"/>
          </p:cNvPicPr>
          <p:nvPr/>
        </p:nvPicPr>
        <p:blipFill>
          <a:blip r:embed="rId5"/>
          <a:stretch>
            <a:fillRect/>
          </a:stretch>
        </p:blipFill>
        <p:spPr>
          <a:xfrm>
            <a:off x="-252412" y="2095500"/>
            <a:ext cx="4687887" cy="7467600"/>
          </a:xfrm>
          <a:prstGeom prst="rect">
            <a:avLst/>
          </a:prstGeom>
          <a:noFill/>
          <a:ln w="9525">
            <a:noFill/>
          </a:ln>
        </p:spPr>
      </p:pic>
      <p:sp>
        <p:nvSpPr>
          <p:cNvPr id="2" name="Rectangle 1"/>
          <p:cNvSpPr/>
          <p:nvPr/>
        </p:nvSpPr>
        <p:spPr>
          <a:xfrm>
            <a:off x="4716736" y="2007637"/>
            <a:ext cx="9793087" cy="6186309"/>
          </a:xfrm>
          <a:prstGeom prst="rect">
            <a:avLst/>
          </a:prstGeom>
        </p:spPr>
        <p:txBody>
          <a:bodyPr wrap="square">
            <a:spAutoFit/>
          </a:bodyPr>
          <a:lstStyle/>
          <a:p>
            <a:pPr algn="just"/>
            <a:r>
              <a:rPr lang="vi-VN" sz="4400" b="1" dirty="0">
                <a:latin typeface="+mj-lt"/>
              </a:rPr>
              <a:t>Thở bằng mũi giúp không khí vào cơ thể được loại bớt bụi bẩn, làm ấm và ẩm. Trong một số trường hợp chúng ta phải thở bằng miệng hoặc kết hợp thở bằng cả mũi và miệng. Tuy nhiên thở bằng miệng lâu dài dễ khiến cơ thể bị nhiễm khuẩn và nhiễm lạnh. Vì vậy các em cần tránh tạo thói quen thở bằng miệng.</a:t>
            </a:r>
            <a:endParaRPr lang="en-US" sz="4400" b="1" dirty="0">
              <a:latin typeface="+mj-lt"/>
            </a:endParaRPr>
          </a:p>
        </p:txBody>
      </p:sp>
      <p:sp>
        <p:nvSpPr>
          <p:cNvPr id="6" name="Rectangle 5"/>
          <p:cNvSpPr/>
          <p:nvPr/>
        </p:nvSpPr>
        <p:spPr>
          <a:xfrm>
            <a:off x="1332360" y="1094894"/>
            <a:ext cx="14401600" cy="707886"/>
          </a:xfrm>
          <a:prstGeom prst="rect">
            <a:avLst/>
          </a:prstGeom>
          <a:solidFill>
            <a:srgbClr val="FFFF00"/>
          </a:solidFill>
        </p:spPr>
        <p:txBody>
          <a:bodyPr wrap="square">
            <a:spAutoFit/>
          </a:bodyPr>
          <a:lstStyle/>
          <a:p>
            <a:r>
              <a:rPr lang="en-US" sz="4000" b="1" dirty="0" err="1">
                <a:latin typeface="Times New Roman" panose="02020603050405020304" pitchFamily="18" charset="0"/>
                <a:cs typeface="Times New Roman" panose="02020603050405020304" pitchFamily="18" charset="0"/>
              </a:rPr>
              <a:t>Vì</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sao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chúng</a:t>
            </a:r>
            <a:r>
              <a:rPr lang="en-US" sz="4000" b="1" dirty="0">
                <a:latin typeface="Times New Roman" panose="02020603050405020304" pitchFamily="18" charset="0"/>
                <a:cs typeface="Times New Roman" panose="02020603050405020304" pitchFamily="18" charset="0"/>
              </a:rPr>
              <a:t> ta </a:t>
            </a:r>
            <a:r>
              <a:rPr lang="en-US" sz="4000" b="1" dirty="0" err="1">
                <a:latin typeface="Times New Roman" panose="02020603050405020304" pitchFamily="18" charset="0"/>
                <a:cs typeface="Times New Roman" panose="02020603050405020304" pitchFamily="18" charset="0"/>
              </a:rPr>
              <a:t>nên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thở</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bằng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mũi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không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thở</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bằng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miệng</a:t>
            </a:r>
            <a:r>
              <a:rPr lang="en-US" sz="4000" b="1" dirty="0">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ox(in)">
                                      <p:cBhvr>
                                        <p:cTn id="2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223144" y="3496625"/>
            <a:ext cx="7589936" cy="5561748"/>
            <a:chOff x="223144" y="3496625"/>
            <a:chExt cx="7589936" cy="5561748"/>
          </a:xfrm>
        </p:grpSpPr>
        <p:sp>
          <p:nvSpPr>
            <p:cNvPr id="10" name="Rectangle 9"/>
            <p:cNvSpPr/>
            <p:nvPr/>
          </p:nvSpPr>
          <p:spPr>
            <a:xfrm>
              <a:off x="252240" y="3496625"/>
              <a:ext cx="7560840" cy="707886"/>
            </a:xfrm>
            <a:prstGeom prst="rect">
              <a:avLst/>
            </a:prstGeom>
            <a:solidFill>
              <a:srgbClr val="FFFF00"/>
            </a:solidFill>
          </p:spPr>
          <p:txBody>
            <a:bodyPr wrap="square">
              <a:spAutoFit/>
            </a:bodyPr>
            <a:lstStyle/>
            <a:p>
              <a:r>
                <a:rPr lang="en-US" sz="4000" b="1" dirty="0" err="1">
                  <a:latin typeface="Times New Roman" panose="02020603050405020304" pitchFamily="18" charset="0"/>
                  <a:cs typeface="Times New Roman" panose="02020603050405020304" pitchFamily="18" charset="0"/>
                </a:rPr>
                <a:t>Khi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ngạt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mũi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em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thở</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bằng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gì</a:t>
              </a:r>
              <a:r>
                <a:rPr lang="en-US" sz="4000" b="1" dirty="0">
                  <a:latin typeface="Times New Roman" panose="02020603050405020304" pitchFamily="18" charset="0"/>
                  <a:cs typeface="Times New Roman" panose="02020603050405020304" pitchFamily="18" charset="0"/>
                </a:rPr>
                <a:t>?</a:t>
              </a:r>
            </a:p>
          </p:txBody>
        </p:sp>
        <p:pic>
          <p:nvPicPr>
            <p:cNvPr id="12" name="Picture 11"/>
            <p:cNvPicPr>
              <a:picLocks noChangeAspect="1"/>
            </p:cNvPicPr>
            <p:nvPr/>
          </p:nvPicPr>
          <p:blipFill>
            <a:blip r:embed="rId3"/>
            <a:stretch>
              <a:fillRect/>
            </a:stretch>
          </p:blipFill>
          <p:spPr>
            <a:xfrm>
              <a:off x="223144" y="4204510"/>
              <a:ext cx="7589936" cy="4853863"/>
            </a:xfrm>
            <a:prstGeom prst="rect">
              <a:avLst/>
            </a:prstGeom>
          </p:spPr>
        </p:pic>
      </p:grpSp>
      <p:grpSp>
        <p:nvGrpSpPr>
          <p:cNvPr id="15" name="Group 14"/>
          <p:cNvGrpSpPr/>
          <p:nvPr/>
        </p:nvGrpSpPr>
        <p:grpSpPr>
          <a:xfrm>
            <a:off x="8065320" y="3496625"/>
            <a:ext cx="8604744" cy="5561747"/>
            <a:chOff x="8065320" y="3496625"/>
            <a:chExt cx="8604744" cy="5561747"/>
          </a:xfrm>
        </p:grpSpPr>
        <p:sp>
          <p:nvSpPr>
            <p:cNvPr id="11" name="Rectangle 10"/>
            <p:cNvSpPr/>
            <p:nvPr/>
          </p:nvSpPr>
          <p:spPr>
            <a:xfrm>
              <a:off x="8065320" y="3496625"/>
              <a:ext cx="8604744" cy="707886"/>
            </a:xfrm>
            <a:prstGeom prst="rect">
              <a:avLst/>
            </a:prstGeom>
            <a:solidFill>
              <a:srgbClr val="FFFF00"/>
            </a:solidFill>
            <a:ln>
              <a:noFill/>
            </a:ln>
          </p:spPr>
          <p:txBody>
            <a:bodyPr wrap="square">
              <a:spAutoFit/>
            </a:bodyPr>
            <a:lstStyle/>
            <a:p>
              <a:r>
                <a:rPr lang="vi-VN" sz="4000" b="1" dirty="0">
                  <a:latin typeface="Times New Roman" panose="02020603050405020304" pitchFamily="18" charset="0"/>
                  <a:cs typeface="Times New Roman" panose="02020603050405020304" pitchFamily="18" charset="0"/>
                </a:rPr>
                <a:t>Khi bơi người ta thở như thế nào?</a:t>
              </a:r>
            </a:p>
          </p:txBody>
        </p:sp>
        <p:pic>
          <p:nvPicPr>
            <p:cNvPr id="14" name="Picture 13"/>
            <p:cNvPicPr>
              <a:picLocks noChangeAspect="1"/>
            </p:cNvPicPr>
            <p:nvPr/>
          </p:nvPicPr>
          <p:blipFill>
            <a:blip r:embed="rId4"/>
            <a:stretch>
              <a:fillRect/>
            </a:stretch>
          </p:blipFill>
          <p:spPr>
            <a:xfrm>
              <a:off x="8065320" y="4204509"/>
              <a:ext cx="8604744" cy="4853863"/>
            </a:xfrm>
            <a:prstGeom prst="rect">
              <a:avLst/>
            </a:prstGeom>
          </p:spPr>
        </p:pic>
      </p:grpSp>
      <p:sp>
        <p:nvSpPr>
          <p:cNvPr id="2" name="Cloud Callout 1"/>
          <p:cNvSpPr/>
          <p:nvPr/>
        </p:nvSpPr>
        <p:spPr>
          <a:xfrm>
            <a:off x="202886" y="2937694"/>
            <a:ext cx="4896544" cy="2952328"/>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Times New Roman" panose="02020603050405020304" pitchFamily="18" charset="0"/>
                <a:cs typeface="Times New Roman" panose="02020603050405020304" pitchFamily="18" charset="0"/>
              </a:rPr>
              <a:t>Khi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ngạt</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mũi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có</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thể</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thở</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bằng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miệng</a:t>
            </a:r>
            <a:r>
              <a:rPr lang="en-US" sz="3600" b="1" dirty="0">
                <a:solidFill>
                  <a:schemeClr val="tx1"/>
                </a:solidFill>
                <a:latin typeface="Times New Roman" panose="02020603050405020304" pitchFamily="18" charset="0"/>
                <a:cs typeface="Times New Roman" panose="02020603050405020304" pitchFamily="18" charset="0"/>
              </a:rPr>
              <a:t>.</a:t>
            </a:r>
          </a:p>
        </p:txBody>
      </p:sp>
      <p:sp>
        <p:nvSpPr>
          <p:cNvPr id="16" name="Cloud Callout 15"/>
          <p:cNvSpPr/>
          <p:nvPr/>
        </p:nvSpPr>
        <p:spPr>
          <a:xfrm>
            <a:off x="6012880" y="2750656"/>
            <a:ext cx="6552727" cy="3960441"/>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Times New Roman" panose="02020603050405020304" pitchFamily="18" charset="0"/>
                <a:cs typeface="Times New Roman" panose="02020603050405020304" pitchFamily="18" charset="0"/>
              </a:rPr>
              <a:t>Khi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bơi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chúng</a:t>
            </a:r>
            <a:r>
              <a:rPr lang="en-US" sz="3600" b="1" dirty="0">
                <a:solidFill>
                  <a:schemeClr val="tx1"/>
                </a:solidFill>
                <a:latin typeface="Times New Roman" panose="02020603050405020304" pitchFamily="18" charset="0"/>
                <a:cs typeface="Times New Roman" panose="02020603050405020304" pitchFamily="18" charset="0"/>
              </a:rPr>
              <a:t> ta </a:t>
            </a:r>
            <a:r>
              <a:rPr lang="en-US" sz="3600" b="1" dirty="0" err="1">
                <a:solidFill>
                  <a:schemeClr val="tx1"/>
                </a:solidFill>
                <a:latin typeface="Times New Roman" panose="02020603050405020304" pitchFamily="18" charset="0"/>
                <a:cs typeface="Times New Roman" panose="02020603050405020304" pitchFamily="18" charset="0"/>
              </a:rPr>
              <a:t>thở</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bằng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mũi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và</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khi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ngoi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lên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khỏi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mặt</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nước</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thì</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chúng</a:t>
            </a:r>
            <a:r>
              <a:rPr lang="en-US" sz="3600" b="1" dirty="0">
                <a:solidFill>
                  <a:schemeClr val="tx1"/>
                </a:solidFill>
                <a:latin typeface="Times New Roman" panose="02020603050405020304" pitchFamily="18" charset="0"/>
                <a:cs typeface="Times New Roman" panose="02020603050405020304" pitchFamily="18" charset="0"/>
              </a:rPr>
              <a:t> ta </a:t>
            </a:r>
            <a:r>
              <a:rPr lang="en-US" sz="3600" b="1" dirty="0" err="1">
                <a:solidFill>
                  <a:schemeClr val="tx1"/>
                </a:solidFill>
                <a:latin typeface="Times New Roman" panose="02020603050405020304" pitchFamily="18" charset="0"/>
                <a:cs typeface="Times New Roman" panose="02020603050405020304" pitchFamily="18" charset="0"/>
              </a:rPr>
              <a:t>sẽ</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hít</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vào</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bằng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miệng</a:t>
            </a:r>
            <a:r>
              <a:rPr lang="en-US" sz="3600" b="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5705425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1"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par>
                                <p:cTn id="26" presetID="43" presetClass="path" presetSubtype="0" accel="50000" decel="50000" fill="hold" grpId="0" nodeType="withEffect">
                                  <p:stCondLst>
                                    <p:cond delay="0"/>
                                  </p:stCondLst>
                                  <p:childTnLst>
                                    <p:animMotion origin="layout" path="M 0 0 L 0.125 0 C 0.181 0 0.25 -0.069 0.25 -0.125 L 0.25 -0.25 E" pathEditMode="relative" ptsTypes="">
                                      <p:cBhvr>
                                        <p:cTn id="27" dur="2000" fill="hold"/>
                                        <p:tgtEl>
                                          <p:spTgt spid="2"/>
                                        </p:tgtEl>
                                        <p:attrNameLst>
                                          <p:attrName>ppt_x</p:attrName>
                                          <p:attrName>ppt_y</p:attrName>
                                        </p:attrNameLst>
                                      </p:cBhvr>
                                    </p:animMotion>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80">
                                          <p:stCondLst>
                                            <p:cond delay="0"/>
                                          </p:stCondLst>
                                        </p:cTn>
                                        <p:tgtEl>
                                          <p:spTgt spid="15"/>
                                        </p:tgtEl>
                                      </p:cBhvr>
                                    </p:animEffect>
                                    <p:anim calcmode="lin" valueType="num">
                                      <p:cBhvr>
                                        <p:cTn id="3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8" dur="26">
                                          <p:stCondLst>
                                            <p:cond delay="650"/>
                                          </p:stCondLst>
                                        </p:cTn>
                                        <p:tgtEl>
                                          <p:spTgt spid="15"/>
                                        </p:tgtEl>
                                      </p:cBhvr>
                                      <p:to x="100000" y="60000"/>
                                    </p:animScale>
                                    <p:animScale>
                                      <p:cBhvr>
                                        <p:cTn id="39" dur="166" decel="50000">
                                          <p:stCondLst>
                                            <p:cond delay="676"/>
                                          </p:stCondLst>
                                        </p:cTn>
                                        <p:tgtEl>
                                          <p:spTgt spid="15"/>
                                        </p:tgtEl>
                                      </p:cBhvr>
                                      <p:to x="100000" y="100000"/>
                                    </p:animScale>
                                    <p:animScale>
                                      <p:cBhvr>
                                        <p:cTn id="40" dur="26">
                                          <p:stCondLst>
                                            <p:cond delay="1312"/>
                                          </p:stCondLst>
                                        </p:cTn>
                                        <p:tgtEl>
                                          <p:spTgt spid="15"/>
                                        </p:tgtEl>
                                      </p:cBhvr>
                                      <p:to x="100000" y="80000"/>
                                    </p:animScale>
                                    <p:animScale>
                                      <p:cBhvr>
                                        <p:cTn id="41" dur="166" decel="50000">
                                          <p:stCondLst>
                                            <p:cond delay="1338"/>
                                          </p:stCondLst>
                                        </p:cTn>
                                        <p:tgtEl>
                                          <p:spTgt spid="15"/>
                                        </p:tgtEl>
                                      </p:cBhvr>
                                      <p:to x="100000" y="100000"/>
                                    </p:animScale>
                                    <p:animScale>
                                      <p:cBhvr>
                                        <p:cTn id="42" dur="26">
                                          <p:stCondLst>
                                            <p:cond delay="1642"/>
                                          </p:stCondLst>
                                        </p:cTn>
                                        <p:tgtEl>
                                          <p:spTgt spid="15"/>
                                        </p:tgtEl>
                                      </p:cBhvr>
                                      <p:to x="100000" y="90000"/>
                                    </p:animScale>
                                    <p:animScale>
                                      <p:cBhvr>
                                        <p:cTn id="43" dur="166" decel="50000">
                                          <p:stCondLst>
                                            <p:cond delay="1668"/>
                                          </p:stCondLst>
                                        </p:cTn>
                                        <p:tgtEl>
                                          <p:spTgt spid="15"/>
                                        </p:tgtEl>
                                      </p:cBhvr>
                                      <p:to x="100000" y="100000"/>
                                    </p:animScale>
                                    <p:animScale>
                                      <p:cBhvr>
                                        <p:cTn id="44" dur="26">
                                          <p:stCondLst>
                                            <p:cond delay="1808"/>
                                          </p:stCondLst>
                                        </p:cTn>
                                        <p:tgtEl>
                                          <p:spTgt spid="15"/>
                                        </p:tgtEl>
                                      </p:cBhvr>
                                      <p:to x="100000" y="95000"/>
                                    </p:animScale>
                                    <p:animScale>
                                      <p:cBhvr>
                                        <p:cTn id="45" dur="166" decel="50000">
                                          <p:stCondLst>
                                            <p:cond delay="1834"/>
                                          </p:stCondLst>
                                        </p:cTn>
                                        <p:tgtEl>
                                          <p:spTgt spid="15"/>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1"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par>
                                <p:cTn id="51" presetID="43" presetClass="path" presetSubtype="0" accel="50000" decel="50000" fill="hold" grpId="0" nodeType="withEffect">
                                  <p:stCondLst>
                                    <p:cond delay="0"/>
                                  </p:stCondLst>
                                  <p:childTnLst>
                                    <p:animMotion origin="layout" path="M -1.51386E-7 3.89512E-6 L 0.12499 3.89512E-6 C 0.181 3.89512E-6 0.24998 -0.06903 0.24998 -0.12498 L 0.24998 -0.24996 " pathEditMode="relative" rAng="0" ptsTypes="AAAA">
                                      <p:cBhvr>
                                        <p:cTn id="52" dur="2000" fill="hold"/>
                                        <p:tgtEl>
                                          <p:spTgt spid="16"/>
                                        </p:tgtEl>
                                        <p:attrNameLst>
                                          <p:attrName>ppt_x</p:attrName>
                                          <p:attrName>ppt_y</p:attrName>
                                        </p:attrNameLst>
                                      </p:cBhvr>
                                      <p:rCtr x="12499" y="-124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6" grpId="0" animBg="1"/>
      <p:bldP spid="1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图片 8195" descr="12"/>
          <p:cNvPicPr>
            <a:picLocks noChangeAspect="1"/>
          </p:cNvPicPr>
          <p:nvPr/>
        </p:nvPicPr>
        <p:blipFill>
          <a:blip r:embed="rId3"/>
          <a:stretch>
            <a:fillRect/>
          </a:stretch>
        </p:blipFill>
        <p:spPr>
          <a:xfrm>
            <a:off x="0" y="7989888"/>
            <a:ext cx="16778288" cy="1485900"/>
          </a:xfrm>
          <a:prstGeom prst="rect">
            <a:avLst/>
          </a:prstGeom>
          <a:noFill/>
          <a:ln w="9525">
            <a:noFill/>
          </a:ln>
        </p:spPr>
      </p:pic>
      <p:pic>
        <p:nvPicPr>
          <p:cNvPr id="8197" name="图片 8196" descr="20"/>
          <p:cNvPicPr>
            <a:picLocks noChangeAspect="1"/>
          </p:cNvPicPr>
          <p:nvPr/>
        </p:nvPicPr>
        <p:blipFill rotWithShape="1">
          <a:blip r:embed="rId4"/>
          <a:srcRect l="27358"/>
          <a:stretch/>
        </p:blipFill>
        <p:spPr>
          <a:xfrm>
            <a:off x="962559" y="777452"/>
            <a:ext cx="14349114" cy="7687935"/>
          </a:xfrm>
          <a:prstGeom prst="rect">
            <a:avLst/>
          </a:prstGeom>
          <a:noFill/>
          <a:ln w="9525">
            <a:noFill/>
          </a:ln>
        </p:spPr>
      </p:pic>
      <p:sp>
        <p:nvSpPr>
          <p:cNvPr id="7" name="文本框 2055"/>
          <p:cNvSpPr txBox="1"/>
          <p:nvPr/>
        </p:nvSpPr>
        <p:spPr>
          <a:xfrm>
            <a:off x="6084888" y="3081710"/>
            <a:ext cx="6264696" cy="3477875"/>
          </a:xfrm>
          <a:prstGeom prst="rect">
            <a:avLst/>
          </a:prstGeom>
          <a:noFill/>
          <a:ln w="9525">
            <a:noFill/>
          </a:ln>
        </p:spPr>
        <p:txBody>
          <a:bodyPr wrap="square">
            <a:spAutoFit/>
          </a:bodyPr>
          <a:lstStyle/>
          <a:p>
            <a:pPr lvl="0" defTabSz="1500505">
              <a:spcBef>
                <a:spcPct val="50000"/>
              </a:spcBef>
            </a:pPr>
            <a:r>
              <a:rPr lang="en-US" altLang="zh-CN" sz="8800" b="1" dirty="0" err="1">
                <a:solidFill>
                  <a:srgbClr val="C00000"/>
                </a:solidFill>
                <a:latin typeface="Times New Roman" panose="02020603050405020304" pitchFamily="18" charset="0"/>
                <a:ea typeface="黑体" panose="02010609060101010101" pitchFamily="2" charset="-122"/>
                <a:cs typeface="Times New Roman" panose="02020603050405020304" pitchFamily="18" charset="0"/>
              </a:rPr>
              <a:t>Luyện</a:t>
            </a:r>
            <a:r>
              <a:rPr lang="en-US" altLang="zh-CN" sz="8800" b="1" dirty="0">
                <a:solidFill>
                  <a:srgbClr val="C00000"/>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8800" b="1" dirty="0" err="1">
                <a:solidFill>
                  <a:srgbClr val="C00000"/>
                </a:solidFill>
                <a:latin typeface="Times New Roman" panose="02020603050405020304" pitchFamily="18" charset="0"/>
                <a:ea typeface="黑体" panose="02010609060101010101" pitchFamily="2" charset="-122"/>
                <a:cs typeface="Times New Roman" panose="02020603050405020304" pitchFamily="18" charset="0"/>
              </a:rPr>
              <a:t>tập</a:t>
            </a:r>
            <a:r>
              <a:rPr lang="en-US" altLang="zh-CN" sz="8800" b="1" dirty="0">
                <a:solidFill>
                  <a:srgbClr val="C00000"/>
                </a:solidFill>
                <a:latin typeface="Times New Roman" panose="02020603050405020304" pitchFamily="18" charset="0"/>
                <a:ea typeface="黑体" panose="02010609060101010101" pitchFamily="2" charset="-122"/>
                <a:cs typeface="Times New Roman" panose="02020603050405020304" pitchFamily="18" charset="0"/>
              </a:rPr>
              <a:t> </a:t>
            </a:r>
          </a:p>
          <a:p>
            <a:pPr lvl="0" defTabSz="1500505">
              <a:spcBef>
                <a:spcPct val="50000"/>
              </a:spcBef>
            </a:pPr>
            <a:r>
              <a:rPr lang="en-US" altLang="zh-CN" sz="8800" b="1" dirty="0" err="1">
                <a:solidFill>
                  <a:srgbClr val="C00000"/>
                </a:solidFill>
                <a:latin typeface="Times New Roman" panose="02020603050405020304" pitchFamily="18" charset="0"/>
                <a:ea typeface="黑体" panose="02010609060101010101" pitchFamily="2" charset="-122"/>
                <a:cs typeface="Times New Roman" panose="02020603050405020304" pitchFamily="18" charset="0"/>
              </a:rPr>
              <a:t>vận</a:t>
            </a:r>
            <a:r>
              <a:rPr lang="en-US" altLang="zh-CN" sz="8800" b="1" dirty="0">
                <a:solidFill>
                  <a:srgbClr val="C00000"/>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8800" b="1" dirty="0" err="1">
                <a:solidFill>
                  <a:srgbClr val="C00000"/>
                </a:solidFill>
                <a:latin typeface="Times New Roman" panose="02020603050405020304" pitchFamily="18" charset="0"/>
                <a:ea typeface="黑体" panose="02010609060101010101" pitchFamily="2" charset="-122"/>
                <a:cs typeface="Times New Roman" panose="02020603050405020304" pitchFamily="18" charset="0"/>
              </a:rPr>
              <a:t>dụng</a:t>
            </a:r>
            <a:endParaRPr lang="en-US" altLang="zh-CN" sz="8800" b="1" dirty="0">
              <a:solidFill>
                <a:srgbClr val="C00000"/>
              </a:solidFill>
              <a:latin typeface="Times New Roman" panose="02020603050405020304" pitchFamily="18" charset="0"/>
              <a:ea typeface="黑体" panose="02010609060101010101" pitchFamily="2" charset="-122"/>
              <a:cs typeface="Times New Roman" panose="02020603050405020304" pitchFamily="18" charset="0"/>
            </a:endParaRPr>
          </a:p>
        </p:txBody>
      </p:sp>
    </p:spTree>
    <p:extLst>
      <p:ext uri="{BB962C8B-B14F-4D97-AF65-F5344CB8AC3E}">
        <p14:creationId xmlns:p14="http://schemas.microsoft.com/office/powerpoint/2010/main" val="395859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additive="base">
                                        <p:cTn id="7" dur="500" fill="hold"/>
                                        <p:tgtEl>
                                          <p:spTgt spid="8196"/>
                                        </p:tgtEl>
                                        <p:attrNameLst>
                                          <p:attrName>ppt_x</p:attrName>
                                        </p:attrNameLst>
                                      </p:cBhvr>
                                      <p:tavLst>
                                        <p:tav tm="0">
                                          <p:val>
                                            <p:strVal val="#ppt_x"/>
                                          </p:val>
                                        </p:tav>
                                        <p:tav tm="100000">
                                          <p:val>
                                            <p:strVal val="#ppt_x"/>
                                          </p:val>
                                        </p:tav>
                                      </p:tavLst>
                                    </p:anim>
                                    <p:anim calcmode="lin" valueType="num">
                                      <p:cBhvr additive="base">
                                        <p:cTn id="8" dur="500" fill="hold"/>
                                        <p:tgtEl>
                                          <p:spTgt spid="819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5" presetClass="entr" presetSubtype="0" fill="hold" nodeType="afterEffect">
                                  <p:stCondLst>
                                    <p:cond delay="0"/>
                                  </p:stCondLst>
                                  <p:childTnLst>
                                    <p:set>
                                      <p:cBhvr>
                                        <p:cTn id="11" dur="1" fill="hold">
                                          <p:stCondLst>
                                            <p:cond delay="0"/>
                                          </p:stCondLst>
                                        </p:cTn>
                                        <p:tgtEl>
                                          <p:spTgt spid="8197"/>
                                        </p:tgtEl>
                                        <p:attrNameLst>
                                          <p:attrName>style.visibility</p:attrName>
                                        </p:attrNameLst>
                                      </p:cBhvr>
                                      <p:to>
                                        <p:strVal val="visible"/>
                                      </p:to>
                                    </p:set>
                                    <p:anim calcmode="lin" valueType="num">
                                      <p:cBhvr>
                                        <p:cTn id="12" dur="1000" fill="hold"/>
                                        <p:tgtEl>
                                          <p:spTgt spid="8197"/>
                                        </p:tgtEl>
                                        <p:attrNameLst>
                                          <p:attrName>ppt_w</p:attrName>
                                        </p:attrNameLst>
                                      </p:cBhvr>
                                      <p:tavLst>
                                        <p:tav tm="0">
                                          <p:val>
                                            <p:fltVal val="0"/>
                                          </p:val>
                                        </p:tav>
                                        <p:tav tm="100000">
                                          <p:val>
                                            <p:strVal val="#ppt_w"/>
                                          </p:val>
                                        </p:tav>
                                      </p:tavLst>
                                    </p:anim>
                                    <p:anim calcmode="lin" valueType="num">
                                      <p:cBhvr>
                                        <p:cTn id="13" dur="1000" fill="hold"/>
                                        <p:tgtEl>
                                          <p:spTgt spid="8197"/>
                                        </p:tgtEl>
                                        <p:attrNameLst>
                                          <p:attrName>ppt_h</p:attrName>
                                        </p:attrNameLst>
                                      </p:cBhvr>
                                      <p:tavLst>
                                        <p:tav tm="0">
                                          <p:val>
                                            <p:fltVal val="0"/>
                                          </p:val>
                                        </p:tav>
                                        <p:tav tm="100000">
                                          <p:val>
                                            <p:strVal val="#ppt_h"/>
                                          </p:val>
                                        </p:tav>
                                      </p:tavLst>
                                    </p:anim>
                                    <p:anim calcmode="lin" valueType="num">
                                      <p:cBhvr>
                                        <p:cTn id="14" dur="1000" fill="hold"/>
                                        <p:tgtEl>
                                          <p:spTgt spid="8197"/>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197"/>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150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7"/>
                                        </p:tgtEl>
                                        <p:attrNameLst>
                                          <p:attrName>style.visibility</p:attrName>
                                        </p:attrNameLst>
                                      </p:cBhvr>
                                      <p:to>
                                        <p:strVal val="visible"/>
                                      </p:to>
                                    </p:set>
                                    <p:anim calcmode="discrete" valueType="clr">
                                      <p:cBhvr override="childStyle">
                                        <p:cTn id="19" dur="50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0" dur="500"/>
                                        <p:tgtEl>
                                          <p:spTgt spid="7"/>
                                        </p:tgtEl>
                                        <p:attrNameLst>
                                          <p:attrName>fillcolor</p:attrName>
                                        </p:attrNameLst>
                                      </p:cBhvr>
                                      <p:tavLst>
                                        <p:tav tm="0">
                                          <p:val>
                                            <p:clrVal>
                                              <a:schemeClr val="accent2"/>
                                            </p:clrVal>
                                          </p:val>
                                        </p:tav>
                                        <p:tav tm="50000">
                                          <p:val>
                                            <p:clrVal>
                                              <a:schemeClr val="hlink"/>
                                            </p:clrVal>
                                          </p:val>
                                        </p:tav>
                                      </p:tavLst>
                                    </p:anim>
                                    <p:set>
                                      <p:cBhvr>
                                        <p:cTn id="21" dur="50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336" y="0"/>
            <a:ext cx="7672400" cy="1209502"/>
          </a:xfrm>
          <a:prstGeom prst="rect">
            <a:avLst/>
          </a:prstGeom>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12393" r="1576"/>
          <a:stretch/>
        </p:blipFill>
        <p:spPr>
          <a:xfrm>
            <a:off x="2988544" y="1174724"/>
            <a:ext cx="11017224" cy="6768752"/>
          </a:xfrm>
          <a:prstGeom prst="rect">
            <a:avLst/>
          </a:prstGeom>
        </p:spPr>
      </p:pic>
      <p:sp>
        <p:nvSpPr>
          <p:cNvPr id="3" name="Rectangle 2"/>
          <p:cNvSpPr/>
          <p:nvPr/>
        </p:nvSpPr>
        <p:spPr>
          <a:xfrm>
            <a:off x="1368364" y="7943476"/>
            <a:ext cx="14257584" cy="135351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FF0066"/>
                </a:solidFill>
                <a:latin typeface="Times New Roman" panose="02020603050405020304" pitchFamily="18" charset="0"/>
                <a:cs typeface="Times New Roman" panose="02020603050405020304" pitchFamily="18" charset="0"/>
              </a:rPr>
              <a:t>Em</a:t>
            </a:r>
            <a:r>
              <a:rPr lang="en-US" sz="4400" dirty="0">
                <a:solidFill>
                  <a:srgbClr val="FF0066"/>
                </a:solidFill>
                <a:latin typeface="Times New Roman" panose="02020603050405020304" pitchFamily="18" charset="0"/>
                <a:cs typeface="Times New Roman" panose="02020603050405020304" pitchFamily="18" charset="0"/>
              </a:rPr>
              <a:t> </a:t>
            </a:r>
            <a:r>
              <a:rPr lang="en-US" sz="4400" dirty="0" err="1">
                <a:solidFill>
                  <a:srgbClr val="FF0066"/>
                </a:solidFill>
                <a:latin typeface="Times New Roman" panose="02020603050405020304" pitchFamily="18" charset="0"/>
                <a:cs typeface="Times New Roman" panose="02020603050405020304" pitchFamily="18" charset="0"/>
              </a:rPr>
              <a:t>hãy</a:t>
            </a:r>
            <a:r>
              <a:rPr lang="en-US" sz="4400" dirty="0">
                <a:solidFill>
                  <a:srgbClr val="FF0066"/>
                </a:solidFill>
                <a:latin typeface="Times New Roman" panose="02020603050405020304" pitchFamily="18" charset="0"/>
                <a:cs typeface="Times New Roman" panose="02020603050405020304" pitchFamily="18" charset="0"/>
              </a:rPr>
              <a:t> </a:t>
            </a:r>
            <a:r>
              <a:rPr lang="en-US" sz="4400" dirty="0" err="1">
                <a:solidFill>
                  <a:srgbClr val="FF0066"/>
                </a:solidFill>
                <a:latin typeface="Times New Roman" panose="02020603050405020304" pitchFamily="18" charset="0"/>
                <a:cs typeface="Times New Roman" panose="02020603050405020304" pitchFamily="18" charset="0"/>
              </a:rPr>
              <a:t>vận</a:t>
            </a:r>
            <a:r>
              <a:rPr lang="en-US" sz="4400" dirty="0">
                <a:solidFill>
                  <a:srgbClr val="FF0066"/>
                </a:solidFill>
                <a:latin typeface="Times New Roman" panose="02020603050405020304" pitchFamily="18" charset="0"/>
                <a:cs typeface="Times New Roman" panose="02020603050405020304" pitchFamily="18" charset="0"/>
              </a:rPr>
              <a:t> </a:t>
            </a:r>
            <a:r>
              <a:rPr lang="en-US" sz="4400" dirty="0" err="1">
                <a:solidFill>
                  <a:srgbClr val="FF0066"/>
                </a:solidFill>
                <a:latin typeface="Times New Roman" panose="02020603050405020304" pitchFamily="18" charset="0"/>
                <a:cs typeface="Times New Roman" panose="02020603050405020304" pitchFamily="18" charset="0"/>
              </a:rPr>
              <a:t>dụng</a:t>
            </a:r>
            <a:r>
              <a:rPr lang="en-US" sz="4400" dirty="0">
                <a:solidFill>
                  <a:srgbClr val="FF0066"/>
                </a:solidFill>
                <a:latin typeface="Times New Roman" panose="02020603050405020304" pitchFamily="18" charset="0"/>
                <a:cs typeface="Times New Roman" panose="02020603050405020304" pitchFamily="18" charset="0"/>
              </a:rPr>
              <a:t> </a:t>
            </a:r>
            <a:r>
              <a:rPr lang="en-US" sz="4400" dirty="0" err="1">
                <a:solidFill>
                  <a:srgbClr val="FF0066"/>
                </a:solidFill>
                <a:latin typeface="Times New Roman" panose="02020603050405020304" pitchFamily="18" charset="0"/>
                <a:cs typeface="Times New Roman" panose="02020603050405020304" pitchFamily="18" charset="0"/>
              </a:rPr>
              <a:t>thở</a:t>
            </a:r>
            <a:r>
              <a:rPr lang="en-US" sz="4400" dirty="0">
                <a:solidFill>
                  <a:srgbClr val="FF0066"/>
                </a:solidFill>
                <a:latin typeface="Times New Roman" panose="02020603050405020304" pitchFamily="18" charset="0"/>
                <a:cs typeface="Times New Roman" panose="02020603050405020304" pitchFamily="18" charset="0"/>
              </a:rPr>
              <a:t> </a:t>
            </a:r>
            <a:r>
              <a:rPr lang="en-US" sz="4400" dirty="0" err="1">
                <a:solidFill>
                  <a:srgbClr val="FF0066"/>
                </a:solidFill>
                <a:latin typeface="Times New Roman" panose="02020603050405020304" pitchFamily="18" charset="0"/>
                <a:cs typeface="Times New Roman" panose="02020603050405020304" pitchFamily="18" charset="0"/>
              </a:rPr>
              <a:t>đúng</a:t>
            </a:r>
            <a:r>
              <a:rPr lang="en-US" sz="4400" dirty="0">
                <a:solidFill>
                  <a:srgbClr val="FF0066"/>
                </a:solidFill>
                <a:latin typeface="Times New Roman" panose="02020603050405020304" pitchFamily="18" charset="0"/>
                <a:cs typeface="Times New Roman" panose="02020603050405020304" pitchFamily="18" charset="0"/>
              </a:rPr>
              <a:t> </a:t>
            </a:r>
            <a:r>
              <a:rPr lang="en-US" sz="4400" dirty="0" err="1">
                <a:solidFill>
                  <a:srgbClr val="FF0066"/>
                </a:solidFill>
                <a:latin typeface="Times New Roman" panose="02020603050405020304" pitchFamily="18" charset="0"/>
                <a:cs typeface="Times New Roman" panose="02020603050405020304" pitchFamily="18" charset="0"/>
              </a:rPr>
              <a:t>cách</a:t>
            </a:r>
            <a:r>
              <a:rPr lang="en-US" sz="4400" dirty="0">
                <a:solidFill>
                  <a:srgbClr val="FF0066"/>
                </a:solidFill>
                <a:latin typeface="Times New Roman" panose="02020603050405020304" pitchFamily="18" charset="0"/>
                <a:cs typeface="Times New Roman" panose="02020603050405020304" pitchFamily="18" charset="0"/>
              </a:rPr>
              <a:t> </a:t>
            </a:r>
            <a:r>
              <a:rPr lang="en-US" sz="4400" dirty="0" err="1">
                <a:solidFill>
                  <a:srgbClr val="FF0066"/>
                </a:solidFill>
                <a:latin typeface="Times New Roman" panose="02020603050405020304" pitchFamily="18" charset="0"/>
                <a:cs typeface="Times New Roman" panose="02020603050405020304" pitchFamily="18" charset="0"/>
              </a:rPr>
              <a:t>hàng</a:t>
            </a:r>
            <a:r>
              <a:rPr lang="en-US" sz="4400" dirty="0">
                <a:solidFill>
                  <a:srgbClr val="FF0066"/>
                </a:solidFill>
                <a:latin typeface="Times New Roman" panose="02020603050405020304" pitchFamily="18" charset="0"/>
                <a:cs typeface="Times New Roman" panose="02020603050405020304" pitchFamily="18" charset="0"/>
              </a:rPr>
              <a:t> </a:t>
            </a:r>
            <a:r>
              <a:rPr lang="en-US" sz="4400" dirty="0" err="1">
                <a:solidFill>
                  <a:srgbClr val="FF0066"/>
                </a:solidFill>
                <a:latin typeface="Times New Roman" panose="02020603050405020304" pitchFamily="18" charset="0"/>
                <a:cs typeface="Times New Roman" panose="02020603050405020304" pitchFamily="18" charset="0"/>
              </a:rPr>
              <a:t>ngày</a:t>
            </a:r>
            <a:r>
              <a:rPr lang="en-US" sz="4400" dirty="0">
                <a:solidFill>
                  <a:srgbClr val="FF0066"/>
                </a:solidFill>
                <a:latin typeface="Times New Roman" panose="02020603050405020304" pitchFamily="18" charset="0"/>
                <a:cs typeface="Times New Roman" panose="02020603050405020304" pitchFamily="18" charset="0"/>
              </a:rPr>
              <a:t> </a:t>
            </a:r>
            <a:r>
              <a:rPr lang="en-US" sz="4400" dirty="0" err="1">
                <a:solidFill>
                  <a:srgbClr val="FF0066"/>
                </a:solidFill>
                <a:latin typeface="Times New Roman" panose="02020603050405020304" pitchFamily="18" charset="0"/>
                <a:cs typeface="Times New Roman" panose="02020603050405020304" pitchFamily="18" charset="0"/>
              </a:rPr>
              <a:t>để</a:t>
            </a:r>
            <a:r>
              <a:rPr lang="en-US" sz="4400" dirty="0">
                <a:solidFill>
                  <a:srgbClr val="FF0066"/>
                </a:solidFill>
                <a:latin typeface="Times New Roman" panose="02020603050405020304" pitchFamily="18" charset="0"/>
                <a:cs typeface="Times New Roman" panose="02020603050405020304" pitchFamily="18" charset="0"/>
              </a:rPr>
              <a:t> </a:t>
            </a:r>
            <a:r>
              <a:rPr lang="en-US" sz="4400" dirty="0" err="1">
                <a:solidFill>
                  <a:srgbClr val="FF0066"/>
                </a:solidFill>
                <a:latin typeface="Times New Roman" panose="02020603050405020304" pitchFamily="18" charset="0"/>
                <a:cs typeface="Times New Roman" panose="02020603050405020304" pitchFamily="18" charset="0"/>
              </a:rPr>
              <a:t>cơ</a:t>
            </a:r>
            <a:r>
              <a:rPr lang="en-US" sz="4400" dirty="0">
                <a:solidFill>
                  <a:srgbClr val="FF0066"/>
                </a:solidFill>
                <a:latin typeface="Times New Roman" panose="02020603050405020304" pitchFamily="18" charset="0"/>
                <a:cs typeface="Times New Roman" panose="02020603050405020304" pitchFamily="18" charset="0"/>
              </a:rPr>
              <a:t> </a:t>
            </a:r>
            <a:r>
              <a:rPr lang="en-US" sz="4400" dirty="0" err="1">
                <a:solidFill>
                  <a:srgbClr val="FF0066"/>
                </a:solidFill>
                <a:latin typeface="Times New Roman" panose="02020603050405020304" pitchFamily="18" charset="0"/>
                <a:cs typeface="Times New Roman" panose="02020603050405020304" pitchFamily="18" charset="0"/>
              </a:rPr>
              <a:t>quan</a:t>
            </a:r>
            <a:r>
              <a:rPr lang="en-US" sz="4400" dirty="0">
                <a:solidFill>
                  <a:srgbClr val="FF0066"/>
                </a:solidFill>
                <a:latin typeface="Times New Roman" panose="02020603050405020304" pitchFamily="18" charset="0"/>
                <a:cs typeface="Times New Roman" panose="02020603050405020304" pitchFamily="18" charset="0"/>
              </a:rPr>
              <a:t> </a:t>
            </a:r>
            <a:r>
              <a:rPr lang="en-US" sz="4400" dirty="0" err="1">
                <a:solidFill>
                  <a:srgbClr val="FF0066"/>
                </a:solidFill>
                <a:latin typeface="Times New Roman" panose="02020603050405020304" pitchFamily="18" charset="0"/>
                <a:cs typeface="Times New Roman" panose="02020603050405020304" pitchFamily="18" charset="0"/>
              </a:rPr>
              <a:t>hô</a:t>
            </a:r>
            <a:r>
              <a:rPr lang="en-US" sz="4400" dirty="0">
                <a:solidFill>
                  <a:srgbClr val="FF0066"/>
                </a:solidFill>
                <a:latin typeface="Times New Roman" panose="02020603050405020304" pitchFamily="18" charset="0"/>
                <a:cs typeface="Times New Roman" panose="02020603050405020304" pitchFamily="18" charset="0"/>
              </a:rPr>
              <a:t> </a:t>
            </a:r>
            <a:r>
              <a:rPr lang="en-US" sz="4400" dirty="0" err="1">
                <a:solidFill>
                  <a:srgbClr val="FF0066"/>
                </a:solidFill>
                <a:latin typeface="Times New Roman" panose="02020603050405020304" pitchFamily="18" charset="0"/>
                <a:cs typeface="Times New Roman" panose="02020603050405020304" pitchFamily="18" charset="0"/>
              </a:rPr>
              <a:t>hấp</a:t>
            </a:r>
            <a:r>
              <a:rPr lang="en-US" sz="4400" dirty="0">
                <a:solidFill>
                  <a:srgbClr val="FF0066"/>
                </a:solidFill>
                <a:latin typeface="Times New Roman" panose="02020603050405020304" pitchFamily="18" charset="0"/>
                <a:cs typeface="Times New Roman" panose="02020603050405020304" pitchFamily="18" charset="0"/>
              </a:rPr>
              <a:t> </a:t>
            </a:r>
            <a:r>
              <a:rPr lang="en-US" sz="4400" dirty="0" err="1">
                <a:solidFill>
                  <a:srgbClr val="FF0066"/>
                </a:solidFill>
                <a:latin typeface="Times New Roman" panose="02020603050405020304" pitchFamily="18" charset="0"/>
                <a:cs typeface="Times New Roman" panose="02020603050405020304" pitchFamily="18" charset="0"/>
              </a:rPr>
              <a:t>thêm</a:t>
            </a:r>
            <a:r>
              <a:rPr lang="en-US" sz="4400" dirty="0">
                <a:solidFill>
                  <a:srgbClr val="FF0066"/>
                </a:solidFill>
                <a:latin typeface="Times New Roman" panose="02020603050405020304" pitchFamily="18" charset="0"/>
                <a:cs typeface="Times New Roman" panose="02020603050405020304" pitchFamily="18" charset="0"/>
              </a:rPr>
              <a:t> </a:t>
            </a:r>
            <a:r>
              <a:rPr lang="en-US" sz="4400" dirty="0" err="1">
                <a:solidFill>
                  <a:srgbClr val="FF0066"/>
                </a:solidFill>
                <a:latin typeface="Times New Roman" panose="02020603050405020304" pitchFamily="18" charset="0"/>
                <a:cs typeface="Times New Roman" panose="02020603050405020304" pitchFamily="18" charset="0"/>
              </a:rPr>
              <a:t>khỏe</a:t>
            </a:r>
            <a:r>
              <a:rPr lang="en-US" sz="4400" dirty="0">
                <a:solidFill>
                  <a:srgbClr val="FF0066"/>
                </a:solidFill>
                <a:latin typeface="Times New Roman" panose="02020603050405020304" pitchFamily="18" charset="0"/>
                <a:cs typeface="Times New Roman" panose="02020603050405020304" pitchFamily="18" charset="0"/>
              </a:rPr>
              <a:t> </a:t>
            </a:r>
            <a:r>
              <a:rPr lang="en-US" sz="4400" dirty="0" err="1">
                <a:solidFill>
                  <a:srgbClr val="FF0066"/>
                </a:solidFill>
                <a:latin typeface="Times New Roman" panose="02020603050405020304" pitchFamily="18" charset="0"/>
                <a:cs typeface="Times New Roman" panose="02020603050405020304" pitchFamily="18" charset="0"/>
              </a:rPr>
              <a:t>mạnh</a:t>
            </a:r>
            <a:r>
              <a:rPr lang="en-US" sz="4400" dirty="0">
                <a:solidFill>
                  <a:srgbClr val="FF0066"/>
                </a:solidFill>
                <a:latin typeface="Times New Roman" panose="02020603050405020304" pitchFamily="18" charset="0"/>
                <a:cs typeface="Times New Roman" panose="02020603050405020304" pitchFamily="18" charset="0"/>
              </a:rPr>
              <a:t> </a:t>
            </a:r>
            <a:r>
              <a:rPr lang="en-US" sz="4400" dirty="0" err="1">
                <a:solidFill>
                  <a:srgbClr val="FF0066"/>
                </a:solidFill>
                <a:latin typeface="Times New Roman" panose="02020603050405020304" pitchFamily="18" charset="0"/>
                <a:cs typeface="Times New Roman" panose="02020603050405020304" pitchFamily="18" charset="0"/>
              </a:rPr>
              <a:t>nhé</a:t>
            </a:r>
            <a:r>
              <a:rPr lang="en-US" sz="4400" dirty="0">
                <a:solidFill>
                  <a:srgbClr val="FF0066"/>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109508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ox(in)">
                                      <p:cBhvr>
                                        <p:cTn id="1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288" y="849462"/>
            <a:ext cx="15913768" cy="8208912"/>
          </a:xfrm>
          <a:prstGeom prst="rect">
            <a:avLst/>
          </a:prstGeom>
        </p:spPr>
      </p:pic>
    </p:spTree>
    <p:extLst>
      <p:ext uri="{BB962C8B-B14F-4D97-AF65-F5344CB8AC3E}">
        <p14:creationId xmlns:p14="http://schemas.microsoft.com/office/powerpoint/2010/main" val="3732134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hanhbinhpsy.com/wp-content/uploads/2021/11/lac-quan-la-gi-va-cach-giu-tinh-than-lac-quan-trong-cuoc-song-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904" y="1515407"/>
            <a:ext cx="9216407" cy="6680078"/>
          </a:xfrm>
          <a:prstGeom prst="rect">
            <a:avLst/>
          </a:prstGeom>
          <a:noFill/>
          <a:extLst>
            <a:ext uri="{909E8E84-426E-40DD-AFC4-6F175D3DCCD1}">
              <a14:hiddenFill xmlns:a14="http://schemas.microsoft.com/office/drawing/2010/main">
                <a:solidFill>
                  <a:srgbClr val="FFFFFF"/>
                </a:solidFill>
              </a14:hiddenFill>
            </a:ext>
          </a:extLst>
        </p:spPr>
      </p:pic>
      <p:sp>
        <p:nvSpPr>
          <p:cNvPr id="7" name="Cloud Callout 6"/>
          <p:cNvSpPr/>
          <p:nvPr/>
        </p:nvSpPr>
        <p:spPr>
          <a:xfrm rot="20356709">
            <a:off x="417368" y="1861260"/>
            <a:ext cx="5594657" cy="3404452"/>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rot="19825664">
            <a:off x="1056031" y="2667911"/>
            <a:ext cx="4834245" cy="1323439"/>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Hít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thở</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đúng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cách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có</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dụng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gì</a:t>
            </a:r>
            <a:r>
              <a:rPr lang="en-US" sz="4000" b="1" dirty="0">
                <a:latin typeface="Times New Roman" panose="02020603050405020304" pitchFamily="18" charset="0"/>
                <a:cs typeface="Times New Roman" panose="02020603050405020304" pitchFamily="18" charset="0"/>
              </a:rPr>
              <a:t>?</a:t>
            </a: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2715" t="3508" r="19457" b="79825"/>
          <a:stretch/>
        </p:blipFill>
        <p:spPr>
          <a:xfrm>
            <a:off x="-3968" y="0"/>
            <a:ext cx="13021027" cy="1368152"/>
          </a:xfrm>
          <a:prstGeom prst="rect">
            <a:avLst/>
          </a:prstGeom>
        </p:spPr>
      </p:pic>
      <p:sp>
        <p:nvSpPr>
          <p:cNvPr id="6" name="Rectangle 5"/>
          <p:cNvSpPr/>
          <p:nvPr/>
        </p:nvSpPr>
        <p:spPr>
          <a:xfrm>
            <a:off x="6228903" y="8195485"/>
            <a:ext cx="9216407" cy="108012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tx1"/>
                </a:solidFill>
                <a:latin typeface="Times New Roman" panose="02020603050405020304" pitchFamily="18" charset="0"/>
                <a:cs typeface="Times New Roman" panose="02020603050405020304" pitchFamily="18" charset="0"/>
              </a:rPr>
              <a:t>Tinh</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thần</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vui</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vẻ</a:t>
            </a:r>
            <a:endParaRPr lang="en-US" sz="5400" dirty="0">
              <a:solidFill>
                <a:schemeClr val="tx1"/>
              </a:solidFill>
              <a:latin typeface="Times New Roman" panose="02020603050405020304" pitchFamily="18" charset="0"/>
              <a:cs typeface="Times New Roman" panose="02020603050405020304" pitchFamily="18" charset="0"/>
            </a:endParaRPr>
          </a:p>
        </p:txBody>
      </p:sp>
      <p:pic>
        <p:nvPicPr>
          <p:cNvPr id="1028" name="Picture 4" descr="Đông trùng Hạ thảo tốt cho phổi như thế nào? – Đông trùng Hạ thảo - Nhân  sâm - Nấm Linh ch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903" y="1515408"/>
            <a:ext cx="9216407" cy="666196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6228903" y="8177372"/>
            <a:ext cx="9216407" cy="108012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tx1"/>
                </a:solidFill>
                <a:latin typeface="Times New Roman" panose="02020603050405020304" pitchFamily="18" charset="0"/>
                <a:cs typeface="Times New Roman" panose="02020603050405020304" pitchFamily="18" charset="0"/>
              </a:rPr>
              <a:t>Phổi</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hoạt</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động</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tốt</a:t>
            </a:r>
            <a:endParaRPr lang="en-US" sz="5400" dirty="0">
              <a:solidFill>
                <a:schemeClr val="tx1"/>
              </a:solidFill>
              <a:latin typeface="Times New Roman" panose="02020603050405020304" pitchFamily="18" charset="0"/>
              <a:cs typeface="Times New Roman" panose="02020603050405020304" pitchFamily="18" charset="0"/>
            </a:endParaRPr>
          </a:p>
        </p:txBody>
      </p:sp>
      <p:pic>
        <p:nvPicPr>
          <p:cNvPr id="1030" name="Picture 6" descr="Bí quyết giúp bé ngủ ngon - VnExpress Đời số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902" y="1515406"/>
            <a:ext cx="9216408" cy="666196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6228903" y="8195485"/>
            <a:ext cx="9216407" cy="108012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tx1"/>
                </a:solidFill>
                <a:latin typeface="Times New Roman" panose="02020603050405020304" pitchFamily="18" charset="0"/>
                <a:cs typeface="Times New Roman" panose="02020603050405020304" pitchFamily="18" charset="0"/>
              </a:rPr>
              <a:t>Ngủ</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ngon</a:t>
            </a:r>
            <a:endParaRPr lang="en-US" sz="5400" dirty="0">
              <a:solidFill>
                <a:schemeClr val="tx1"/>
              </a:solidFill>
              <a:latin typeface="Times New Roman" panose="02020603050405020304" pitchFamily="18" charset="0"/>
              <a:cs typeface="Times New Roman" panose="02020603050405020304" pitchFamily="18" charset="0"/>
            </a:endParaRPr>
          </a:p>
        </p:txBody>
      </p:sp>
      <p:pic>
        <p:nvPicPr>
          <p:cNvPr id="1034" name="Picture 10" descr="Tác dụng của yoga với trẻ em là gì? Các bài tập yoga kid cho trẻ em đơn  giản - META.v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1341" y="1515405"/>
            <a:ext cx="9554627" cy="668008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p:nvSpPr>
        <p:spPr>
          <a:xfrm>
            <a:off x="6251341" y="8195485"/>
            <a:ext cx="9216407" cy="108012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solidFill>
                  <a:schemeClr val="tx1"/>
                </a:solidFill>
                <a:latin typeface="Times New Roman" panose="02020603050405020304" pitchFamily="18" charset="0"/>
                <a:cs typeface="Times New Roman" panose="02020603050405020304" pitchFamily="18" charset="0"/>
              </a:rPr>
              <a:t>Giảm</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căng</a:t>
            </a:r>
            <a:r>
              <a:rPr lang="en-US" sz="5400" dirty="0">
                <a:solidFill>
                  <a:schemeClr val="tx1"/>
                </a:solidFill>
                <a:latin typeface="Times New Roman" panose="02020603050405020304" pitchFamily="18" charset="0"/>
                <a:cs typeface="Times New Roman" panose="02020603050405020304" pitchFamily="18" charset="0"/>
              </a:rPr>
              <a:t> </a:t>
            </a:r>
            <a:r>
              <a:rPr lang="en-US" sz="5400" dirty="0" err="1">
                <a:solidFill>
                  <a:schemeClr val="tx1"/>
                </a:solidFill>
                <a:latin typeface="Times New Roman" panose="02020603050405020304" pitchFamily="18" charset="0"/>
                <a:cs typeface="Times New Roman" panose="02020603050405020304" pitchFamily="18" charset="0"/>
              </a:rPr>
              <a:t>thẳng</a:t>
            </a:r>
            <a:endParaRPr lang="en-US" sz="5400" dirty="0">
              <a:solidFill>
                <a:schemeClr val="tx1"/>
              </a:solidFill>
              <a:latin typeface="Times New Roman" panose="02020603050405020304" pitchFamily="18" charset="0"/>
              <a:cs typeface="Times New Roman" panose="02020603050405020304" pitchFamily="18" charset="0"/>
            </a:endParaRPr>
          </a:p>
        </p:txBody>
      </p:sp>
      <p:pic>
        <p:nvPicPr>
          <p:cNvPr id="1036" name="Picture 12" descr="Chế độ ăn uống lành mạnh cho tim: 8 bước để ngăn ngừa bệnh tim | Vinme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80968" y="1497293"/>
            <a:ext cx="9164342" cy="671630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6187608" y="8186429"/>
            <a:ext cx="9599504" cy="108012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Times New Roman" panose="02020603050405020304" pitchFamily="18" charset="0"/>
                <a:cs typeface="Times New Roman" panose="02020603050405020304" pitchFamily="18" charset="0"/>
              </a:rPr>
              <a:t>Cải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thiện</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hệ</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thống</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tiêu</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hóa</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tim</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mạch</a:t>
            </a:r>
            <a:endParaRPr lang="en-US" sz="4800" dirty="0">
              <a:solidFill>
                <a:schemeClr val="tx1"/>
              </a:solidFill>
              <a:latin typeface="Times New Roman" panose="02020603050405020304" pitchFamily="18" charset="0"/>
              <a:cs typeface="Times New Roman" panose="02020603050405020304" pitchFamily="18" charset="0"/>
            </a:endParaRPr>
          </a:p>
        </p:txBody>
      </p:sp>
      <p:pic>
        <p:nvPicPr>
          <p:cNvPr id="1038" name="Picture 14" descr="Bảo vệ lá phỏi của bạn bằng các bài tập đơn giả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51340" y="1506349"/>
            <a:ext cx="9193970" cy="6671022"/>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6168752" y="8204541"/>
            <a:ext cx="9599504" cy="108012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Times New Roman" panose="02020603050405020304" pitchFamily="18" charset="0"/>
                <a:cs typeface="Times New Roman" panose="02020603050405020304" pitchFamily="18" charset="0"/>
              </a:rPr>
              <a:t>Đào</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thải</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độc</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tố</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trong</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cơ</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thể</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ra</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ngoài</a:t>
            </a:r>
            <a:endParaRPr lang="en-US" sz="4800" dirty="0">
              <a:solidFill>
                <a:schemeClr val="tx1"/>
              </a:solidFill>
              <a:latin typeface="Times New Roman" panose="02020603050405020304" pitchFamily="18" charset="0"/>
              <a:cs typeface="Times New Roman" panose="02020603050405020304" pitchFamily="18" charset="0"/>
            </a:endParaRPr>
          </a:p>
        </p:txBody>
      </p:sp>
      <p:pic>
        <p:nvPicPr>
          <p:cNvPr id="18" name="Picture 2" descr="8 mẹo tâm lý đơn giản giúp bạn kiểm soát cảm xúc và làm chủ bản thân"/>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10080" y="1419142"/>
            <a:ext cx="9254087" cy="6763121"/>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6168752" y="8213597"/>
            <a:ext cx="9599504" cy="108012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schemeClr val="tx1"/>
                </a:solidFill>
                <a:latin typeface="Times New Roman" panose="02020603050405020304" pitchFamily="18" charset="0"/>
                <a:cs typeface="Times New Roman" panose="02020603050405020304" pitchFamily="18" charset="0"/>
              </a:rPr>
              <a:t>Kiểm</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soát</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cảm</a:t>
            </a:r>
            <a:r>
              <a:rPr lang="en-US" sz="4800" dirty="0">
                <a:solidFill>
                  <a:schemeClr val="tx1"/>
                </a:solidFill>
                <a:latin typeface="Times New Roman" panose="02020603050405020304" pitchFamily="18" charset="0"/>
                <a:cs typeface="Times New Roman" panose="02020603050405020304" pitchFamily="18" charset="0"/>
              </a:rPr>
              <a:t> </a:t>
            </a:r>
            <a:r>
              <a:rPr lang="en-US" sz="4800" dirty="0" err="1">
                <a:solidFill>
                  <a:schemeClr val="tx1"/>
                </a:solidFill>
                <a:latin typeface="Times New Roman" panose="02020603050405020304" pitchFamily="18" charset="0"/>
                <a:cs typeface="Times New Roman" panose="02020603050405020304" pitchFamily="18" charset="0"/>
              </a:rPr>
              <a:t>xúc</a:t>
            </a:r>
            <a:endParaRPr lang="en-US" sz="4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518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p:cTn id="15" dur="1000" fill="hold"/>
                                        <p:tgtEl>
                                          <p:spTgt spid="1026"/>
                                        </p:tgtEl>
                                        <p:attrNameLst>
                                          <p:attrName>ppt_w</p:attrName>
                                        </p:attrNameLst>
                                      </p:cBhvr>
                                      <p:tavLst>
                                        <p:tav tm="0">
                                          <p:val>
                                            <p:strVal val="#ppt_w*0.70"/>
                                          </p:val>
                                        </p:tav>
                                        <p:tav tm="100000">
                                          <p:val>
                                            <p:strVal val="#ppt_w"/>
                                          </p:val>
                                        </p:tav>
                                      </p:tavLst>
                                    </p:anim>
                                    <p:anim calcmode="lin" valueType="num">
                                      <p:cBhvr>
                                        <p:cTn id="16" dur="1000" fill="hold"/>
                                        <p:tgtEl>
                                          <p:spTgt spid="1026"/>
                                        </p:tgtEl>
                                        <p:attrNameLst>
                                          <p:attrName>ppt_h</p:attrName>
                                        </p:attrNameLst>
                                      </p:cBhvr>
                                      <p:tavLst>
                                        <p:tav tm="0">
                                          <p:val>
                                            <p:strVal val="#ppt_h"/>
                                          </p:val>
                                        </p:tav>
                                        <p:tav tm="100000">
                                          <p:val>
                                            <p:strVal val="#ppt_h"/>
                                          </p:val>
                                        </p:tav>
                                      </p:tavLst>
                                    </p:anim>
                                    <p:animEffect transition="in" filter="fade">
                                      <p:cBhvr>
                                        <p:cTn id="17" dur="1000"/>
                                        <p:tgtEl>
                                          <p:spTgt spid="1026"/>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strVal val="#ppt_w*0.70"/>
                                          </p:val>
                                        </p:tav>
                                        <p:tav tm="100000">
                                          <p:val>
                                            <p:strVal val="#ppt_w"/>
                                          </p:val>
                                        </p:tav>
                                      </p:tavLst>
                                    </p:anim>
                                    <p:anim calcmode="lin" valueType="num">
                                      <p:cBhvr>
                                        <p:cTn id="21" dur="1000" fill="hold"/>
                                        <p:tgtEl>
                                          <p:spTgt spid="6"/>
                                        </p:tgtEl>
                                        <p:attrNameLst>
                                          <p:attrName>ppt_h</p:attrName>
                                        </p:attrNameLst>
                                      </p:cBhvr>
                                      <p:tavLst>
                                        <p:tav tm="0">
                                          <p:val>
                                            <p:strVal val="#ppt_h"/>
                                          </p:val>
                                        </p:tav>
                                        <p:tav tm="100000">
                                          <p:val>
                                            <p:strVal val="#ppt_h"/>
                                          </p:val>
                                        </p:tav>
                                      </p:tavLst>
                                    </p:anim>
                                    <p:animEffect transition="in" filter="fade">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 calcmode="lin" valueType="num">
                                      <p:cBhvr>
                                        <p:cTn id="27" dur="1000" fill="hold"/>
                                        <p:tgtEl>
                                          <p:spTgt spid="1028"/>
                                        </p:tgtEl>
                                        <p:attrNameLst>
                                          <p:attrName>ppt_w</p:attrName>
                                        </p:attrNameLst>
                                      </p:cBhvr>
                                      <p:tavLst>
                                        <p:tav tm="0">
                                          <p:val>
                                            <p:strVal val="#ppt_w*0.70"/>
                                          </p:val>
                                        </p:tav>
                                        <p:tav tm="100000">
                                          <p:val>
                                            <p:strVal val="#ppt_w"/>
                                          </p:val>
                                        </p:tav>
                                      </p:tavLst>
                                    </p:anim>
                                    <p:anim calcmode="lin" valueType="num">
                                      <p:cBhvr>
                                        <p:cTn id="28" dur="1000" fill="hold"/>
                                        <p:tgtEl>
                                          <p:spTgt spid="1028"/>
                                        </p:tgtEl>
                                        <p:attrNameLst>
                                          <p:attrName>ppt_h</p:attrName>
                                        </p:attrNameLst>
                                      </p:cBhvr>
                                      <p:tavLst>
                                        <p:tav tm="0">
                                          <p:val>
                                            <p:strVal val="#ppt_h"/>
                                          </p:val>
                                        </p:tav>
                                        <p:tav tm="100000">
                                          <p:val>
                                            <p:strVal val="#ppt_h"/>
                                          </p:val>
                                        </p:tav>
                                      </p:tavLst>
                                    </p:anim>
                                    <p:animEffect transition="in" filter="fade">
                                      <p:cBhvr>
                                        <p:cTn id="29" dur="1000"/>
                                        <p:tgtEl>
                                          <p:spTgt spid="1028"/>
                                        </p:tgtEl>
                                      </p:cBhvr>
                                    </p:animEffect>
                                  </p:childTnLst>
                                </p:cTn>
                              </p:par>
                              <p:par>
                                <p:cTn id="30" presetID="55"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1000" fill="hold"/>
                                        <p:tgtEl>
                                          <p:spTgt spid="12"/>
                                        </p:tgtEl>
                                        <p:attrNameLst>
                                          <p:attrName>ppt_w</p:attrName>
                                        </p:attrNameLst>
                                      </p:cBhvr>
                                      <p:tavLst>
                                        <p:tav tm="0">
                                          <p:val>
                                            <p:strVal val="#ppt_w*0.70"/>
                                          </p:val>
                                        </p:tav>
                                        <p:tav tm="100000">
                                          <p:val>
                                            <p:strVal val="#ppt_w"/>
                                          </p:val>
                                        </p:tav>
                                      </p:tavLst>
                                    </p:anim>
                                    <p:anim calcmode="lin" valueType="num">
                                      <p:cBhvr>
                                        <p:cTn id="33" dur="1000" fill="hold"/>
                                        <p:tgtEl>
                                          <p:spTgt spid="12"/>
                                        </p:tgtEl>
                                        <p:attrNameLst>
                                          <p:attrName>ppt_h</p:attrName>
                                        </p:attrNameLst>
                                      </p:cBhvr>
                                      <p:tavLst>
                                        <p:tav tm="0">
                                          <p:val>
                                            <p:strVal val="#ppt_h"/>
                                          </p:val>
                                        </p:tav>
                                        <p:tav tm="100000">
                                          <p:val>
                                            <p:strVal val="#ppt_h"/>
                                          </p:val>
                                        </p:tav>
                                      </p:tavLst>
                                    </p:anim>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nodeType="clickEffect">
                                  <p:stCondLst>
                                    <p:cond delay="0"/>
                                  </p:stCondLst>
                                  <p:childTnLst>
                                    <p:set>
                                      <p:cBhvr>
                                        <p:cTn id="38" dur="1" fill="hold">
                                          <p:stCondLst>
                                            <p:cond delay="0"/>
                                          </p:stCondLst>
                                        </p:cTn>
                                        <p:tgtEl>
                                          <p:spTgt spid="1030"/>
                                        </p:tgtEl>
                                        <p:attrNameLst>
                                          <p:attrName>style.visibility</p:attrName>
                                        </p:attrNameLst>
                                      </p:cBhvr>
                                      <p:to>
                                        <p:strVal val="visible"/>
                                      </p:to>
                                    </p:set>
                                    <p:anim calcmode="lin" valueType="num">
                                      <p:cBhvr>
                                        <p:cTn id="39" dur="1000" fill="hold"/>
                                        <p:tgtEl>
                                          <p:spTgt spid="1030"/>
                                        </p:tgtEl>
                                        <p:attrNameLst>
                                          <p:attrName>ppt_w</p:attrName>
                                        </p:attrNameLst>
                                      </p:cBhvr>
                                      <p:tavLst>
                                        <p:tav tm="0">
                                          <p:val>
                                            <p:strVal val="#ppt_w*0.70"/>
                                          </p:val>
                                        </p:tav>
                                        <p:tav tm="100000">
                                          <p:val>
                                            <p:strVal val="#ppt_w"/>
                                          </p:val>
                                        </p:tav>
                                      </p:tavLst>
                                    </p:anim>
                                    <p:anim calcmode="lin" valueType="num">
                                      <p:cBhvr>
                                        <p:cTn id="40" dur="1000" fill="hold"/>
                                        <p:tgtEl>
                                          <p:spTgt spid="1030"/>
                                        </p:tgtEl>
                                        <p:attrNameLst>
                                          <p:attrName>ppt_h</p:attrName>
                                        </p:attrNameLst>
                                      </p:cBhvr>
                                      <p:tavLst>
                                        <p:tav tm="0">
                                          <p:val>
                                            <p:strVal val="#ppt_h"/>
                                          </p:val>
                                        </p:tav>
                                        <p:tav tm="100000">
                                          <p:val>
                                            <p:strVal val="#ppt_h"/>
                                          </p:val>
                                        </p:tav>
                                      </p:tavLst>
                                    </p:anim>
                                    <p:animEffect transition="in" filter="fade">
                                      <p:cBhvr>
                                        <p:cTn id="41" dur="1000"/>
                                        <p:tgtEl>
                                          <p:spTgt spid="1030"/>
                                        </p:tgtEl>
                                      </p:cBhvr>
                                    </p:animEffect>
                                  </p:childTnLst>
                                </p:cTn>
                              </p:par>
                              <p:par>
                                <p:cTn id="42" presetID="55"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1000" fill="hold"/>
                                        <p:tgtEl>
                                          <p:spTgt spid="14"/>
                                        </p:tgtEl>
                                        <p:attrNameLst>
                                          <p:attrName>ppt_w</p:attrName>
                                        </p:attrNameLst>
                                      </p:cBhvr>
                                      <p:tavLst>
                                        <p:tav tm="0">
                                          <p:val>
                                            <p:strVal val="#ppt_w*0.70"/>
                                          </p:val>
                                        </p:tav>
                                        <p:tav tm="100000">
                                          <p:val>
                                            <p:strVal val="#ppt_w"/>
                                          </p:val>
                                        </p:tav>
                                      </p:tavLst>
                                    </p:anim>
                                    <p:anim calcmode="lin" valueType="num">
                                      <p:cBhvr>
                                        <p:cTn id="45" dur="1000" fill="hold"/>
                                        <p:tgtEl>
                                          <p:spTgt spid="14"/>
                                        </p:tgtEl>
                                        <p:attrNameLst>
                                          <p:attrName>ppt_h</p:attrName>
                                        </p:attrNameLst>
                                      </p:cBhvr>
                                      <p:tavLst>
                                        <p:tav tm="0">
                                          <p:val>
                                            <p:strVal val="#ppt_h"/>
                                          </p:val>
                                        </p:tav>
                                        <p:tav tm="100000">
                                          <p:val>
                                            <p:strVal val="#ppt_h"/>
                                          </p:val>
                                        </p:tav>
                                      </p:tavLst>
                                    </p:anim>
                                    <p:animEffect transition="in" filter="fade">
                                      <p:cBhvr>
                                        <p:cTn id="46" dur="10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55" presetClass="entr" presetSubtype="0" fill="hold" nodeType="clickEffect">
                                  <p:stCondLst>
                                    <p:cond delay="0"/>
                                  </p:stCondLst>
                                  <p:childTnLst>
                                    <p:set>
                                      <p:cBhvr>
                                        <p:cTn id="50" dur="1" fill="hold">
                                          <p:stCondLst>
                                            <p:cond delay="0"/>
                                          </p:stCondLst>
                                        </p:cTn>
                                        <p:tgtEl>
                                          <p:spTgt spid="1034"/>
                                        </p:tgtEl>
                                        <p:attrNameLst>
                                          <p:attrName>style.visibility</p:attrName>
                                        </p:attrNameLst>
                                      </p:cBhvr>
                                      <p:to>
                                        <p:strVal val="visible"/>
                                      </p:to>
                                    </p:set>
                                    <p:anim calcmode="lin" valueType="num">
                                      <p:cBhvr>
                                        <p:cTn id="51" dur="1000" fill="hold"/>
                                        <p:tgtEl>
                                          <p:spTgt spid="1034"/>
                                        </p:tgtEl>
                                        <p:attrNameLst>
                                          <p:attrName>ppt_w</p:attrName>
                                        </p:attrNameLst>
                                      </p:cBhvr>
                                      <p:tavLst>
                                        <p:tav tm="0">
                                          <p:val>
                                            <p:strVal val="#ppt_w*0.70"/>
                                          </p:val>
                                        </p:tav>
                                        <p:tav tm="100000">
                                          <p:val>
                                            <p:strVal val="#ppt_w"/>
                                          </p:val>
                                        </p:tav>
                                      </p:tavLst>
                                    </p:anim>
                                    <p:anim calcmode="lin" valueType="num">
                                      <p:cBhvr>
                                        <p:cTn id="52" dur="1000" fill="hold"/>
                                        <p:tgtEl>
                                          <p:spTgt spid="1034"/>
                                        </p:tgtEl>
                                        <p:attrNameLst>
                                          <p:attrName>ppt_h</p:attrName>
                                        </p:attrNameLst>
                                      </p:cBhvr>
                                      <p:tavLst>
                                        <p:tav tm="0">
                                          <p:val>
                                            <p:strVal val="#ppt_h"/>
                                          </p:val>
                                        </p:tav>
                                        <p:tav tm="100000">
                                          <p:val>
                                            <p:strVal val="#ppt_h"/>
                                          </p:val>
                                        </p:tav>
                                      </p:tavLst>
                                    </p:anim>
                                    <p:animEffect transition="in" filter="fade">
                                      <p:cBhvr>
                                        <p:cTn id="53" dur="1000"/>
                                        <p:tgtEl>
                                          <p:spTgt spid="1034"/>
                                        </p:tgtEl>
                                      </p:cBhvr>
                                    </p:animEffect>
                                  </p:childTnLst>
                                </p:cTn>
                              </p:par>
                              <p:par>
                                <p:cTn id="54" presetID="55" presetClass="entr" presetSubtype="0"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p:cTn id="56" dur="1000" fill="hold"/>
                                        <p:tgtEl>
                                          <p:spTgt spid="17"/>
                                        </p:tgtEl>
                                        <p:attrNameLst>
                                          <p:attrName>ppt_w</p:attrName>
                                        </p:attrNameLst>
                                      </p:cBhvr>
                                      <p:tavLst>
                                        <p:tav tm="0">
                                          <p:val>
                                            <p:strVal val="#ppt_w*0.70"/>
                                          </p:val>
                                        </p:tav>
                                        <p:tav tm="100000">
                                          <p:val>
                                            <p:strVal val="#ppt_w"/>
                                          </p:val>
                                        </p:tav>
                                      </p:tavLst>
                                    </p:anim>
                                    <p:anim calcmode="lin" valueType="num">
                                      <p:cBhvr>
                                        <p:cTn id="57" dur="1000" fill="hold"/>
                                        <p:tgtEl>
                                          <p:spTgt spid="17"/>
                                        </p:tgtEl>
                                        <p:attrNameLst>
                                          <p:attrName>ppt_h</p:attrName>
                                        </p:attrNameLst>
                                      </p:cBhvr>
                                      <p:tavLst>
                                        <p:tav tm="0">
                                          <p:val>
                                            <p:strVal val="#ppt_h"/>
                                          </p:val>
                                        </p:tav>
                                        <p:tav tm="100000">
                                          <p:val>
                                            <p:strVal val="#ppt_h"/>
                                          </p:val>
                                        </p:tav>
                                      </p:tavLst>
                                    </p:anim>
                                    <p:animEffect transition="in" filter="fade">
                                      <p:cBhvr>
                                        <p:cTn id="58" dur="10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50" presetClass="entr" presetSubtype="0" decel="100000" fill="hold" nodeType="clickEffect">
                                  <p:stCondLst>
                                    <p:cond delay="0"/>
                                  </p:stCondLst>
                                  <p:childTnLst>
                                    <p:set>
                                      <p:cBhvr>
                                        <p:cTn id="62" dur="1" fill="hold">
                                          <p:stCondLst>
                                            <p:cond delay="0"/>
                                          </p:stCondLst>
                                        </p:cTn>
                                        <p:tgtEl>
                                          <p:spTgt spid="1036"/>
                                        </p:tgtEl>
                                        <p:attrNameLst>
                                          <p:attrName>style.visibility</p:attrName>
                                        </p:attrNameLst>
                                      </p:cBhvr>
                                      <p:to>
                                        <p:strVal val="visible"/>
                                      </p:to>
                                    </p:set>
                                    <p:anim calcmode="lin" valueType="num">
                                      <p:cBhvr>
                                        <p:cTn id="63" dur="1000" fill="hold"/>
                                        <p:tgtEl>
                                          <p:spTgt spid="1036"/>
                                        </p:tgtEl>
                                        <p:attrNameLst>
                                          <p:attrName>ppt_w</p:attrName>
                                        </p:attrNameLst>
                                      </p:cBhvr>
                                      <p:tavLst>
                                        <p:tav tm="0">
                                          <p:val>
                                            <p:strVal val="#ppt_w+.3"/>
                                          </p:val>
                                        </p:tav>
                                        <p:tav tm="100000">
                                          <p:val>
                                            <p:strVal val="#ppt_w"/>
                                          </p:val>
                                        </p:tav>
                                      </p:tavLst>
                                    </p:anim>
                                    <p:anim calcmode="lin" valueType="num">
                                      <p:cBhvr>
                                        <p:cTn id="64" dur="1000" fill="hold"/>
                                        <p:tgtEl>
                                          <p:spTgt spid="1036"/>
                                        </p:tgtEl>
                                        <p:attrNameLst>
                                          <p:attrName>ppt_h</p:attrName>
                                        </p:attrNameLst>
                                      </p:cBhvr>
                                      <p:tavLst>
                                        <p:tav tm="0">
                                          <p:val>
                                            <p:strVal val="#ppt_h"/>
                                          </p:val>
                                        </p:tav>
                                        <p:tav tm="100000">
                                          <p:val>
                                            <p:strVal val="#ppt_h"/>
                                          </p:val>
                                        </p:tav>
                                      </p:tavLst>
                                    </p:anim>
                                    <p:animEffect transition="in" filter="fade">
                                      <p:cBhvr>
                                        <p:cTn id="65" dur="1000"/>
                                        <p:tgtEl>
                                          <p:spTgt spid="1036"/>
                                        </p:tgtEl>
                                      </p:cBhvr>
                                    </p:animEffect>
                                  </p:childTnLst>
                                </p:cTn>
                              </p:par>
                              <p:par>
                                <p:cTn id="66" presetID="55" presetClass="entr" presetSubtype="0" fill="hold" grpId="0" nodeType="withEffect">
                                  <p:stCondLst>
                                    <p:cond delay="0"/>
                                  </p:stCondLst>
                                  <p:childTnLst>
                                    <p:set>
                                      <p:cBhvr>
                                        <p:cTn id="67" dur="1" fill="hold">
                                          <p:stCondLst>
                                            <p:cond delay="0"/>
                                          </p:stCondLst>
                                        </p:cTn>
                                        <p:tgtEl>
                                          <p:spTgt spid="19"/>
                                        </p:tgtEl>
                                        <p:attrNameLst>
                                          <p:attrName>style.visibility</p:attrName>
                                        </p:attrNameLst>
                                      </p:cBhvr>
                                      <p:to>
                                        <p:strVal val="visible"/>
                                      </p:to>
                                    </p:set>
                                    <p:anim calcmode="lin" valueType="num">
                                      <p:cBhvr>
                                        <p:cTn id="68" dur="1000" fill="hold"/>
                                        <p:tgtEl>
                                          <p:spTgt spid="19"/>
                                        </p:tgtEl>
                                        <p:attrNameLst>
                                          <p:attrName>ppt_w</p:attrName>
                                        </p:attrNameLst>
                                      </p:cBhvr>
                                      <p:tavLst>
                                        <p:tav tm="0">
                                          <p:val>
                                            <p:strVal val="#ppt_w*0.70"/>
                                          </p:val>
                                        </p:tav>
                                        <p:tav tm="100000">
                                          <p:val>
                                            <p:strVal val="#ppt_w"/>
                                          </p:val>
                                        </p:tav>
                                      </p:tavLst>
                                    </p:anim>
                                    <p:anim calcmode="lin" valueType="num">
                                      <p:cBhvr>
                                        <p:cTn id="69" dur="1000" fill="hold"/>
                                        <p:tgtEl>
                                          <p:spTgt spid="19"/>
                                        </p:tgtEl>
                                        <p:attrNameLst>
                                          <p:attrName>ppt_h</p:attrName>
                                        </p:attrNameLst>
                                      </p:cBhvr>
                                      <p:tavLst>
                                        <p:tav tm="0">
                                          <p:val>
                                            <p:strVal val="#ppt_h"/>
                                          </p:val>
                                        </p:tav>
                                        <p:tav tm="100000">
                                          <p:val>
                                            <p:strVal val="#ppt_h"/>
                                          </p:val>
                                        </p:tav>
                                      </p:tavLst>
                                    </p:anim>
                                    <p:animEffect transition="in" filter="fade">
                                      <p:cBhvr>
                                        <p:cTn id="70" dur="1000"/>
                                        <p:tgtEl>
                                          <p:spTgt spid="19"/>
                                        </p:tgtEl>
                                      </p:cBhvr>
                                    </p:animEffect>
                                  </p:childTnLst>
                                </p:cTn>
                              </p:par>
                            </p:childTnLst>
                          </p:cTn>
                        </p:par>
                      </p:childTnLst>
                    </p:cTn>
                  </p:par>
                  <p:par>
                    <p:cTn id="71" fill="hold">
                      <p:stCondLst>
                        <p:cond delay="indefinite"/>
                      </p:stCondLst>
                      <p:childTnLst>
                        <p:par>
                          <p:cTn id="72" fill="hold">
                            <p:stCondLst>
                              <p:cond delay="0"/>
                            </p:stCondLst>
                            <p:childTnLst>
                              <p:par>
                                <p:cTn id="73" presetID="55" presetClass="entr" presetSubtype="0" fill="hold" nodeType="clickEffect">
                                  <p:stCondLst>
                                    <p:cond delay="0"/>
                                  </p:stCondLst>
                                  <p:childTnLst>
                                    <p:set>
                                      <p:cBhvr>
                                        <p:cTn id="74" dur="1" fill="hold">
                                          <p:stCondLst>
                                            <p:cond delay="0"/>
                                          </p:stCondLst>
                                        </p:cTn>
                                        <p:tgtEl>
                                          <p:spTgt spid="1038"/>
                                        </p:tgtEl>
                                        <p:attrNameLst>
                                          <p:attrName>style.visibility</p:attrName>
                                        </p:attrNameLst>
                                      </p:cBhvr>
                                      <p:to>
                                        <p:strVal val="visible"/>
                                      </p:to>
                                    </p:set>
                                    <p:anim calcmode="lin" valueType="num">
                                      <p:cBhvr>
                                        <p:cTn id="75" dur="1000" fill="hold"/>
                                        <p:tgtEl>
                                          <p:spTgt spid="1038"/>
                                        </p:tgtEl>
                                        <p:attrNameLst>
                                          <p:attrName>ppt_w</p:attrName>
                                        </p:attrNameLst>
                                      </p:cBhvr>
                                      <p:tavLst>
                                        <p:tav tm="0">
                                          <p:val>
                                            <p:strVal val="#ppt_w*0.70"/>
                                          </p:val>
                                        </p:tav>
                                        <p:tav tm="100000">
                                          <p:val>
                                            <p:strVal val="#ppt_w"/>
                                          </p:val>
                                        </p:tav>
                                      </p:tavLst>
                                    </p:anim>
                                    <p:anim calcmode="lin" valueType="num">
                                      <p:cBhvr>
                                        <p:cTn id="76" dur="1000" fill="hold"/>
                                        <p:tgtEl>
                                          <p:spTgt spid="1038"/>
                                        </p:tgtEl>
                                        <p:attrNameLst>
                                          <p:attrName>ppt_h</p:attrName>
                                        </p:attrNameLst>
                                      </p:cBhvr>
                                      <p:tavLst>
                                        <p:tav tm="0">
                                          <p:val>
                                            <p:strVal val="#ppt_h"/>
                                          </p:val>
                                        </p:tav>
                                        <p:tav tm="100000">
                                          <p:val>
                                            <p:strVal val="#ppt_h"/>
                                          </p:val>
                                        </p:tav>
                                      </p:tavLst>
                                    </p:anim>
                                    <p:animEffect transition="in" filter="fade">
                                      <p:cBhvr>
                                        <p:cTn id="77" dur="1000"/>
                                        <p:tgtEl>
                                          <p:spTgt spid="1038"/>
                                        </p:tgtEl>
                                      </p:cBhvr>
                                    </p:animEffect>
                                  </p:childTnLst>
                                </p:cTn>
                              </p:par>
                              <p:par>
                                <p:cTn id="78" presetID="55" presetClass="entr" presetSubtype="0" fill="hold" grpId="0" nodeType="withEffect">
                                  <p:stCondLst>
                                    <p:cond delay="0"/>
                                  </p:stCondLst>
                                  <p:childTnLst>
                                    <p:set>
                                      <p:cBhvr>
                                        <p:cTn id="79" dur="1" fill="hold">
                                          <p:stCondLst>
                                            <p:cond delay="0"/>
                                          </p:stCondLst>
                                        </p:cTn>
                                        <p:tgtEl>
                                          <p:spTgt spid="21"/>
                                        </p:tgtEl>
                                        <p:attrNameLst>
                                          <p:attrName>style.visibility</p:attrName>
                                        </p:attrNameLst>
                                      </p:cBhvr>
                                      <p:to>
                                        <p:strVal val="visible"/>
                                      </p:to>
                                    </p:set>
                                    <p:anim calcmode="lin" valueType="num">
                                      <p:cBhvr>
                                        <p:cTn id="80" dur="1000" fill="hold"/>
                                        <p:tgtEl>
                                          <p:spTgt spid="21"/>
                                        </p:tgtEl>
                                        <p:attrNameLst>
                                          <p:attrName>ppt_w</p:attrName>
                                        </p:attrNameLst>
                                      </p:cBhvr>
                                      <p:tavLst>
                                        <p:tav tm="0">
                                          <p:val>
                                            <p:strVal val="#ppt_w*0.70"/>
                                          </p:val>
                                        </p:tav>
                                        <p:tav tm="100000">
                                          <p:val>
                                            <p:strVal val="#ppt_w"/>
                                          </p:val>
                                        </p:tav>
                                      </p:tavLst>
                                    </p:anim>
                                    <p:anim calcmode="lin" valueType="num">
                                      <p:cBhvr>
                                        <p:cTn id="81" dur="1000" fill="hold"/>
                                        <p:tgtEl>
                                          <p:spTgt spid="21"/>
                                        </p:tgtEl>
                                        <p:attrNameLst>
                                          <p:attrName>ppt_h</p:attrName>
                                        </p:attrNameLst>
                                      </p:cBhvr>
                                      <p:tavLst>
                                        <p:tav tm="0">
                                          <p:val>
                                            <p:strVal val="#ppt_h"/>
                                          </p:val>
                                        </p:tav>
                                        <p:tav tm="100000">
                                          <p:val>
                                            <p:strVal val="#ppt_h"/>
                                          </p:val>
                                        </p:tav>
                                      </p:tavLst>
                                    </p:anim>
                                    <p:animEffect transition="in" filter="fade">
                                      <p:cBhvr>
                                        <p:cTn id="82" dur="1000"/>
                                        <p:tgtEl>
                                          <p:spTgt spid="21"/>
                                        </p:tgtEl>
                                      </p:cBhvr>
                                    </p:animEffect>
                                  </p:childTnLst>
                                </p:cTn>
                              </p:par>
                            </p:childTnLst>
                          </p:cTn>
                        </p:par>
                      </p:childTnLst>
                    </p:cTn>
                  </p:par>
                  <p:par>
                    <p:cTn id="83" fill="hold">
                      <p:stCondLst>
                        <p:cond delay="indefinite"/>
                      </p:stCondLst>
                      <p:childTnLst>
                        <p:par>
                          <p:cTn id="84" fill="hold">
                            <p:stCondLst>
                              <p:cond delay="0"/>
                            </p:stCondLst>
                            <p:childTnLst>
                              <p:par>
                                <p:cTn id="85" presetID="55" presetClass="entr" presetSubtype="0" fill="hold" nodeType="clickEffect">
                                  <p:stCondLst>
                                    <p:cond delay="0"/>
                                  </p:stCondLst>
                                  <p:childTnLst>
                                    <p:set>
                                      <p:cBhvr>
                                        <p:cTn id="86" dur="1" fill="hold">
                                          <p:stCondLst>
                                            <p:cond delay="0"/>
                                          </p:stCondLst>
                                        </p:cTn>
                                        <p:tgtEl>
                                          <p:spTgt spid="18"/>
                                        </p:tgtEl>
                                        <p:attrNameLst>
                                          <p:attrName>style.visibility</p:attrName>
                                        </p:attrNameLst>
                                      </p:cBhvr>
                                      <p:to>
                                        <p:strVal val="visible"/>
                                      </p:to>
                                    </p:set>
                                    <p:anim calcmode="lin" valueType="num">
                                      <p:cBhvr>
                                        <p:cTn id="87" dur="1000" fill="hold"/>
                                        <p:tgtEl>
                                          <p:spTgt spid="18"/>
                                        </p:tgtEl>
                                        <p:attrNameLst>
                                          <p:attrName>ppt_w</p:attrName>
                                        </p:attrNameLst>
                                      </p:cBhvr>
                                      <p:tavLst>
                                        <p:tav tm="0">
                                          <p:val>
                                            <p:strVal val="#ppt_w*0.70"/>
                                          </p:val>
                                        </p:tav>
                                        <p:tav tm="100000">
                                          <p:val>
                                            <p:strVal val="#ppt_w"/>
                                          </p:val>
                                        </p:tav>
                                      </p:tavLst>
                                    </p:anim>
                                    <p:anim calcmode="lin" valueType="num">
                                      <p:cBhvr>
                                        <p:cTn id="88" dur="1000" fill="hold"/>
                                        <p:tgtEl>
                                          <p:spTgt spid="18"/>
                                        </p:tgtEl>
                                        <p:attrNameLst>
                                          <p:attrName>ppt_h</p:attrName>
                                        </p:attrNameLst>
                                      </p:cBhvr>
                                      <p:tavLst>
                                        <p:tav tm="0">
                                          <p:val>
                                            <p:strVal val="#ppt_h"/>
                                          </p:val>
                                        </p:tav>
                                        <p:tav tm="100000">
                                          <p:val>
                                            <p:strVal val="#ppt_h"/>
                                          </p:val>
                                        </p:tav>
                                      </p:tavLst>
                                    </p:anim>
                                    <p:animEffect transition="in" filter="fade">
                                      <p:cBhvr>
                                        <p:cTn id="89" dur="1000"/>
                                        <p:tgtEl>
                                          <p:spTgt spid="18"/>
                                        </p:tgtEl>
                                      </p:cBhvr>
                                    </p:animEffect>
                                  </p:childTnLst>
                                </p:cTn>
                              </p:par>
                              <p:par>
                                <p:cTn id="90" presetID="55" presetClass="entr" presetSubtype="0" fill="hold" grpId="0" nodeType="withEffect">
                                  <p:stCondLst>
                                    <p:cond delay="0"/>
                                  </p:stCondLst>
                                  <p:childTnLst>
                                    <p:set>
                                      <p:cBhvr>
                                        <p:cTn id="91" dur="1" fill="hold">
                                          <p:stCondLst>
                                            <p:cond delay="0"/>
                                          </p:stCondLst>
                                        </p:cTn>
                                        <p:tgtEl>
                                          <p:spTgt spid="20"/>
                                        </p:tgtEl>
                                        <p:attrNameLst>
                                          <p:attrName>style.visibility</p:attrName>
                                        </p:attrNameLst>
                                      </p:cBhvr>
                                      <p:to>
                                        <p:strVal val="visible"/>
                                      </p:to>
                                    </p:set>
                                    <p:anim calcmode="lin" valueType="num">
                                      <p:cBhvr>
                                        <p:cTn id="92" dur="1000" fill="hold"/>
                                        <p:tgtEl>
                                          <p:spTgt spid="20"/>
                                        </p:tgtEl>
                                        <p:attrNameLst>
                                          <p:attrName>ppt_w</p:attrName>
                                        </p:attrNameLst>
                                      </p:cBhvr>
                                      <p:tavLst>
                                        <p:tav tm="0">
                                          <p:val>
                                            <p:strVal val="#ppt_w*0.70"/>
                                          </p:val>
                                        </p:tav>
                                        <p:tav tm="100000">
                                          <p:val>
                                            <p:strVal val="#ppt_w"/>
                                          </p:val>
                                        </p:tav>
                                      </p:tavLst>
                                    </p:anim>
                                    <p:anim calcmode="lin" valueType="num">
                                      <p:cBhvr>
                                        <p:cTn id="93" dur="1000" fill="hold"/>
                                        <p:tgtEl>
                                          <p:spTgt spid="20"/>
                                        </p:tgtEl>
                                        <p:attrNameLst>
                                          <p:attrName>ppt_h</p:attrName>
                                        </p:attrNameLst>
                                      </p:cBhvr>
                                      <p:tavLst>
                                        <p:tav tm="0">
                                          <p:val>
                                            <p:strVal val="#ppt_h"/>
                                          </p:val>
                                        </p:tav>
                                        <p:tav tm="100000">
                                          <p:val>
                                            <p:strVal val="#ppt_h"/>
                                          </p:val>
                                        </p:tav>
                                      </p:tavLst>
                                    </p:anim>
                                    <p:animEffect transition="in" filter="fade">
                                      <p:cBhvr>
                                        <p:cTn id="9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6" grpId="0" animBg="1"/>
      <p:bldP spid="12" grpId="0" animBg="1"/>
      <p:bldP spid="14" grpId="0" animBg="1"/>
      <p:bldP spid="17" grpId="0" animBg="1"/>
      <p:bldP spid="19" grpId="0" animBg="1"/>
      <p:bldP spid="21"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ăng cường tập thở khi mắc Covid-19 để giảm di chứng sau khi khỏi bệ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1112" y="935948"/>
            <a:ext cx="7992888" cy="79064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40272" y="849462"/>
            <a:ext cx="7344816" cy="799288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err="1">
                <a:solidFill>
                  <a:schemeClr val="tx1"/>
                </a:solidFill>
                <a:latin typeface="Times New Roman" panose="02020603050405020304" pitchFamily="18" charset="0"/>
                <a:cs typeface="Times New Roman" panose="02020603050405020304" pitchFamily="18" charset="0"/>
              </a:rPr>
              <a:t>Hiện</a:t>
            </a:r>
            <a:r>
              <a:rPr lang="en-US" sz="4400" dirty="0">
                <a:solidFill>
                  <a:schemeClr val="tx1"/>
                </a:solidFill>
                <a:latin typeface="Times New Roman" panose="02020603050405020304" pitchFamily="18" charset="0"/>
                <a:cs typeface="Times New Roman" panose="02020603050405020304" pitchFamily="18" charset="0"/>
              </a:rPr>
              <a:t> nay, </a:t>
            </a:r>
            <a:r>
              <a:rPr lang="en-US" sz="4400" dirty="0" err="1">
                <a:solidFill>
                  <a:schemeClr val="tx1"/>
                </a:solidFill>
                <a:latin typeface="Times New Roman" panose="02020603050405020304" pitchFamily="18" charset="0"/>
                <a:cs typeface="Times New Roman" panose="02020603050405020304" pitchFamily="18" charset="0"/>
              </a:rPr>
              <a:t>số</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lượng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người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bị</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mắc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Covid</a:t>
            </a:r>
            <a:r>
              <a:rPr lang="en-US" sz="4400" dirty="0">
                <a:solidFill>
                  <a:schemeClr val="tx1"/>
                </a:solidFill>
                <a:latin typeface="Times New Roman" panose="02020603050405020304" pitchFamily="18" charset="0"/>
                <a:cs typeface="Times New Roman" panose="02020603050405020304" pitchFamily="18" charset="0"/>
              </a:rPr>
              <a:t> 19 </a:t>
            </a:r>
            <a:r>
              <a:rPr lang="en-US" sz="4400" dirty="0" err="1">
                <a:solidFill>
                  <a:schemeClr val="tx1"/>
                </a:solidFill>
                <a:latin typeface="Times New Roman" panose="02020603050405020304" pitchFamily="18" charset="0"/>
                <a:cs typeface="Times New Roman" panose="02020603050405020304" pitchFamily="18" charset="0"/>
              </a:rPr>
              <a:t>rất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nhiều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đó</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một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bệnh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liên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quan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đến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đường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hô</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hấp</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Một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số</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người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có</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triệu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chứng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khó</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thở</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khi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mắc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Covid</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Chính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vì</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vậy</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các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bác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sĩ</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luôn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khuyến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cáo</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người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bệnh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duy</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trì</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thói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quen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hít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thở</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đúng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cách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để</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có</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thể</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tăng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cường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chức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năng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phổi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giảm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căng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thẳng</a:t>
            </a:r>
            <a:r>
              <a:rPr lang="en-US" sz="4400" dirty="0">
                <a:solidFill>
                  <a:schemeClr val="tx1"/>
                </a:solidFill>
                <a:latin typeface="Times New Roman" panose="02020603050405020304" pitchFamily="18" charset="0"/>
                <a:cs typeface="Times New Roman" panose="02020603050405020304" pitchFamily="18" charset="0"/>
              </a:rPr>
              <a:t> lo </a:t>
            </a:r>
            <a:r>
              <a:rPr lang="en-US" sz="4400" dirty="0" err="1">
                <a:solidFill>
                  <a:schemeClr val="tx1"/>
                </a:solidFill>
                <a:latin typeface="Times New Roman" panose="02020603050405020304" pitchFamily="18" charset="0"/>
                <a:cs typeface="Times New Roman" panose="02020603050405020304" pitchFamily="18" charset="0"/>
              </a:rPr>
              <a:t>lắng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mau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chóng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khỏi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bệnh</a:t>
            </a:r>
            <a:r>
              <a:rPr lang="en-US" sz="44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5538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图片 8195" descr="12"/>
          <p:cNvPicPr>
            <a:picLocks noChangeAspect="1"/>
          </p:cNvPicPr>
          <p:nvPr/>
        </p:nvPicPr>
        <p:blipFill>
          <a:blip r:embed="rId3"/>
          <a:stretch>
            <a:fillRect/>
          </a:stretch>
        </p:blipFill>
        <p:spPr>
          <a:xfrm>
            <a:off x="0" y="7989888"/>
            <a:ext cx="16778288" cy="1485900"/>
          </a:xfrm>
          <a:prstGeom prst="rect">
            <a:avLst/>
          </a:prstGeom>
          <a:noFill/>
          <a:ln w="9525">
            <a:noFill/>
          </a:ln>
        </p:spPr>
      </p:pic>
      <p:pic>
        <p:nvPicPr>
          <p:cNvPr id="8197" name="图片 8196" descr="20"/>
          <p:cNvPicPr>
            <a:picLocks noChangeAspect="1"/>
          </p:cNvPicPr>
          <p:nvPr/>
        </p:nvPicPr>
        <p:blipFill rotWithShape="1">
          <a:blip r:embed="rId4"/>
          <a:srcRect l="27358"/>
          <a:stretch/>
        </p:blipFill>
        <p:spPr>
          <a:xfrm>
            <a:off x="16694" y="554638"/>
            <a:ext cx="16761594" cy="8980488"/>
          </a:xfrm>
          <a:prstGeom prst="rect">
            <a:avLst/>
          </a:prstGeom>
          <a:noFill/>
          <a:ln w="9525">
            <a:noFill/>
          </a:ln>
        </p:spPr>
      </p:pic>
      <p:sp>
        <p:nvSpPr>
          <p:cNvPr id="7" name="文本框 2055"/>
          <p:cNvSpPr txBox="1"/>
          <p:nvPr/>
        </p:nvSpPr>
        <p:spPr>
          <a:xfrm>
            <a:off x="4788744" y="4057813"/>
            <a:ext cx="9865096" cy="1862048"/>
          </a:xfrm>
          <a:prstGeom prst="rect">
            <a:avLst/>
          </a:prstGeom>
          <a:noFill/>
          <a:ln w="9525">
            <a:noFill/>
          </a:ln>
        </p:spPr>
        <p:txBody>
          <a:bodyPr wrap="square">
            <a:spAutoFit/>
          </a:bodyPr>
          <a:lstStyle/>
          <a:p>
            <a:pPr lvl="0" defTabSz="1500505">
              <a:spcBef>
                <a:spcPct val="50000"/>
              </a:spcBef>
            </a:pPr>
            <a:r>
              <a:rPr lang="en-US" altLang="zh-CN" sz="11500" b="1" dirty="0">
                <a:solidFill>
                  <a:srgbClr val="C00000"/>
                </a:solidFill>
                <a:latin typeface="Times New Roman" panose="02020603050405020304" pitchFamily="18" charset="0"/>
                <a:ea typeface="黑体" panose="02010609060101010101" pitchFamily="2" charset="-122"/>
                <a:cs typeface="Times New Roman" panose="02020603050405020304" pitchFamily="18" charset="0"/>
              </a:rPr>
              <a:t>KHỞI ĐỘNG</a:t>
            </a:r>
          </a:p>
        </p:txBody>
      </p:sp>
    </p:spTree>
    <p:extLst>
      <p:ext uri="{BB962C8B-B14F-4D97-AF65-F5344CB8AC3E}">
        <p14:creationId xmlns:p14="http://schemas.microsoft.com/office/powerpoint/2010/main" val="1925761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anim calcmode="discrete" valueType="clr">
                                      <p:cBhvr override="childStyle">
                                        <p:cTn id="7" dur="50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7"/>
                                        </p:tgtEl>
                                        <p:attrNameLst>
                                          <p:attrName>fillcolor</p:attrName>
                                        </p:attrNameLst>
                                      </p:cBhvr>
                                      <p:tavLst>
                                        <p:tav tm="0">
                                          <p:val>
                                            <p:clrVal>
                                              <a:schemeClr val="accent2"/>
                                            </p:clrVal>
                                          </p:val>
                                        </p:tav>
                                        <p:tav tm="50000">
                                          <p:val>
                                            <p:clrVal>
                                              <a:schemeClr val="hlink"/>
                                            </p:clrVal>
                                          </p:val>
                                        </p:tav>
                                      </p:tavLst>
                                    </p:anim>
                                    <p:set>
                                      <p:cBhvr>
                                        <p:cTn id="9" dur="50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00C9677-2F3D-41B2-9FF4-B642A130CC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576"/>
            <a:ext cx="16772221" cy="9434374"/>
          </a:xfrm>
          <a:prstGeom prst="rect">
            <a:avLst/>
          </a:prstGeom>
        </p:spPr>
      </p:pic>
      <p:pic>
        <p:nvPicPr>
          <p:cNvPr id="13" name="图片 6">
            <a:extLst>
              <a:ext uri="{FF2B5EF4-FFF2-40B4-BE49-F238E27FC236}">
                <a16:creationId xmlns:a16="http://schemas.microsoft.com/office/drawing/2014/main" id="{B90B9EEE-3868-4E7E-80D9-846421E19C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106" y="1314637"/>
            <a:ext cx="18547873" cy="6933568"/>
          </a:xfrm>
          <a:prstGeom prst="rect">
            <a:avLst/>
          </a:prstGeom>
        </p:spPr>
      </p:pic>
      <p:pic>
        <p:nvPicPr>
          <p:cNvPr id="11" name="Picture 10"/>
          <p:cNvPicPr>
            <a:picLocks noChangeAspect="1"/>
          </p:cNvPicPr>
          <p:nvPr/>
        </p:nvPicPr>
        <p:blipFill rotWithShape="1">
          <a:blip r:embed="rId5">
            <a:extLst>
              <a:ext uri="{28A0092B-C50C-407E-A947-70E740481C1C}">
                <a14:useLocalDpi xmlns:a14="http://schemas.microsoft.com/office/drawing/2010/main" val="0"/>
              </a:ext>
            </a:extLst>
          </a:blip>
          <a:srcRect r="45662" b="91670"/>
          <a:stretch/>
        </p:blipFill>
        <p:spPr>
          <a:xfrm>
            <a:off x="3795378" y="3738188"/>
            <a:ext cx="11953328" cy="1728192"/>
          </a:xfrm>
          <a:prstGeom prst="rect">
            <a:avLst/>
          </a:prstGeom>
        </p:spPr>
      </p:pic>
    </p:spTree>
    <p:extLst>
      <p:ext uri="{BB962C8B-B14F-4D97-AF65-F5344CB8AC3E}">
        <p14:creationId xmlns:p14="http://schemas.microsoft.com/office/powerpoint/2010/main" val="2751248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6778288" cy="9337848"/>
          </a:xfrm>
          <a:prstGeom prst="rect">
            <a:avLst/>
          </a:prstGeom>
        </p:spPr>
      </p:pic>
    </p:spTree>
    <p:extLst>
      <p:ext uri="{BB962C8B-B14F-4D97-AF65-F5344CB8AC3E}">
        <p14:creationId xmlns:p14="http://schemas.microsoft.com/office/powerpoint/2010/main" val="17296290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6652" t="19122" r="49142" b="46176"/>
          <a:stretch/>
        </p:blipFill>
        <p:spPr>
          <a:xfrm>
            <a:off x="7020992" y="1137494"/>
            <a:ext cx="9361040" cy="7344816"/>
          </a:xfrm>
          <a:prstGeom prst="rect">
            <a:avLst/>
          </a:prstGeom>
        </p:spPr>
      </p:pic>
      <p:sp>
        <p:nvSpPr>
          <p:cNvPr id="3" name="Rounded Rectangle 2"/>
          <p:cNvSpPr/>
          <p:nvPr/>
        </p:nvSpPr>
        <p:spPr>
          <a:xfrm>
            <a:off x="324248" y="2505646"/>
            <a:ext cx="6408712" cy="460851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rgbClr val="3506BA"/>
                </a:solidFill>
                <a:latin typeface="Times New Roman" panose="02020603050405020304" pitchFamily="18" charset="0"/>
                <a:cs typeface="Times New Roman" panose="02020603050405020304" pitchFamily="18" charset="0"/>
              </a:rPr>
              <a:t>Bạn</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nhỏ</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nô</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đùa</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giữa</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đám</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cỏ</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xanh</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bầu</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trời</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trong</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xanh</a:t>
            </a:r>
            <a:r>
              <a:rPr lang="en-US" sz="6000" b="1" dirty="0">
                <a:solidFill>
                  <a:srgbClr val="3506BA"/>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6713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28F72B-3A59-4A8A-82FF-289005BC096A}"/>
              </a:ext>
            </a:extLst>
          </p:cNvPr>
          <p:cNvPicPr>
            <a:picLocks noChangeAspect="1"/>
          </p:cNvPicPr>
          <p:nvPr/>
        </p:nvPicPr>
        <p:blipFill>
          <a:blip r:embed="rId2"/>
          <a:stretch>
            <a:fillRect/>
          </a:stretch>
        </p:blipFill>
        <p:spPr>
          <a:xfrm>
            <a:off x="7020992" y="910784"/>
            <a:ext cx="9361040" cy="7798235"/>
          </a:xfrm>
          <a:prstGeom prst="rect">
            <a:avLst/>
          </a:prstGeom>
        </p:spPr>
      </p:pic>
      <p:sp>
        <p:nvSpPr>
          <p:cNvPr id="6" name="Rounded Rectangle 5"/>
          <p:cNvSpPr/>
          <p:nvPr/>
        </p:nvSpPr>
        <p:spPr>
          <a:xfrm>
            <a:off x="324248" y="2505646"/>
            <a:ext cx="6408712" cy="460851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rgbClr val="3506BA"/>
                </a:solidFill>
                <a:latin typeface="Times New Roman" panose="02020603050405020304" pitchFamily="18" charset="0"/>
                <a:cs typeface="Times New Roman" panose="02020603050405020304" pitchFamily="18" charset="0"/>
              </a:rPr>
              <a:t>Đường</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phố</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có</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nhiều</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phương</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tiện</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giao</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thông</a:t>
            </a:r>
            <a:r>
              <a:rPr lang="en-US" sz="6000" b="1" dirty="0">
                <a:solidFill>
                  <a:srgbClr val="3506BA"/>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9240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9F1C3B-9F84-4D05-BD75-6A9ABFE7DE34}"/>
              </a:ext>
            </a:extLst>
          </p:cNvPr>
          <p:cNvPicPr>
            <a:picLocks noChangeAspect="1"/>
          </p:cNvPicPr>
          <p:nvPr/>
        </p:nvPicPr>
        <p:blipFill>
          <a:blip r:embed="rId2"/>
          <a:stretch>
            <a:fillRect/>
          </a:stretch>
        </p:blipFill>
        <p:spPr>
          <a:xfrm>
            <a:off x="7093001" y="1065486"/>
            <a:ext cx="9505056" cy="8064896"/>
          </a:xfrm>
          <a:prstGeom prst="rect">
            <a:avLst/>
          </a:prstGeom>
        </p:spPr>
      </p:pic>
      <p:sp>
        <p:nvSpPr>
          <p:cNvPr id="3" name="Rounded Rectangle 2"/>
          <p:cNvSpPr/>
          <p:nvPr/>
        </p:nvSpPr>
        <p:spPr>
          <a:xfrm>
            <a:off x="324248" y="2505646"/>
            <a:ext cx="6408712" cy="460851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rgbClr val="3506BA"/>
                </a:solidFill>
                <a:latin typeface="Times New Roman" panose="02020603050405020304" pitchFamily="18" charset="0"/>
                <a:cs typeface="Times New Roman" panose="02020603050405020304" pitchFamily="18" charset="0"/>
              </a:rPr>
              <a:t>Người</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bố</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hút</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thuốc</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lá</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trong</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phòng</a:t>
            </a:r>
            <a:r>
              <a:rPr lang="en-US" sz="6000" b="1" dirty="0">
                <a:solidFill>
                  <a:srgbClr val="3506BA"/>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22321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0000" t="56908" r="5795" b="4535"/>
          <a:stretch/>
        </p:blipFill>
        <p:spPr>
          <a:xfrm>
            <a:off x="7525048" y="921470"/>
            <a:ext cx="8424936" cy="7776864"/>
          </a:xfrm>
          <a:prstGeom prst="rect">
            <a:avLst/>
          </a:prstGeom>
        </p:spPr>
      </p:pic>
      <p:sp>
        <p:nvSpPr>
          <p:cNvPr id="3" name="Rounded Rectangle 2"/>
          <p:cNvSpPr/>
          <p:nvPr/>
        </p:nvSpPr>
        <p:spPr>
          <a:xfrm>
            <a:off x="324248" y="2505646"/>
            <a:ext cx="6408712" cy="460851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rgbClr val="3506BA"/>
                </a:solidFill>
                <a:latin typeface="Times New Roman" panose="02020603050405020304" pitchFamily="18" charset="0"/>
                <a:cs typeface="Times New Roman" panose="02020603050405020304" pitchFamily="18" charset="0"/>
              </a:rPr>
              <a:t>Căn</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phòng</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gọn</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gàng</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sạch</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sẽ</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thoáng</a:t>
            </a:r>
            <a:r>
              <a:rPr lang="en-US" sz="6000" b="1" dirty="0">
                <a:solidFill>
                  <a:srgbClr val="3506BA"/>
                </a:solidFill>
                <a:latin typeface="Times New Roman" panose="02020603050405020304" pitchFamily="18" charset="0"/>
                <a:cs typeface="Times New Roman" panose="02020603050405020304" pitchFamily="18" charset="0"/>
              </a:rPr>
              <a:t> </a:t>
            </a:r>
            <a:r>
              <a:rPr lang="en-US" sz="6000" b="1" dirty="0" err="1">
                <a:solidFill>
                  <a:srgbClr val="3506BA"/>
                </a:solidFill>
                <a:latin typeface="Times New Roman" panose="02020603050405020304" pitchFamily="18" charset="0"/>
                <a:cs typeface="Times New Roman" panose="02020603050405020304" pitchFamily="18" charset="0"/>
              </a:rPr>
              <a:t>đãng</a:t>
            </a:r>
            <a:r>
              <a:rPr lang="en-US" sz="6000" b="1" dirty="0">
                <a:solidFill>
                  <a:srgbClr val="3506BA"/>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2257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7082" t="17580" r="48284" b="45405"/>
          <a:stretch/>
        </p:blipFill>
        <p:spPr>
          <a:xfrm>
            <a:off x="828304" y="1353518"/>
            <a:ext cx="7488832" cy="3456384"/>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0429" t="20664" r="3220" b="42321"/>
          <a:stretch/>
        </p:blipFill>
        <p:spPr>
          <a:xfrm>
            <a:off x="8821192" y="1278599"/>
            <a:ext cx="7128792" cy="3456384"/>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7067" t="54594" r="48822" b="7620"/>
          <a:stretch/>
        </p:blipFill>
        <p:spPr>
          <a:xfrm>
            <a:off x="1139849" y="5586005"/>
            <a:ext cx="6912768" cy="3528392"/>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50000" t="56908" r="7512" b="6078"/>
          <a:stretch/>
        </p:blipFill>
        <p:spPr>
          <a:xfrm>
            <a:off x="8821192" y="5688980"/>
            <a:ext cx="7128792" cy="3456384"/>
          </a:xfrm>
          <a:prstGeom prst="rect">
            <a:avLst/>
          </a:prstGeom>
        </p:spPr>
      </p:pic>
      <p:sp>
        <p:nvSpPr>
          <p:cNvPr id="7" name="Rectangle 6"/>
          <p:cNvSpPr/>
          <p:nvPr/>
        </p:nvSpPr>
        <p:spPr>
          <a:xfrm>
            <a:off x="6562409" y="329771"/>
            <a:ext cx="4517565" cy="792088"/>
          </a:xfrm>
          <a:prstGeom prst="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Times New Roman" panose="02020603050405020304" pitchFamily="18" charset="0"/>
                <a:cs typeface="Times New Roman" panose="02020603050405020304" pitchFamily="18" charset="0"/>
              </a:rPr>
              <a:t>Không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khí</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trong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lành</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5546324" y="4896892"/>
            <a:ext cx="5533650" cy="792088"/>
          </a:xfrm>
          <a:prstGeom prst="rect">
            <a:avLst/>
          </a:prstGeom>
          <a:solidFill>
            <a:srgbClr val="FF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Times New Roman" panose="02020603050405020304" pitchFamily="18" charset="0"/>
                <a:cs typeface="Times New Roman" panose="02020603050405020304" pitchFamily="18" charset="0"/>
              </a:rPr>
              <a:t>Không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khí</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có</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nhiều</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khói</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bụi</a:t>
            </a:r>
            <a:endParaRPr lang="en-US"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5657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3.38726E-6 -6.71804E-7 L -2.78834E-6 -0.45753 " pathEditMode="relative" rAng="0" ptsTypes="AA">
                                      <p:cBhvr>
                                        <p:cTn id="6" dur="2000" fill="hold"/>
                                        <p:tgtEl>
                                          <p:spTgt spid="6"/>
                                        </p:tgtEl>
                                        <p:attrNameLst>
                                          <p:attrName>ppt_x</p:attrName>
                                          <p:attrName>ppt_y</p:attrName>
                                        </p:attrNameLst>
                                      </p:cBhvr>
                                      <p:rCtr x="104" y="-23253"/>
                                    </p:animMotion>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3.38726E-6 3.91858E-6 L 0.00217 0.45602 " pathEditMode="relative" rAng="0" ptsTypes="AA">
                                      <p:cBhvr>
                                        <p:cTn id="16" dur="2000" fill="hold"/>
                                        <p:tgtEl>
                                          <p:spTgt spid="4"/>
                                        </p:tgtEl>
                                        <p:attrNameLst>
                                          <p:attrName>ppt_x</p:attrName>
                                          <p:attrName>ppt_y</p:attrName>
                                        </p:attrNameLst>
                                      </p:cBhvr>
                                      <p:rCtr x="104" y="22801"/>
                                    </p:animMotion>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p:tgtEl>
                                          <p:spTgt spid="8"/>
                                        </p:tgtEl>
                                        <p:attrNameLst>
                                          <p:attrName>ppt_y</p:attrName>
                                        </p:attrNameLst>
                                      </p:cBhvr>
                                      <p:tavLst>
                                        <p:tav tm="0">
                                          <p:val>
                                            <p:strVal val="#ppt_y+#ppt_h*1.125000"/>
                                          </p:val>
                                        </p:tav>
                                        <p:tav tm="100000">
                                          <p:val>
                                            <p:strVal val="#ppt_y"/>
                                          </p:val>
                                        </p:tav>
                                      </p:tavLst>
                                    </p:anim>
                                    <p:animEffect transition="in" filter="wipe(up)">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Ô nhiễm môi trường là gì? 5 vấn đề nghiêm trọng do rác thải gây 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674" y="489422"/>
            <a:ext cx="7560840" cy="396044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i0.wp.com/www.vietan-enviro.com/wp-content/uploads/2021/12/Giai-phap-kiem-soat-nong-do-bui-trong-cac-nha-may-cong-nghiep-02.jpg?resize=1024%2C926&amp;ss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5033" y="489422"/>
            <a:ext cx="7272808" cy="396044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ột chiếc xe buýt nhả khói đen kịt trên đường Phan Đăng Lưu, Q.Phú Nhuận, TP.HCM - Ảnh: CHÂU A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1152" y="4807931"/>
            <a:ext cx="7320571" cy="433387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Nan giải chuyện đốt rác tự phát - Pháp Luật Môi Trường Điện T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280" y="4807931"/>
            <a:ext cx="7560840" cy="43338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154786" y="474056"/>
            <a:ext cx="3018334" cy="576064"/>
          </a:xfrm>
          <a:prstGeom prst="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Times New Roman" panose="02020603050405020304" pitchFamily="18" charset="0"/>
                <a:cs typeface="Times New Roman" panose="02020603050405020304" pitchFamily="18" charset="0"/>
              </a:rPr>
              <a:t>Khu</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công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nghiệp</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2763389" y="474056"/>
            <a:ext cx="3018334" cy="576064"/>
          </a:xfrm>
          <a:prstGeom prst="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Times New Roman" panose="02020603050405020304" pitchFamily="18" charset="0"/>
                <a:cs typeface="Times New Roman" panose="02020603050405020304" pitchFamily="18" charset="0"/>
              </a:rPr>
              <a:t>Công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trường</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5141887" y="4807931"/>
            <a:ext cx="3018334" cy="576064"/>
          </a:xfrm>
          <a:prstGeom prst="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Times New Roman" panose="02020603050405020304" pitchFamily="18" charset="0"/>
                <a:cs typeface="Times New Roman" panose="02020603050405020304" pitchFamily="18" charset="0"/>
              </a:rPr>
              <a:t>Rác</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thải</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2689851" y="4816264"/>
            <a:ext cx="3018334" cy="576064"/>
          </a:xfrm>
          <a:prstGeom prst="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Times New Roman" panose="02020603050405020304" pitchFamily="18" charset="0"/>
                <a:cs typeface="Times New Roman" panose="02020603050405020304" pitchFamily="18" charset="0"/>
              </a:rPr>
              <a:t>Đường</a:t>
            </a:r>
            <a:r>
              <a:rPr lang="en-US" b="1" dirty="0">
                <a:solidFill>
                  <a:schemeClr val="tx1"/>
                </a:solidFill>
                <a:latin typeface="Times New Roman" panose="02020603050405020304" pitchFamily="18" charset="0"/>
                <a:cs typeface="Times New Roman" panose="02020603050405020304" pitchFamily="18" charset="0"/>
              </a:rPr>
              <a:t> </a:t>
            </a:r>
            <a:r>
              <a:rPr lang="en-US" b="1" dirty="0" err="1">
                <a:solidFill>
                  <a:schemeClr val="tx1"/>
                </a:solidFill>
                <a:latin typeface="Times New Roman" panose="02020603050405020304" pitchFamily="18" charset="0"/>
                <a:cs typeface="Times New Roman" panose="02020603050405020304" pitchFamily="18" charset="0"/>
              </a:rPr>
              <a:t>phố</a:t>
            </a:r>
            <a:endParaRPr lang="en-US"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3397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r="88789" b="60714"/>
          <a:stretch/>
        </p:blipFill>
        <p:spPr>
          <a:xfrm>
            <a:off x="572822" y="273261"/>
            <a:ext cx="1800200" cy="1584176"/>
          </a:xfrm>
          <a:prstGeom prst="rect">
            <a:avLst/>
          </a:prstGeom>
        </p:spPr>
      </p:pic>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2279" r="9694" b="61077"/>
          <a:stretch/>
        </p:blipFill>
        <p:spPr>
          <a:xfrm>
            <a:off x="2373022" y="289528"/>
            <a:ext cx="13933548" cy="1569542"/>
          </a:xfrm>
          <a:prstGeom prst="rect">
            <a:avLst/>
          </a:prstGeom>
        </p:spPr>
      </p:pic>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2108" t="60398" r="8520" b="7458"/>
          <a:stretch/>
        </p:blipFill>
        <p:spPr>
          <a:xfrm>
            <a:off x="2369568" y="6160458"/>
            <a:ext cx="13937002" cy="1169724"/>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1466" t="41071" r="4677" b="41072"/>
          <a:stretch/>
        </p:blipFill>
        <p:spPr>
          <a:xfrm>
            <a:off x="2369568" y="3234792"/>
            <a:ext cx="13937002" cy="711014"/>
          </a:xfrm>
          <a:prstGeom prst="rect">
            <a:avLst/>
          </a:prstGeom>
        </p:spPr>
      </p:pic>
      <p:sp>
        <p:nvSpPr>
          <p:cNvPr id="2" name="Rectangle 1"/>
          <p:cNvSpPr/>
          <p:nvPr/>
        </p:nvSpPr>
        <p:spPr>
          <a:xfrm>
            <a:off x="2373022" y="2037086"/>
            <a:ext cx="13937002" cy="936104"/>
          </a:xfrm>
          <a:prstGeom prst="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dirty="0" err="1">
                <a:solidFill>
                  <a:srgbClr val="3506BA"/>
                </a:solidFill>
                <a:latin typeface="Times New Roman" panose="02020603050405020304" pitchFamily="18" charset="0"/>
                <a:cs typeface="Times New Roman" panose="02020603050405020304" pitchFamily="18" charset="0"/>
              </a:rPr>
              <a:t>Cảm</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thấy</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khó</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chịu</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khó</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thở</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và</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mệt</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mỏi</a:t>
            </a:r>
            <a:r>
              <a:rPr lang="en-US" sz="5400" dirty="0">
                <a:solidFill>
                  <a:srgbClr val="3506BA"/>
                </a:solidFill>
                <a:latin typeface="Times New Roman" panose="02020603050405020304" pitchFamily="18" charset="0"/>
                <a:cs typeface="Times New Roman" panose="02020603050405020304" pitchFamily="18" charset="0"/>
              </a:rPr>
              <a:t>.</a:t>
            </a:r>
          </a:p>
        </p:txBody>
      </p:sp>
      <p:sp>
        <p:nvSpPr>
          <p:cNvPr id="7" name="Rectangle 6"/>
          <p:cNvSpPr/>
          <p:nvPr/>
        </p:nvSpPr>
        <p:spPr>
          <a:xfrm>
            <a:off x="2373022" y="4180797"/>
            <a:ext cx="13933548" cy="1744670"/>
          </a:xfrm>
          <a:prstGeom prst="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dirty="0" err="1">
                <a:solidFill>
                  <a:srgbClr val="3506BA"/>
                </a:solidFill>
                <a:latin typeface="Times New Roman" panose="02020603050405020304" pitchFamily="18" charset="0"/>
                <a:cs typeface="Times New Roman" panose="02020603050405020304" pitchFamily="18" charset="0"/>
              </a:rPr>
              <a:t>Vì</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khói</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bụi</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chứa</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nhiều</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chất</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độc</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gây</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hại</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cho</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sức</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khỏe</a:t>
            </a:r>
            <a:r>
              <a:rPr lang="en-US" sz="5400" dirty="0">
                <a:solidFill>
                  <a:srgbClr val="3506BA"/>
                </a:solidFill>
                <a:latin typeface="Times New Roman" panose="02020603050405020304" pitchFamily="18" charset="0"/>
                <a:cs typeface="Times New Roman" panose="02020603050405020304" pitchFamily="18" charset="0"/>
              </a:rPr>
              <a:t> con </a:t>
            </a:r>
            <a:r>
              <a:rPr lang="en-US" sz="5400" dirty="0" err="1">
                <a:solidFill>
                  <a:srgbClr val="3506BA"/>
                </a:solidFill>
                <a:latin typeface="Times New Roman" panose="02020603050405020304" pitchFamily="18" charset="0"/>
                <a:cs typeface="Times New Roman" panose="02020603050405020304" pitchFamily="18" charset="0"/>
              </a:rPr>
              <a:t>người</a:t>
            </a:r>
            <a:r>
              <a:rPr lang="en-US" sz="5400" dirty="0">
                <a:solidFill>
                  <a:srgbClr val="3506BA"/>
                </a:solidFill>
                <a:latin typeface="Times New Roman" panose="02020603050405020304" pitchFamily="18" charset="0"/>
                <a:cs typeface="Times New Roman" panose="02020603050405020304" pitchFamily="18" charset="0"/>
              </a:rPr>
              <a:t>.</a:t>
            </a:r>
          </a:p>
        </p:txBody>
      </p:sp>
      <p:sp>
        <p:nvSpPr>
          <p:cNvPr id="8" name="Rectangle 7"/>
          <p:cNvSpPr/>
          <p:nvPr/>
        </p:nvSpPr>
        <p:spPr>
          <a:xfrm>
            <a:off x="2373022" y="7578885"/>
            <a:ext cx="13933548" cy="1744670"/>
          </a:xfrm>
          <a:prstGeom prst="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5400" dirty="0" err="1">
                <a:solidFill>
                  <a:srgbClr val="3506BA"/>
                </a:solidFill>
                <a:latin typeface="Times New Roman" panose="02020603050405020304" pitchFamily="18" charset="0"/>
                <a:cs typeface="Times New Roman" panose="02020603050405020304" pitchFamily="18" charset="0"/>
              </a:rPr>
              <a:t>Cần</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đeo</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khẩu</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trang</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sau</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khi</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về</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nhà</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chúng</a:t>
            </a:r>
            <a:r>
              <a:rPr lang="en-US" sz="5400" dirty="0">
                <a:solidFill>
                  <a:srgbClr val="3506BA"/>
                </a:solidFill>
                <a:latin typeface="Times New Roman" panose="02020603050405020304" pitchFamily="18" charset="0"/>
                <a:cs typeface="Times New Roman" panose="02020603050405020304" pitchFamily="18" charset="0"/>
              </a:rPr>
              <a:t> ta </a:t>
            </a:r>
            <a:r>
              <a:rPr lang="en-US" sz="5400" dirty="0" err="1">
                <a:solidFill>
                  <a:srgbClr val="3506BA"/>
                </a:solidFill>
                <a:latin typeface="Times New Roman" panose="02020603050405020304" pitchFamily="18" charset="0"/>
                <a:cs typeface="Times New Roman" panose="02020603050405020304" pitchFamily="18" charset="0"/>
              </a:rPr>
              <a:t>vệ</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sinh</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mũi</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họng</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mắt</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bằng</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nước</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muối</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sinh</a:t>
            </a:r>
            <a:r>
              <a:rPr lang="en-US" sz="5400" dirty="0">
                <a:solidFill>
                  <a:srgbClr val="3506BA"/>
                </a:solidFill>
                <a:latin typeface="Times New Roman" panose="02020603050405020304" pitchFamily="18" charset="0"/>
                <a:cs typeface="Times New Roman" panose="02020603050405020304" pitchFamily="18" charset="0"/>
              </a:rPr>
              <a:t> </a:t>
            </a:r>
            <a:r>
              <a:rPr lang="en-US" sz="5400" dirty="0" err="1">
                <a:solidFill>
                  <a:srgbClr val="3506BA"/>
                </a:solidFill>
                <a:latin typeface="Times New Roman" panose="02020603050405020304" pitchFamily="18" charset="0"/>
                <a:cs typeface="Times New Roman" panose="02020603050405020304" pitchFamily="18" charset="0"/>
              </a:rPr>
              <a:t>lý</a:t>
            </a:r>
            <a:r>
              <a:rPr lang="en-US" sz="5400" dirty="0">
                <a:solidFill>
                  <a:srgbClr val="3506BA"/>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6355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linds(horizontal)">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0A1AFD-949E-4FBC-A07C-5944374D4492}"/>
              </a:ext>
            </a:extLst>
          </p:cNvPr>
          <p:cNvPicPr>
            <a:picLocks noChangeAspect="1"/>
          </p:cNvPicPr>
          <p:nvPr/>
        </p:nvPicPr>
        <p:blipFill>
          <a:blip r:embed="rId3"/>
          <a:stretch>
            <a:fillRect/>
          </a:stretch>
        </p:blipFill>
        <p:spPr>
          <a:xfrm>
            <a:off x="324248" y="1857574"/>
            <a:ext cx="16268271" cy="5976664"/>
          </a:xfrm>
          <a:prstGeom prst="rect">
            <a:avLst/>
          </a:prstGeom>
        </p:spPr>
      </p:pic>
    </p:spTree>
    <p:extLst>
      <p:ext uri="{BB962C8B-B14F-4D97-AF65-F5344CB8AC3E}">
        <p14:creationId xmlns:p14="http://schemas.microsoft.com/office/powerpoint/2010/main" val="335995572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521" b="68696"/>
          <a:stretch/>
        </p:blipFill>
        <p:spPr>
          <a:xfrm>
            <a:off x="1332360" y="1857574"/>
            <a:ext cx="13897544" cy="4608512"/>
          </a:xfrm>
          <a:prstGeom prst="rect">
            <a:avLst/>
          </a:prstGeom>
        </p:spPr>
      </p:pic>
    </p:spTree>
    <p:extLst>
      <p:ext uri="{BB962C8B-B14F-4D97-AF65-F5344CB8AC3E}">
        <p14:creationId xmlns:p14="http://schemas.microsoft.com/office/powerpoint/2010/main" val="415165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PA_库_文本框 183"/>
          <p:cNvSpPr txBox="1"/>
          <p:nvPr>
            <p:custDataLst>
              <p:tags r:id="rId1"/>
            </p:custDataLst>
          </p:nvPr>
        </p:nvSpPr>
        <p:spPr>
          <a:xfrm>
            <a:off x="802284" y="3343627"/>
            <a:ext cx="15390853" cy="1955920"/>
          </a:xfrm>
          <a:prstGeom prst="rect">
            <a:avLst/>
          </a:prstGeom>
          <a:noFill/>
        </p:spPr>
        <p:txBody>
          <a:bodyPr wrap="square" rtlCol="0">
            <a:spAutoFit/>
          </a:bodyPr>
          <a:lstStyle/>
          <a:p>
            <a:pPr lvl="0" algn="ctr"/>
            <a:r>
              <a:rPr lang="en-US" altLang="zh-CN" sz="6055" b="1" dirty="0" err="1">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Một</a:t>
            </a:r>
            <a:r>
              <a:rPr lang="en-US" altLang="zh-CN" sz="6055" b="1" dirty="0">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6055" b="1" dirty="0" err="1">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số</a:t>
            </a:r>
            <a:r>
              <a:rPr lang="en-US" altLang="zh-CN" sz="6055" b="1" dirty="0">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6055" b="1" dirty="0" err="1">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việc</a:t>
            </a:r>
            <a:r>
              <a:rPr lang="en-US" altLang="zh-CN" sz="6055" b="1" dirty="0">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6055" b="1" dirty="0" err="1">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nên</a:t>
            </a:r>
            <a:r>
              <a:rPr lang="en-US" altLang="zh-CN" sz="6055" b="1" dirty="0">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6055" b="1" dirty="0" err="1">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và</a:t>
            </a:r>
            <a:r>
              <a:rPr lang="en-US" altLang="zh-CN" sz="6055" b="1" dirty="0">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6055" b="1" dirty="0" err="1">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không</a:t>
            </a:r>
            <a:r>
              <a:rPr lang="en-US" altLang="zh-CN" sz="6055" b="1" dirty="0">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6055" b="1" dirty="0" err="1">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nên</a:t>
            </a:r>
            <a:r>
              <a:rPr lang="en-US" altLang="zh-CN" sz="6055" b="1" dirty="0">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6055" b="1" dirty="0" err="1">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làm</a:t>
            </a:r>
            <a:r>
              <a:rPr lang="en-US" altLang="zh-CN" sz="6055" b="1" dirty="0">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6055" b="1" dirty="0" err="1">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để</a:t>
            </a:r>
            <a:r>
              <a:rPr lang="en-US" altLang="zh-CN" sz="6055" b="1" dirty="0">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6055" b="1" dirty="0" err="1">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bảo</a:t>
            </a:r>
            <a:r>
              <a:rPr lang="en-US" altLang="zh-CN" sz="6055" b="1" dirty="0">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6055" b="1" dirty="0" err="1">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vệ</a:t>
            </a:r>
            <a:r>
              <a:rPr lang="en-US" altLang="zh-CN" sz="6055" b="1" dirty="0">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6055" b="1" dirty="0" err="1">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cơ</a:t>
            </a:r>
            <a:r>
              <a:rPr lang="en-US" altLang="zh-CN" sz="6055" b="1" dirty="0">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6055" b="1" dirty="0" err="1">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quan</a:t>
            </a:r>
            <a:r>
              <a:rPr lang="en-US" altLang="zh-CN" sz="6055" b="1" dirty="0">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6055" b="1" dirty="0" err="1">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hô</a:t>
            </a:r>
            <a:r>
              <a:rPr lang="en-US" altLang="zh-CN" sz="6055" b="1" dirty="0">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6055" b="1" dirty="0" err="1">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hấp</a:t>
            </a:r>
            <a:endParaRPr lang="en-US" altLang="zh-CN" sz="6055" b="1" dirty="0">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2339838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100000" fill="hold" grpId="0" nodeType="clickEffect">
                                  <p:stCondLst>
                                    <p:cond delay="0"/>
                                  </p:stCondLst>
                                  <p:childTnLst>
                                    <p:set>
                                      <p:cBhvr>
                                        <p:cTn id="6" dur="1" fill="hold">
                                          <p:stCondLst>
                                            <p:cond delay="0"/>
                                          </p:stCondLst>
                                        </p:cTn>
                                        <p:tgtEl>
                                          <p:spTgt spid="184"/>
                                        </p:tgtEl>
                                        <p:attrNameLst>
                                          <p:attrName>style.visibility</p:attrName>
                                        </p:attrNameLst>
                                      </p:cBhvr>
                                      <p:to>
                                        <p:strVal val="visible"/>
                                      </p:to>
                                    </p:set>
                                    <p:anim calcmode="lin" valueType="num">
                                      <p:cBhvr additive="base">
                                        <p:cTn id="7" dur="1500" fill="hold"/>
                                        <p:tgtEl>
                                          <p:spTgt spid="184"/>
                                        </p:tgtEl>
                                        <p:attrNameLst>
                                          <p:attrName>ppt_x</p:attrName>
                                        </p:attrNameLst>
                                      </p:cBhvr>
                                      <p:tavLst>
                                        <p:tav tm="0">
                                          <p:val>
                                            <p:strVal val="1+#ppt_w/2"/>
                                          </p:val>
                                        </p:tav>
                                        <p:tav tm="100000">
                                          <p:val>
                                            <p:strVal val="#ppt_x"/>
                                          </p:val>
                                        </p:tav>
                                      </p:tavLst>
                                    </p:anim>
                                    <p:anim calcmode="lin" valueType="num">
                                      <p:cBhvr additive="base">
                                        <p:cTn id="8" dur="1500" fill="hold"/>
                                        <p:tgtEl>
                                          <p:spTgt spid="1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B2F360-E3B9-455B-B1B0-66D77825209C}"/>
              </a:ext>
            </a:extLst>
          </p:cNvPr>
          <p:cNvSpPr txBox="1"/>
          <p:nvPr/>
        </p:nvSpPr>
        <p:spPr>
          <a:xfrm>
            <a:off x="124209" y="302368"/>
            <a:ext cx="16529871" cy="770083"/>
          </a:xfrm>
          <a:prstGeom prst="rect">
            <a:avLst/>
          </a:prstGeom>
          <a:noFill/>
        </p:spPr>
        <p:txBody>
          <a:bodyPr wrap="square" rtlCol="0">
            <a:spAutoFit/>
          </a:bodyPr>
          <a:lstStyle/>
          <a:p>
            <a:pPr lvl="0" algn="ctr">
              <a:defRPr/>
            </a:pPr>
            <a:r>
              <a:rPr lang="en-US" sz="4404" dirty="0" err="1">
                <a:solidFill>
                  <a:prstClr val="black"/>
                </a:solidFill>
                <a:latin typeface="Times New Roman" panose="02020603050405020304" pitchFamily="18" charset="0"/>
                <a:cs typeface="Times New Roman" panose="02020603050405020304" pitchFamily="18" charset="0"/>
              </a:rPr>
              <a:t>Hãy</a:t>
            </a:r>
            <a:r>
              <a:rPr lang="en-US" sz="4404" dirty="0">
                <a:solidFill>
                  <a:prstClr val="black"/>
                </a:solidFill>
                <a:latin typeface="Times New Roman" panose="02020603050405020304" pitchFamily="18" charset="0"/>
                <a:cs typeface="Times New Roman" panose="02020603050405020304" pitchFamily="18" charset="0"/>
              </a:rPr>
              <a:t> n</a:t>
            </a:r>
            <a:r>
              <a:rPr lang="vi-VN" sz="4404" dirty="0">
                <a:solidFill>
                  <a:prstClr val="black"/>
                </a:solidFill>
                <a:latin typeface="Times New Roman" panose="02020603050405020304" pitchFamily="18" charset="0"/>
                <a:cs typeface="Times New Roman" panose="02020603050405020304" pitchFamily="18" charset="0"/>
              </a:rPr>
              <a:t>ói về các vi</a:t>
            </a:r>
            <a:r>
              <a:rPr lang="en-US" sz="4404" dirty="0">
                <a:solidFill>
                  <a:prstClr val="black"/>
                </a:solidFill>
                <a:latin typeface="Times New Roman" panose="02020603050405020304" pitchFamily="18" charset="0"/>
                <a:cs typeface="Times New Roman" panose="02020603050405020304" pitchFamily="18" charset="0"/>
              </a:rPr>
              <a:t>ệ</a:t>
            </a:r>
            <a:r>
              <a:rPr lang="vi-VN" sz="4404" dirty="0">
                <a:solidFill>
                  <a:prstClr val="black"/>
                </a:solidFill>
                <a:latin typeface="Times New Roman" panose="02020603050405020304" pitchFamily="18" charset="0"/>
                <a:cs typeface="Times New Roman" panose="02020603050405020304" pitchFamily="18" charset="0"/>
              </a:rPr>
              <a:t>c nên và không nên làm để bảo vệ cơ quan hô hấp. </a:t>
            </a:r>
            <a:endParaRPr lang="en-US" sz="4404" dirty="0">
              <a:solidFill>
                <a:prstClr val="black"/>
              </a:solidFill>
              <a:highlight>
                <a:srgbClr val="FFFF00"/>
              </a:highlight>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47AA189-C998-44DB-912F-2CE6E567499A}"/>
              </a:ext>
            </a:extLst>
          </p:cNvPr>
          <p:cNvPicPr>
            <a:picLocks noChangeAspect="1"/>
          </p:cNvPicPr>
          <p:nvPr/>
        </p:nvPicPr>
        <p:blipFill>
          <a:blip r:embed="rId3"/>
          <a:stretch>
            <a:fillRect/>
          </a:stretch>
        </p:blipFill>
        <p:spPr>
          <a:xfrm>
            <a:off x="3524313" y="1311236"/>
            <a:ext cx="9729659" cy="6142093"/>
          </a:xfrm>
          <a:prstGeom prst="rect">
            <a:avLst/>
          </a:prstGeom>
        </p:spPr>
      </p:pic>
      <p:pic>
        <p:nvPicPr>
          <p:cNvPr id="6" name="Picture 5" descr="Icon&#10;&#10;Description automatically generated">
            <a:extLst>
              <a:ext uri="{FF2B5EF4-FFF2-40B4-BE49-F238E27FC236}">
                <a16:creationId xmlns:a16="http://schemas.microsoft.com/office/drawing/2014/main" id="{C270014C-C3D2-4DC6-BC1D-90EB6B14AF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48558" y="1311237"/>
            <a:ext cx="1697054" cy="1697054"/>
          </a:xfrm>
          <a:prstGeom prst="rect">
            <a:avLst/>
          </a:prstGeom>
        </p:spPr>
      </p:pic>
      <p:pic>
        <p:nvPicPr>
          <p:cNvPr id="9" name="Picture 8">
            <a:extLst>
              <a:ext uri="{FF2B5EF4-FFF2-40B4-BE49-F238E27FC236}">
                <a16:creationId xmlns:a16="http://schemas.microsoft.com/office/drawing/2014/main" id="{3C64E3BA-0BA8-469E-B588-770D87D1CE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3420" y="1107119"/>
            <a:ext cx="1902940" cy="1902940"/>
          </a:xfrm>
          <a:prstGeom prst="rect">
            <a:avLst/>
          </a:prstGeom>
        </p:spPr>
      </p:pic>
      <p:pic>
        <p:nvPicPr>
          <p:cNvPr id="13" name="Picture 12" descr="Icon&#10;&#10;Description automatically generated">
            <a:extLst>
              <a:ext uri="{FF2B5EF4-FFF2-40B4-BE49-F238E27FC236}">
                <a16:creationId xmlns:a16="http://schemas.microsoft.com/office/drawing/2014/main" id="{D05C42CF-803D-4BC2-997E-AE43ACC56E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48558" y="4575138"/>
            <a:ext cx="1697054" cy="1697054"/>
          </a:xfrm>
          <a:prstGeom prst="rect">
            <a:avLst/>
          </a:prstGeom>
        </p:spPr>
      </p:pic>
      <p:sp>
        <p:nvSpPr>
          <p:cNvPr id="3" name="TextBox 2"/>
          <p:cNvSpPr txBox="1"/>
          <p:nvPr/>
        </p:nvSpPr>
        <p:spPr>
          <a:xfrm>
            <a:off x="1142215" y="7302679"/>
            <a:ext cx="14964943" cy="1447832"/>
          </a:xfrm>
          <a:prstGeom prst="rect">
            <a:avLst/>
          </a:prstGeom>
          <a:noFill/>
        </p:spPr>
        <p:txBody>
          <a:bodyPr wrap="square" rtlCol="0">
            <a:spAutoFit/>
          </a:bodyPr>
          <a:lstStyle/>
          <a:p>
            <a:r>
              <a:rPr lang="en-US" sz="4404" dirty="0" err="1">
                <a:latin typeface="Times New Roman" panose="02020603050405020304" pitchFamily="18" charset="0"/>
                <a:cs typeface="Times New Roman" panose="02020603050405020304" pitchFamily="18" charset="0"/>
              </a:rPr>
              <a:t>Ngoài</a:t>
            </a:r>
            <a:r>
              <a:rPr lang="en-US" sz="4404" dirty="0">
                <a:latin typeface="Times New Roman" panose="02020603050405020304" pitchFamily="18" charset="0"/>
                <a:cs typeface="Times New Roman" panose="02020603050405020304" pitchFamily="18" charset="0"/>
              </a:rPr>
              <a:t> </a:t>
            </a:r>
            <a:r>
              <a:rPr lang="en-US" sz="4404" dirty="0" err="1">
                <a:latin typeface="Times New Roman" panose="02020603050405020304" pitchFamily="18" charset="0"/>
                <a:cs typeface="Times New Roman" panose="02020603050405020304" pitchFamily="18" charset="0"/>
              </a:rPr>
              <a:t>những</a:t>
            </a:r>
            <a:r>
              <a:rPr lang="en-US" sz="4404" dirty="0">
                <a:latin typeface="Times New Roman" panose="02020603050405020304" pitchFamily="18" charset="0"/>
                <a:cs typeface="Times New Roman" panose="02020603050405020304" pitchFamily="18" charset="0"/>
              </a:rPr>
              <a:t> </a:t>
            </a:r>
            <a:r>
              <a:rPr lang="en-US" sz="4404" dirty="0" err="1">
                <a:latin typeface="Times New Roman" panose="02020603050405020304" pitchFamily="18" charset="0"/>
                <a:cs typeface="Times New Roman" panose="02020603050405020304" pitchFamily="18" charset="0"/>
              </a:rPr>
              <a:t>việc</a:t>
            </a:r>
            <a:r>
              <a:rPr lang="en-US" sz="4404" dirty="0">
                <a:latin typeface="Times New Roman" panose="02020603050405020304" pitchFamily="18" charset="0"/>
                <a:cs typeface="Times New Roman" panose="02020603050405020304" pitchFamily="18" charset="0"/>
              </a:rPr>
              <a:t> </a:t>
            </a:r>
            <a:r>
              <a:rPr lang="en-US" sz="4404" dirty="0" err="1">
                <a:latin typeface="Times New Roman" panose="02020603050405020304" pitchFamily="18" charset="0"/>
                <a:cs typeface="Times New Roman" panose="02020603050405020304" pitchFamily="18" charset="0"/>
              </a:rPr>
              <a:t>trong</a:t>
            </a:r>
            <a:r>
              <a:rPr lang="en-US" sz="4404" dirty="0">
                <a:latin typeface="Times New Roman" panose="02020603050405020304" pitchFamily="18" charset="0"/>
                <a:cs typeface="Times New Roman" panose="02020603050405020304" pitchFamily="18" charset="0"/>
              </a:rPr>
              <a:t> </a:t>
            </a:r>
            <a:r>
              <a:rPr lang="en-US" sz="4404" dirty="0" err="1">
                <a:latin typeface="Times New Roman" panose="02020603050405020304" pitchFamily="18" charset="0"/>
                <a:cs typeface="Times New Roman" panose="02020603050405020304" pitchFamily="18" charset="0"/>
              </a:rPr>
              <a:t>tranh</a:t>
            </a:r>
            <a:r>
              <a:rPr lang="en-US" sz="4404" dirty="0">
                <a:latin typeface="Times New Roman" panose="02020603050405020304" pitchFamily="18" charset="0"/>
                <a:cs typeface="Times New Roman" panose="02020603050405020304" pitchFamily="18" charset="0"/>
              </a:rPr>
              <a:t>, </a:t>
            </a:r>
            <a:r>
              <a:rPr lang="en-US" sz="4404" dirty="0" err="1">
                <a:latin typeface="Times New Roman" panose="02020603050405020304" pitchFamily="18" charset="0"/>
                <a:cs typeface="Times New Roman" panose="02020603050405020304" pitchFamily="18" charset="0"/>
              </a:rPr>
              <a:t>em</a:t>
            </a:r>
            <a:r>
              <a:rPr lang="en-US" sz="4404" dirty="0">
                <a:latin typeface="Times New Roman" panose="02020603050405020304" pitchFamily="18" charset="0"/>
                <a:cs typeface="Times New Roman" panose="02020603050405020304" pitchFamily="18" charset="0"/>
              </a:rPr>
              <a:t> </a:t>
            </a:r>
            <a:r>
              <a:rPr lang="en-US" sz="4404" dirty="0" err="1">
                <a:latin typeface="Times New Roman" panose="02020603050405020304" pitchFamily="18" charset="0"/>
                <a:cs typeface="Times New Roman" panose="02020603050405020304" pitchFamily="18" charset="0"/>
              </a:rPr>
              <a:t>hãy</a:t>
            </a:r>
            <a:r>
              <a:rPr lang="en-US" sz="4404" dirty="0">
                <a:latin typeface="Times New Roman" panose="02020603050405020304" pitchFamily="18" charset="0"/>
                <a:cs typeface="Times New Roman" panose="02020603050405020304" pitchFamily="18" charset="0"/>
              </a:rPr>
              <a:t> </a:t>
            </a:r>
            <a:r>
              <a:rPr lang="en-US" sz="4404" dirty="0" err="1">
                <a:latin typeface="Times New Roman" panose="02020603050405020304" pitchFamily="18" charset="0"/>
                <a:cs typeface="Times New Roman" panose="02020603050405020304" pitchFamily="18" charset="0"/>
              </a:rPr>
              <a:t>kể</a:t>
            </a:r>
            <a:r>
              <a:rPr lang="en-US" sz="4404" dirty="0">
                <a:latin typeface="Times New Roman" panose="02020603050405020304" pitchFamily="18" charset="0"/>
                <a:cs typeface="Times New Roman" panose="02020603050405020304" pitchFamily="18" charset="0"/>
              </a:rPr>
              <a:t> </a:t>
            </a:r>
            <a:r>
              <a:rPr lang="en-US" sz="4404" dirty="0" err="1">
                <a:latin typeface="Times New Roman" panose="02020603050405020304" pitchFamily="18" charset="0"/>
                <a:cs typeface="Times New Roman" panose="02020603050405020304" pitchFamily="18" charset="0"/>
              </a:rPr>
              <a:t>thêm</a:t>
            </a:r>
            <a:r>
              <a:rPr lang="en-US" sz="4404" dirty="0">
                <a:latin typeface="Times New Roman" panose="02020603050405020304" pitchFamily="18" charset="0"/>
                <a:cs typeface="Times New Roman" panose="02020603050405020304" pitchFamily="18" charset="0"/>
              </a:rPr>
              <a:t> </a:t>
            </a:r>
            <a:r>
              <a:rPr lang="en-US" sz="4404" dirty="0" err="1">
                <a:latin typeface="Times New Roman" panose="02020603050405020304" pitchFamily="18" charset="0"/>
                <a:cs typeface="Times New Roman" panose="02020603050405020304" pitchFamily="18" charset="0"/>
              </a:rPr>
              <a:t>các</a:t>
            </a:r>
            <a:r>
              <a:rPr lang="en-US" sz="4404" dirty="0">
                <a:latin typeface="Times New Roman" panose="02020603050405020304" pitchFamily="18" charset="0"/>
                <a:cs typeface="Times New Roman" panose="02020603050405020304" pitchFamily="18" charset="0"/>
              </a:rPr>
              <a:t> </a:t>
            </a:r>
            <a:r>
              <a:rPr lang="en-US" sz="4404" dirty="0" err="1">
                <a:latin typeface="Times New Roman" panose="02020603050405020304" pitchFamily="18" charset="0"/>
                <a:cs typeface="Times New Roman" panose="02020603050405020304" pitchFamily="18" charset="0"/>
              </a:rPr>
              <a:t>việc</a:t>
            </a:r>
            <a:r>
              <a:rPr lang="en-US" sz="4404" dirty="0">
                <a:latin typeface="Times New Roman" panose="02020603050405020304" pitchFamily="18" charset="0"/>
                <a:cs typeface="Times New Roman" panose="02020603050405020304" pitchFamily="18" charset="0"/>
              </a:rPr>
              <a:t> </a:t>
            </a:r>
            <a:r>
              <a:rPr lang="en-US" sz="4404" dirty="0" err="1">
                <a:latin typeface="Times New Roman" panose="02020603050405020304" pitchFamily="18" charset="0"/>
                <a:cs typeface="Times New Roman" panose="02020603050405020304" pitchFamily="18" charset="0"/>
              </a:rPr>
              <a:t>nên</a:t>
            </a:r>
            <a:r>
              <a:rPr lang="en-US" sz="4404" dirty="0">
                <a:latin typeface="Times New Roman" panose="02020603050405020304" pitchFamily="18" charset="0"/>
                <a:cs typeface="Times New Roman" panose="02020603050405020304" pitchFamily="18" charset="0"/>
              </a:rPr>
              <a:t> </a:t>
            </a:r>
            <a:r>
              <a:rPr lang="en-US" sz="4404" dirty="0" err="1">
                <a:latin typeface="Times New Roman" panose="02020603050405020304" pitchFamily="18" charset="0"/>
                <a:cs typeface="Times New Roman" panose="02020603050405020304" pitchFamily="18" charset="0"/>
              </a:rPr>
              <a:t>làm</a:t>
            </a:r>
            <a:r>
              <a:rPr lang="en-US" sz="4404" dirty="0">
                <a:latin typeface="Times New Roman" panose="02020603050405020304" pitchFamily="18" charset="0"/>
                <a:cs typeface="Times New Roman" panose="02020603050405020304" pitchFamily="18" charset="0"/>
              </a:rPr>
              <a:t> </a:t>
            </a:r>
            <a:r>
              <a:rPr lang="en-US" sz="4404" dirty="0" err="1">
                <a:latin typeface="Times New Roman" panose="02020603050405020304" pitchFamily="18" charset="0"/>
                <a:cs typeface="Times New Roman" panose="02020603050405020304" pitchFamily="18" charset="0"/>
              </a:rPr>
              <a:t>và</a:t>
            </a:r>
            <a:r>
              <a:rPr lang="en-US" sz="4404" dirty="0">
                <a:latin typeface="Times New Roman" panose="02020603050405020304" pitchFamily="18" charset="0"/>
                <a:cs typeface="Times New Roman" panose="02020603050405020304" pitchFamily="18" charset="0"/>
              </a:rPr>
              <a:t> </a:t>
            </a:r>
            <a:r>
              <a:rPr lang="en-US" sz="4404" dirty="0" err="1">
                <a:latin typeface="Times New Roman" panose="02020603050405020304" pitchFamily="18" charset="0"/>
                <a:cs typeface="Times New Roman" panose="02020603050405020304" pitchFamily="18" charset="0"/>
              </a:rPr>
              <a:t>không</a:t>
            </a:r>
            <a:r>
              <a:rPr lang="en-US" sz="4404" dirty="0">
                <a:latin typeface="Times New Roman" panose="02020603050405020304" pitchFamily="18" charset="0"/>
                <a:cs typeface="Times New Roman" panose="02020603050405020304" pitchFamily="18" charset="0"/>
              </a:rPr>
              <a:t> </a:t>
            </a:r>
            <a:r>
              <a:rPr lang="en-US" sz="4404" dirty="0" err="1">
                <a:latin typeface="Times New Roman" panose="02020603050405020304" pitchFamily="18" charset="0"/>
                <a:cs typeface="Times New Roman" panose="02020603050405020304" pitchFamily="18" charset="0"/>
              </a:rPr>
              <a:t>nên</a:t>
            </a:r>
            <a:r>
              <a:rPr lang="en-US" sz="4404" dirty="0">
                <a:latin typeface="Times New Roman" panose="02020603050405020304" pitchFamily="18" charset="0"/>
                <a:cs typeface="Times New Roman" panose="02020603050405020304" pitchFamily="18" charset="0"/>
              </a:rPr>
              <a:t> </a:t>
            </a:r>
            <a:r>
              <a:rPr lang="en-US" sz="4404" dirty="0" err="1">
                <a:latin typeface="Times New Roman" panose="02020603050405020304" pitchFamily="18" charset="0"/>
                <a:cs typeface="Times New Roman" panose="02020603050405020304" pitchFamily="18" charset="0"/>
              </a:rPr>
              <a:t>làm</a:t>
            </a:r>
            <a:r>
              <a:rPr lang="en-US" sz="4404" dirty="0">
                <a:latin typeface="Times New Roman" panose="02020603050405020304" pitchFamily="18" charset="0"/>
                <a:cs typeface="Times New Roman" panose="02020603050405020304" pitchFamily="18" charset="0"/>
              </a:rPr>
              <a:t> </a:t>
            </a:r>
            <a:r>
              <a:rPr lang="en-US" sz="4404" dirty="0" err="1">
                <a:latin typeface="Times New Roman" panose="02020603050405020304" pitchFamily="18" charset="0"/>
                <a:cs typeface="Times New Roman" panose="02020603050405020304" pitchFamily="18" charset="0"/>
              </a:rPr>
              <a:t>để</a:t>
            </a:r>
            <a:r>
              <a:rPr lang="en-US" sz="4404" dirty="0">
                <a:latin typeface="Times New Roman" panose="02020603050405020304" pitchFamily="18" charset="0"/>
                <a:cs typeface="Times New Roman" panose="02020603050405020304" pitchFamily="18" charset="0"/>
              </a:rPr>
              <a:t> </a:t>
            </a:r>
            <a:r>
              <a:rPr lang="en-US" sz="4404" dirty="0" err="1">
                <a:latin typeface="Times New Roman" panose="02020603050405020304" pitchFamily="18" charset="0"/>
                <a:cs typeface="Times New Roman" panose="02020603050405020304" pitchFamily="18" charset="0"/>
              </a:rPr>
              <a:t>bảo</a:t>
            </a:r>
            <a:r>
              <a:rPr lang="en-US" sz="4404" dirty="0">
                <a:latin typeface="Times New Roman" panose="02020603050405020304" pitchFamily="18" charset="0"/>
                <a:cs typeface="Times New Roman" panose="02020603050405020304" pitchFamily="18" charset="0"/>
              </a:rPr>
              <a:t> </a:t>
            </a:r>
            <a:r>
              <a:rPr lang="en-US" sz="4404" dirty="0" err="1">
                <a:latin typeface="Times New Roman" panose="02020603050405020304" pitchFamily="18" charset="0"/>
                <a:cs typeface="Times New Roman" panose="02020603050405020304" pitchFamily="18" charset="0"/>
              </a:rPr>
              <a:t>vệ</a:t>
            </a:r>
            <a:r>
              <a:rPr lang="en-US" sz="4404" dirty="0">
                <a:latin typeface="Times New Roman" panose="02020603050405020304" pitchFamily="18" charset="0"/>
                <a:cs typeface="Times New Roman" panose="02020603050405020304" pitchFamily="18" charset="0"/>
              </a:rPr>
              <a:t> </a:t>
            </a:r>
            <a:r>
              <a:rPr lang="en-US" sz="4404" dirty="0" err="1">
                <a:latin typeface="Times New Roman" panose="02020603050405020304" pitchFamily="18" charset="0"/>
                <a:cs typeface="Times New Roman" panose="02020603050405020304" pitchFamily="18" charset="0"/>
              </a:rPr>
              <a:t>cơ</a:t>
            </a:r>
            <a:r>
              <a:rPr lang="en-US" sz="4404" dirty="0">
                <a:latin typeface="Times New Roman" panose="02020603050405020304" pitchFamily="18" charset="0"/>
                <a:cs typeface="Times New Roman" panose="02020603050405020304" pitchFamily="18" charset="0"/>
              </a:rPr>
              <a:t> </a:t>
            </a:r>
            <a:r>
              <a:rPr lang="en-US" sz="4404" dirty="0" err="1">
                <a:latin typeface="Times New Roman" panose="02020603050405020304" pitchFamily="18" charset="0"/>
                <a:cs typeface="Times New Roman" panose="02020603050405020304" pitchFamily="18" charset="0"/>
              </a:rPr>
              <a:t>quan</a:t>
            </a:r>
            <a:r>
              <a:rPr lang="en-US" sz="4404" dirty="0">
                <a:latin typeface="Times New Roman" panose="02020603050405020304" pitchFamily="18" charset="0"/>
                <a:cs typeface="Times New Roman" panose="02020603050405020304" pitchFamily="18" charset="0"/>
              </a:rPr>
              <a:t> </a:t>
            </a:r>
            <a:r>
              <a:rPr lang="en-US" sz="4404" dirty="0" err="1">
                <a:latin typeface="Times New Roman" panose="02020603050405020304" pitchFamily="18" charset="0"/>
                <a:cs typeface="Times New Roman" panose="02020603050405020304" pitchFamily="18" charset="0"/>
              </a:rPr>
              <a:t>hô</a:t>
            </a:r>
            <a:r>
              <a:rPr lang="en-US" sz="4404" dirty="0">
                <a:latin typeface="Times New Roman" panose="02020603050405020304" pitchFamily="18" charset="0"/>
                <a:cs typeface="Times New Roman" panose="02020603050405020304" pitchFamily="18" charset="0"/>
              </a:rPr>
              <a:t> </a:t>
            </a:r>
            <a:r>
              <a:rPr lang="en-US" sz="4404" dirty="0" err="1">
                <a:latin typeface="Times New Roman" panose="02020603050405020304" pitchFamily="18" charset="0"/>
                <a:cs typeface="Times New Roman" panose="02020603050405020304" pitchFamily="18" charset="0"/>
              </a:rPr>
              <a:t>hấp</a:t>
            </a:r>
            <a:r>
              <a:rPr lang="en-US" sz="4404"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52372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5029CB1-7A88-4AC8-A888-186FF796BC05}"/>
              </a:ext>
            </a:extLst>
          </p:cNvPr>
          <p:cNvSpPr/>
          <p:nvPr/>
        </p:nvSpPr>
        <p:spPr>
          <a:xfrm>
            <a:off x="1939433" y="2106316"/>
            <a:ext cx="13185741" cy="2464311"/>
          </a:xfrm>
          <a:prstGeom prst="roundRect">
            <a:avLst/>
          </a:prstGeom>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marL="629199" indent="-629199" algn="just">
              <a:buFont typeface="Arial" panose="020B0604020202020204" pitchFamily="34" charset="0"/>
              <a:buChar char="•"/>
            </a:pPr>
            <a:r>
              <a:rPr lang="vi-VN" sz="4404" dirty="0">
                <a:latin typeface="Times New Roman" panose="02020603050405020304" pitchFamily="18" charset="0"/>
                <a:cs typeface="Times New Roman" panose="02020603050405020304" pitchFamily="18" charset="0"/>
              </a:rPr>
              <a:t>Nên làm: Sử dụng khăn sạch, mềm để lau mũi; giữ sạch họng bằng cách súc miệng nước muối; đội mũ, quàng khăn, mặc đủ ấm khi đi trời lạnh. </a:t>
            </a:r>
            <a:endParaRPr lang="en-US" sz="4404"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F8F6DE2-4E0E-4E68-8ABB-A89D6034E153}"/>
              </a:ext>
            </a:extLst>
          </p:cNvPr>
          <p:cNvSpPr txBox="1"/>
          <p:nvPr/>
        </p:nvSpPr>
        <p:spPr>
          <a:xfrm>
            <a:off x="1254513" y="556198"/>
            <a:ext cx="14555581" cy="854721"/>
          </a:xfrm>
          <a:prstGeom prst="rect">
            <a:avLst/>
          </a:prstGeom>
          <a:noFill/>
        </p:spPr>
        <p:txBody>
          <a:bodyPr wrap="square" rtlCol="0">
            <a:spAutoFit/>
          </a:bodyPr>
          <a:lstStyle/>
          <a:p>
            <a:r>
              <a:rPr lang="nl-NL" sz="4954"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Việc nên và không nên làm </a:t>
            </a:r>
            <a:r>
              <a:rPr lang="en-US" sz="4954"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4954"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954"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4954"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954"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4954"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954"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cơ</a:t>
            </a:r>
            <a:r>
              <a:rPr lang="en-US" sz="4954"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954"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4954"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954"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hô</a:t>
            </a:r>
            <a:r>
              <a:rPr lang="en-US" sz="4954"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954" b="1" dirty="0" err="1">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hấp</a:t>
            </a:r>
            <a:endParaRPr lang="en-US" sz="4954"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4" name="Rectangle: Rounded Corners 63">
            <a:extLst>
              <a:ext uri="{FF2B5EF4-FFF2-40B4-BE49-F238E27FC236}">
                <a16:creationId xmlns:a16="http://schemas.microsoft.com/office/drawing/2014/main" id="{670FE13E-8449-4318-A341-0DF8C66B04CE}"/>
              </a:ext>
            </a:extLst>
          </p:cNvPr>
          <p:cNvSpPr/>
          <p:nvPr/>
        </p:nvSpPr>
        <p:spPr>
          <a:xfrm>
            <a:off x="1939433" y="5231283"/>
            <a:ext cx="13185741" cy="2464311"/>
          </a:xfrm>
          <a:prstGeom prst="roundRect">
            <a:avLst/>
          </a:prstGeom>
          <a:ln w="57150">
            <a:prstDash val="dash"/>
          </a:ln>
        </p:spPr>
        <p:style>
          <a:lnRef idx="2">
            <a:schemeClr val="accent6"/>
          </a:lnRef>
          <a:fillRef idx="1">
            <a:schemeClr val="lt1"/>
          </a:fillRef>
          <a:effectRef idx="0">
            <a:schemeClr val="accent6"/>
          </a:effectRef>
          <a:fontRef idx="minor">
            <a:schemeClr val="dk1"/>
          </a:fontRef>
        </p:style>
        <p:txBody>
          <a:bodyPr rtlCol="0" anchor="ctr"/>
          <a:lstStyle/>
          <a:p>
            <a:pPr marL="629199" indent="-629199" algn="just">
              <a:buFont typeface="Arial" panose="020B0604020202020204" pitchFamily="34" charset="0"/>
              <a:buChar char="•"/>
            </a:pPr>
            <a:r>
              <a:rPr lang="vi-VN" sz="4404" dirty="0">
                <a:latin typeface="Times New Roman" panose="02020603050405020304" pitchFamily="18" charset="0"/>
                <a:cs typeface="Times New Roman" panose="02020603050405020304" pitchFamily="18" charset="0"/>
              </a:rPr>
              <a:t>Không nên: Dùng tay hoặc vật nhọn ngoáy mũi; uống nước quá nóng hoặc lạnh; chơi ở nơi có nhiều khói bụi; mặc không đủ ấm khi trời lạnh. </a:t>
            </a:r>
            <a:endParaRPr lang="en-US" sz="4404"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908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4"/>
                                        </p:tgtEl>
                                        <p:attrNameLst>
                                          <p:attrName>style.visibility</p:attrName>
                                        </p:attrNameLst>
                                      </p:cBhvr>
                                      <p:to>
                                        <p:strVal val="visible"/>
                                      </p:to>
                                    </p:set>
                                    <p:animEffect transition="in" filter="fade">
                                      <p:cBhvr>
                                        <p:cTn id="14" dur="1000"/>
                                        <p:tgtEl>
                                          <p:spTgt spid="64"/>
                                        </p:tgtEl>
                                      </p:cBhvr>
                                    </p:animEffect>
                                    <p:anim calcmode="lin" valueType="num">
                                      <p:cBhvr>
                                        <p:cTn id="15" dur="1000" fill="hold"/>
                                        <p:tgtEl>
                                          <p:spTgt spid="64"/>
                                        </p:tgtEl>
                                        <p:attrNameLst>
                                          <p:attrName>ppt_x</p:attrName>
                                        </p:attrNameLst>
                                      </p:cBhvr>
                                      <p:tavLst>
                                        <p:tav tm="0">
                                          <p:val>
                                            <p:strVal val="#ppt_x"/>
                                          </p:val>
                                        </p:tav>
                                        <p:tav tm="100000">
                                          <p:val>
                                            <p:strVal val="#ppt_x"/>
                                          </p:val>
                                        </p:tav>
                                      </p:tavLst>
                                    </p:anim>
                                    <p:anim calcmode="lin" valueType="num">
                                      <p:cBhvr>
                                        <p:cTn id="16"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56636C-EAF2-4E86-B52D-E1D3711A22EF}"/>
              </a:ext>
            </a:extLst>
          </p:cNvPr>
          <p:cNvSpPr txBox="1"/>
          <p:nvPr/>
        </p:nvSpPr>
        <p:spPr>
          <a:xfrm>
            <a:off x="1175473" y="1265803"/>
            <a:ext cx="15049020" cy="1617109"/>
          </a:xfrm>
          <a:prstGeom prst="rect">
            <a:avLst/>
          </a:prstGeom>
          <a:noFill/>
        </p:spPr>
        <p:txBody>
          <a:bodyPr wrap="square" rtlCol="0">
            <a:spAutoFit/>
          </a:bodyPr>
          <a:lstStyle/>
          <a:p>
            <a:r>
              <a:rPr lang="en-US" sz="4954" dirty="0" err="1">
                <a:latin typeface="Times New Roman" panose="02020603050405020304" pitchFamily="18" charset="0"/>
                <a:cs typeface="Times New Roman" panose="02020603050405020304" pitchFamily="18" charset="0"/>
              </a:rPr>
              <a:t>Em</a:t>
            </a:r>
            <a:r>
              <a:rPr lang="en-US" sz="4954" dirty="0">
                <a:latin typeface="Times New Roman" panose="02020603050405020304" pitchFamily="18" charset="0"/>
                <a:cs typeface="Times New Roman" panose="02020603050405020304" pitchFamily="18" charset="0"/>
              </a:rPr>
              <a:t> </a:t>
            </a:r>
            <a:r>
              <a:rPr lang="en-US" sz="4954" dirty="0" err="1">
                <a:latin typeface="Times New Roman" panose="02020603050405020304" pitchFamily="18" charset="0"/>
                <a:cs typeface="Times New Roman" panose="02020603050405020304" pitchFamily="18" charset="0"/>
              </a:rPr>
              <a:t>cần</a:t>
            </a:r>
            <a:r>
              <a:rPr lang="en-US" sz="4954" dirty="0">
                <a:latin typeface="Times New Roman" panose="02020603050405020304" pitchFamily="18" charset="0"/>
                <a:cs typeface="Times New Roman" panose="02020603050405020304" pitchFamily="18" charset="0"/>
              </a:rPr>
              <a:t> </a:t>
            </a:r>
            <a:r>
              <a:rPr lang="en-US" sz="4954" dirty="0" err="1">
                <a:latin typeface="Times New Roman" panose="02020603050405020304" pitchFamily="18" charset="0"/>
                <a:cs typeface="Times New Roman" panose="02020603050405020304" pitchFamily="18" charset="0"/>
              </a:rPr>
              <a:t>thay</a:t>
            </a:r>
            <a:r>
              <a:rPr lang="en-US" sz="4954" dirty="0">
                <a:latin typeface="Times New Roman" panose="02020603050405020304" pitchFamily="18" charset="0"/>
                <a:cs typeface="Times New Roman" panose="02020603050405020304" pitchFamily="18" charset="0"/>
              </a:rPr>
              <a:t> </a:t>
            </a:r>
            <a:r>
              <a:rPr lang="en-US" sz="4954" dirty="0" err="1">
                <a:latin typeface="Times New Roman" panose="02020603050405020304" pitchFamily="18" charset="0"/>
                <a:cs typeface="Times New Roman" panose="02020603050405020304" pitchFamily="18" charset="0"/>
              </a:rPr>
              <a:t>đổi</a:t>
            </a:r>
            <a:r>
              <a:rPr lang="en-US" sz="4954" dirty="0">
                <a:latin typeface="Times New Roman" panose="02020603050405020304" pitchFamily="18" charset="0"/>
                <a:cs typeface="Times New Roman" panose="02020603050405020304" pitchFamily="18" charset="0"/>
              </a:rPr>
              <a:t> </a:t>
            </a:r>
            <a:r>
              <a:rPr lang="en-US" sz="4954" dirty="0" err="1">
                <a:latin typeface="Times New Roman" panose="02020603050405020304" pitchFamily="18" charset="0"/>
                <a:cs typeface="Times New Roman" panose="02020603050405020304" pitchFamily="18" charset="0"/>
              </a:rPr>
              <a:t>thói</a:t>
            </a:r>
            <a:r>
              <a:rPr lang="en-US" sz="4954" dirty="0">
                <a:latin typeface="Times New Roman" panose="02020603050405020304" pitchFamily="18" charset="0"/>
                <a:cs typeface="Times New Roman" panose="02020603050405020304" pitchFamily="18" charset="0"/>
              </a:rPr>
              <a:t> </a:t>
            </a:r>
            <a:r>
              <a:rPr lang="en-US" sz="4954" dirty="0" err="1">
                <a:latin typeface="Times New Roman" panose="02020603050405020304" pitchFamily="18" charset="0"/>
                <a:cs typeface="Times New Roman" panose="02020603050405020304" pitchFamily="18" charset="0"/>
              </a:rPr>
              <a:t>quen</a:t>
            </a:r>
            <a:r>
              <a:rPr lang="en-US" sz="4954" dirty="0">
                <a:latin typeface="Times New Roman" panose="02020603050405020304" pitchFamily="18" charset="0"/>
                <a:cs typeface="Times New Roman" panose="02020603050405020304" pitchFamily="18" charset="0"/>
              </a:rPr>
              <a:t> </a:t>
            </a:r>
            <a:r>
              <a:rPr lang="en-US" sz="4954" dirty="0" err="1">
                <a:latin typeface="Times New Roman" panose="02020603050405020304" pitchFamily="18" charset="0"/>
                <a:cs typeface="Times New Roman" panose="02020603050405020304" pitchFamily="18" charset="0"/>
              </a:rPr>
              <a:t>gì</a:t>
            </a:r>
            <a:r>
              <a:rPr lang="en-US" sz="4954" dirty="0">
                <a:latin typeface="Times New Roman" panose="02020603050405020304" pitchFamily="18" charset="0"/>
                <a:cs typeface="Times New Roman" panose="02020603050405020304" pitchFamily="18" charset="0"/>
              </a:rPr>
              <a:t> </a:t>
            </a:r>
            <a:r>
              <a:rPr lang="en-US" sz="4954" dirty="0" err="1">
                <a:latin typeface="Times New Roman" panose="02020603050405020304" pitchFamily="18" charset="0"/>
                <a:cs typeface="Times New Roman" panose="02020603050405020304" pitchFamily="18" charset="0"/>
              </a:rPr>
              <a:t>để</a:t>
            </a:r>
            <a:r>
              <a:rPr lang="en-US" sz="4954" dirty="0">
                <a:latin typeface="Times New Roman" panose="02020603050405020304" pitchFamily="18" charset="0"/>
                <a:cs typeface="Times New Roman" panose="02020603050405020304" pitchFamily="18" charset="0"/>
              </a:rPr>
              <a:t> </a:t>
            </a:r>
            <a:r>
              <a:rPr lang="en-US" sz="4954" dirty="0" err="1">
                <a:latin typeface="Times New Roman" panose="02020603050405020304" pitchFamily="18" charset="0"/>
                <a:cs typeface="Times New Roman" panose="02020603050405020304" pitchFamily="18" charset="0"/>
              </a:rPr>
              <a:t>phòng</a:t>
            </a:r>
            <a:r>
              <a:rPr lang="en-US" sz="4954" dirty="0">
                <a:latin typeface="Times New Roman" panose="02020603050405020304" pitchFamily="18" charset="0"/>
                <a:cs typeface="Times New Roman" panose="02020603050405020304" pitchFamily="18" charset="0"/>
              </a:rPr>
              <a:t> </a:t>
            </a:r>
            <a:r>
              <a:rPr lang="en-US" sz="4954" dirty="0" err="1">
                <a:latin typeface="Times New Roman" panose="02020603050405020304" pitchFamily="18" charset="0"/>
                <a:cs typeface="Times New Roman" panose="02020603050405020304" pitchFamily="18" charset="0"/>
              </a:rPr>
              <a:t>tránh</a:t>
            </a:r>
            <a:r>
              <a:rPr lang="en-US" sz="4954" dirty="0">
                <a:latin typeface="Times New Roman" panose="02020603050405020304" pitchFamily="18" charset="0"/>
                <a:cs typeface="Times New Roman" panose="02020603050405020304" pitchFamily="18" charset="0"/>
              </a:rPr>
              <a:t> </a:t>
            </a:r>
            <a:r>
              <a:rPr lang="en-US" sz="4954" dirty="0" err="1">
                <a:latin typeface="Times New Roman" panose="02020603050405020304" pitchFamily="18" charset="0"/>
                <a:cs typeface="Times New Roman" panose="02020603050405020304" pitchFamily="18" charset="0"/>
              </a:rPr>
              <a:t>các</a:t>
            </a:r>
            <a:r>
              <a:rPr lang="en-US" sz="4954" dirty="0">
                <a:latin typeface="Times New Roman" panose="02020603050405020304" pitchFamily="18" charset="0"/>
                <a:cs typeface="Times New Roman" panose="02020603050405020304" pitchFamily="18" charset="0"/>
              </a:rPr>
              <a:t> </a:t>
            </a:r>
            <a:r>
              <a:rPr lang="en-US" sz="4954" dirty="0" err="1">
                <a:latin typeface="Times New Roman" panose="02020603050405020304" pitchFamily="18" charset="0"/>
                <a:cs typeface="Times New Roman" panose="02020603050405020304" pitchFamily="18" charset="0"/>
              </a:rPr>
              <a:t>bệnh</a:t>
            </a:r>
            <a:r>
              <a:rPr lang="en-US" sz="4954" dirty="0">
                <a:latin typeface="Times New Roman" panose="02020603050405020304" pitchFamily="18" charset="0"/>
                <a:cs typeface="Times New Roman" panose="02020603050405020304" pitchFamily="18" charset="0"/>
              </a:rPr>
              <a:t> </a:t>
            </a:r>
            <a:r>
              <a:rPr lang="en-US" sz="4954" dirty="0" err="1">
                <a:latin typeface="Times New Roman" panose="02020603050405020304" pitchFamily="18" charset="0"/>
                <a:cs typeface="Times New Roman" panose="02020603050405020304" pitchFamily="18" charset="0"/>
              </a:rPr>
              <a:t>về</a:t>
            </a:r>
            <a:r>
              <a:rPr lang="en-US" sz="4954" dirty="0">
                <a:latin typeface="Times New Roman" panose="02020603050405020304" pitchFamily="18" charset="0"/>
                <a:cs typeface="Times New Roman" panose="02020603050405020304" pitchFamily="18" charset="0"/>
              </a:rPr>
              <a:t> </a:t>
            </a:r>
            <a:r>
              <a:rPr lang="en-US" sz="4954" dirty="0" err="1">
                <a:latin typeface="Times New Roman" panose="02020603050405020304" pitchFamily="18" charset="0"/>
                <a:cs typeface="Times New Roman" panose="02020603050405020304" pitchFamily="18" charset="0"/>
              </a:rPr>
              <a:t>hô</a:t>
            </a:r>
            <a:r>
              <a:rPr lang="en-US" sz="4954" dirty="0">
                <a:latin typeface="Times New Roman" panose="02020603050405020304" pitchFamily="18" charset="0"/>
                <a:cs typeface="Times New Roman" panose="02020603050405020304" pitchFamily="18" charset="0"/>
              </a:rPr>
              <a:t> </a:t>
            </a:r>
            <a:r>
              <a:rPr lang="en-US" sz="4954" dirty="0" err="1">
                <a:latin typeface="Times New Roman" panose="02020603050405020304" pitchFamily="18" charset="0"/>
                <a:cs typeface="Times New Roman" panose="02020603050405020304" pitchFamily="18" charset="0"/>
              </a:rPr>
              <a:t>hấp</a:t>
            </a:r>
            <a:r>
              <a:rPr lang="en-US" sz="4954" dirty="0">
                <a:latin typeface="Times New Roman" panose="02020603050405020304" pitchFamily="18" charset="0"/>
                <a:cs typeface="Times New Roman" panose="02020603050405020304" pitchFamily="18" charset="0"/>
              </a:rPr>
              <a:t> ?</a:t>
            </a:r>
          </a:p>
        </p:txBody>
      </p:sp>
      <p:sp>
        <p:nvSpPr>
          <p:cNvPr id="75" name="TextBox 74">
            <a:extLst>
              <a:ext uri="{FF2B5EF4-FFF2-40B4-BE49-F238E27FC236}">
                <a16:creationId xmlns:a16="http://schemas.microsoft.com/office/drawing/2014/main" id="{7AACEA93-65E1-450C-AA72-06FE450117FE}"/>
              </a:ext>
            </a:extLst>
          </p:cNvPr>
          <p:cNvSpPr txBox="1"/>
          <p:nvPr/>
        </p:nvSpPr>
        <p:spPr>
          <a:xfrm>
            <a:off x="1205201" y="3579713"/>
            <a:ext cx="14551029" cy="3141886"/>
          </a:xfrm>
          <a:prstGeom prst="rect">
            <a:avLst/>
          </a:prstGeom>
          <a:noFill/>
        </p:spPr>
        <p:txBody>
          <a:bodyPr wrap="square" rtlCol="0">
            <a:spAutoFit/>
          </a:bodyPr>
          <a:lstStyle/>
          <a:p>
            <a:pPr lvl="0" algn="ctr"/>
            <a:r>
              <a:rPr lang="en-US" sz="4954" dirty="0" err="1">
                <a:solidFill>
                  <a:srgbClr val="FF0000"/>
                </a:solidFill>
                <a:latin typeface="Times New Roman" panose="02020603050405020304" pitchFamily="18" charset="0"/>
                <a:cs typeface="Times New Roman" panose="02020603050405020304" pitchFamily="18" charset="0"/>
              </a:rPr>
              <a:t>Kết</a:t>
            </a:r>
            <a:r>
              <a:rPr lang="en-US" sz="4954" dirty="0">
                <a:solidFill>
                  <a:srgbClr val="FF0000"/>
                </a:solidFill>
                <a:latin typeface="Times New Roman" panose="02020603050405020304" pitchFamily="18" charset="0"/>
                <a:cs typeface="Times New Roman" panose="02020603050405020304" pitchFamily="18" charset="0"/>
              </a:rPr>
              <a:t> </a:t>
            </a:r>
            <a:r>
              <a:rPr lang="en-US" sz="4954" dirty="0" err="1">
                <a:solidFill>
                  <a:srgbClr val="FF0000"/>
                </a:solidFill>
                <a:latin typeface="Times New Roman" panose="02020603050405020304" pitchFamily="18" charset="0"/>
                <a:cs typeface="Times New Roman" panose="02020603050405020304" pitchFamily="18" charset="0"/>
              </a:rPr>
              <a:t>luận</a:t>
            </a:r>
            <a:r>
              <a:rPr lang="en-US" sz="4954" dirty="0">
                <a:solidFill>
                  <a:srgbClr val="FF0000"/>
                </a:solidFill>
                <a:latin typeface="Times New Roman" panose="02020603050405020304" pitchFamily="18" charset="0"/>
                <a:cs typeface="Times New Roman" panose="02020603050405020304" pitchFamily="18" charset="0"/>
              </a:rPr>
              <a:t>: </a:t>
            </a:r>
          </a:p>
          <a:p>
            <a:pPr lvl="0" algn="just"/>
            <a:r>
              <a:rPr lang="vi-VN" sz="4954" dirty="0">
                <a:solidFill>
                  <a:prstClr val="black"/>
                </a:solidFill>
                <a:latin typeface="Times New Roman" panose="02020603050405020304" pitchFamily="18" charset="0"/>
                <a:cs typeface="Times New Roman" panose="02020603050405020304" pitchFamily="18" charset="0"/>
              </a:rPr>
              <a:t>Mũi, họng nếu được chăm sóc đúng cách không ch</a:t>
            </a:r>
            <a:r>
              <a:rPr lang="en-US" sz="4954" dirty="0">
                <a:solidFill>
                  <a:prstClr val="black"/>
                </a:solidFill>
                <a:latin typeface="Times New Roman" panose="02020603050405020304" pitchFamily="18" charset="0"/>
                <a:cs typeface="Times New Roman" panose="02020603050405020304" pitchFamily="18" charset="0"/>
              </a:rPr>
              <a:t>ỉ</a:t>
            </a:r>
            <a:r>
              <a:rPr lang="vi-VN" sz="4954" dirty="0">
                <a:solidFill>
                  <a:prstClr val="black"/>
                </a:solidFill>
                <a:latin typeface="Times New Roman" panose="02020603050405020304" pitchFamily="18" charset="0"/>
                <a:cs typeface="Times New Roman" panose="02020603050405020304" pitchFamily="18" charset="0"/>
              </a:rPr>
              <a:t> giúp chúng ta phòng tránh được viêm mũi, viêm họng mà còn bảo vệ được cả khí quản, phế quản và phổi.</a:t>
            </a:r>
            <a:endParaRPr lang="en-US" sz="4954"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520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DF8089-30E9-443A-8971-8694CE30BCC0}"/>
              </a:ext>
            </a:extLst>
          </p:cNvPr>
          <p:cNvPicPr>
            <a:picLocks noChangeAspect="1"/>
          </p:cNvPicPr>
          <p:nvPr/>
        </p:nvPicPr>
        <p:blipFill>
          <a:blip r:embed="rId3"/>
          <a:stretch>
            <a:fillRect/>
          </a:stretch>
        </p:blipFill>
        <p:spPr>
          <a:xfrm>
            <a:off x="851100" y="882470"/>
            <a:ext cx="15100089" cy="6390672"/>
          </a:xfrm>
          <a:prstGeom prst="rect">
            <a:avLst/>
          </a:prstGeom>
        </p:spPr>
      </p:pic>
    </p:spTree>
    <p:extLst>
      <p:ext uri="{BB962C8B-B14F-4D97-AF65-F5344CB8AC3E}">
        <p14:creationId xmlns:p14="http://schemas.microsoft.com/office/powerpoint/2010/main" val="3661473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8F6DE2-4E0E-4E68-8ABB-A89D6034E153}"/>
              </a:ext>
            </a:extLst>
          </p:cNvPr>
          <p:cNvSpPr txBox="1"/>
          <p:nvPr/>
        </p:nvSpPr>
        <p:spPr>
          <a:xfrm>
            <a:off x="1071693" y="1842735"/>
            <a:ext cx="14516166" cy="770083"/>
          </a:xfrm>
          <a:prstGeom prst="rect">
            <a:avLst/>
          </a:prstGeom>
          <a:noFill/>
        </p:spPr>
        <p:txBody>
          <a:bodyPr wrap="square" rtlCol="0">
            <a:spAutoFit/>
          </a:bodyPr>
          <a:lstStyle/>
          <a:p>
            <a:pPr defTabSz="1258397" rtl="0" fontAlgn="auto">
              <a:spcBef>
                <a:spcPts val="0"/>
              </a:spcBef>
              <a:spcAft>
                <a:spcPts val="0"/>
              </a:spcAft>
              <a:defRPr/>
            </a:pPr>
            <a:r>
              <a:rPr lang="en-US" sz="4404" b="1" dirty="0" err="1">
                <a:latin typeface="Times New Roman" panose="02020603050405020304" pitchFamily="18" charset="0"/>
                <a:ea typeface="Times New Roman" panose="02020603050405020304" pitchFamily="18" charset="0"/>
                <a:cs typeface="Times New Roman" panose="02020603050405020304" pitchFamily="18" charset="0"/>
              </a:rPr>
              <a:t>Em</a:t>
            </a:r>
            <a:r>
              <a:rPr lang="en-US" sz="4404"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4" b="1" dirty="0" err="1">
                <a:latin typeface="Times New Roman" panose="02020603050405020304" pitchFamily="18" charset="0"/>
                <a:ea typeface="Times New Roman" panose="02020603050405020304" pitchFamily="18" charset="0"/>
                <a:cs typeface="Times New Roman" panose="02020603050405020304" pitchFamily="18" charset="0"/>
              </a:rPr>
              <a:t>sẽ</a:t>
            </a:r>
            <a:r>
              <a:rPr lang="en-US" sz="4404"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4" b="1"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4404"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4" b="1" dirty="0" err="1">
                <a:latin typeface="Times New Roman" panose="02020603050405020304" pitchFamily="18" charset="0"/>
                <a:ea typeface="Times New Roman" panose="02020603050405020304" pitchFamily="18" charset="0"/>
                <a:cs typeface="Times New Roman" panose="02020603050405020304" pitchFamily="18" charset="0"/>
              </a:rPr>
              <a:t>gì</a:t>
            </a:r>
            <a:r>
              <a:rPr lang="en-US" sz="4404"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4" b="1" dirty="0" err="1">
                <a:latin typeface="Times New Roman" panose="02020603050405020304" pitchFamily="18" charset="0"/>
                <a:ea typeface="Times New Roman" panose="02020603050405020304" pitchFamily="18" charset="0"/>
                <a:cs typeface="Times New Roman" panose="02020603050405020304" pitchFamily="18" charset="0"/>
              </a:rPr>
              <a:t>khi</a:t>
            </a:r>
            <a:r>
              <a:rPr lang="en-US" sz="4404"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4" b="1" dirty="0" err="1">
                <a:latin typeface="Times New Roman" panose="02020603050405020304" pitchFamily="18" charset="0"/>
                <a:ea typeface="Times New Roman" panose="02020603050405020304" pitchFamily="18" charset="0"/>
                <a:cs typeface="Times New Roman" panose="02020603050405020304" pitchFamily="18" charset="0"/>
              </a:rPr>
              <a:t>gặp</a:t>
            </a:r>
            <a:r>
              <a:rPr lang="en-US" sz="4404"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4" b="1" dirty="0" err="1">
                <a:latin typeface="Times New Roman" panose="02020603050405020304" pitchFamily="18" charset="0"/>
                <a:ea typeface="Times New Roman" panose="02020603050405020304" pitchFamily="18" charset="0"/>
                <a:cs typeface="Times New Roman" panose="02020603050405020304" pitchFamily="18" charset="0"/>
              </a:rPr>
              <a:t>một</a:t>
            </a:r>
            <a:r>
              <a:rPr lang="en-US" sz="4404"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4" b="1" dirty="0" err="1">
                <a:latin typeface="Times New Roman" panose="02020603050405020304" pitchFamily="18" charset="0"/>
                <a:ea typeface="Times New Roman" panose="02020603050405020304" pitchFamily="18" charset="0"/>
                <a:cs typeface="Times New Roman" panose="02020603050405020304" pitchFamily="18" charset="0"/>
              </a:rPr>
              <a:t>trong</a:t>
            </a:r>
            <a:r>
              <a:rPr lang="en-US" sz="4404"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4" b="1" dirty="0" err="1">
                <a:latin typeface="Times New Roman" panose="02020603050405020304" pitchFamily="18" charset="0"/>
                <a:ea typeface="Times New Roman" panose="02020603050405020304" pitchFamily="18" charset="0"/>
                <a:cs typeface="Times New Roman" panose="02020603050405020304" pitchFamily="18" charset="0"/>
              </a:rPr>
              <a:t>các</a:t>
            </a:r>
            <a:r>
              <a:rPr lang="en-US" sz="4404"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4" b="1" dirty="0" err="1">
                <a:latin typeface="Times New Roman" panose="02020603050405020304" pitchFamily="18" charset="0"/>
                <a:ea typeface="Times New Roman" panose="02020603050405020304" pitchFamily="18" charset="0"/>
                <a:cs typeface="Times New Roman" panose="02020603050405020304" pitchFamily="18" charset="0"/>
              </a:rPr>
              <a:t>tình</a:t>
            </a:r>
            <a:r>
              <a:rPr lang="en-US" sz="4404"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4" b="1" dirty="0" err="1">
                <a:latin typeface="Times New Roman" panose="02020603050405020304" pitchFamily="18" charset="0"/>
                <a:ea typeface="Times New Roman" panose="02020603050405020304" pitchFamily="18" charset="0"/>
                <a:cs typeface="Times New Roman" panose="02020603050405020304" pitchFamily="18" charset="0"/>
              </a:rPr>
              <a:t>huống</a:t>
            </a:r>
            <a:r>
              <a:rPr lang="en-US" sz="4404"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4" b="1" dirty="0" err="1">
                <a:latin typeface="Times New Roman" panose="02020603050405020304" pitchFamily="18" charset="0"/>
                <a:ea typeface="Times New Roman" panose="02020603050405020304" pitchFamily="18" charset="0"/>
                <a:cs typeface="Times New Roman" panose="02020603050405020304" pitchFamily="18" charset="0"/>
              </a:rPr>
              <a:t>dưới</a:t>
            </a:r>
            <a:r>
              <a:rPr lang="en-US" sz="4404"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404" b="1" dirty="0" err="1">
                <a:latin typeface="Times New Roman" panose="02020603050405020304" pitchFamily="18" charset="0"/>
                <a:ea typeface="Times New Roman" panose="02020603050405020304" pitchFamily="18" charset="0"/>
                <a:cs typeface="Times New Roman" panose="02020603050405020304" pitchFamily="18" charset="0"/>
              </a:rPr>
              <a:t>đây</a:t>
            </a:r>
            <a:r>
              <a:rPr lang="en-US" sz="4404" b="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4404"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963BA515-9B75-4978-9597-5675023CAB41}"/>
              </a:ext>
            </a:extLst>
          </p:cNvPr>
          <p:cNvPicPr>
            <a:picLocks noChangeAspect="1"/>
          </p:cNvPicPr>
          <p:nvPr/>
        </p:nvPicPr>
        <p:blipFill>
          <a:blip r:embed="rId4"/>
          <a:stretch>
            <a:fillRect/>
          </a:stretch>
        </p:blipFill>
        <p:spPr>
          <a:xfrm>
            <a:off x="102681" y="3263855"/>
            <a:ext cx="8213599" cy="5597132"/>
          </a:xfrm>
          <a:prstGeom prst="rect">
            <a:avLst/>
          </a:prstGeom>
        </p:spPr>
      </p:pic>
      <p:pic>
        <p:nvPicPr>
          <p:cNvPr id="7" name="Picture 6">
            <a:extLst>
              <a:ext uri="{FF2B5EF4-FFF2-40B4-BE49-F238E27FC236}">
                <a16:creationId xmlns:a16="http://schemas.microsoft.com/office/drawing/2014/main" id="{8111E08D-A04A-4415-94DC-7EBF58D00E06}"/>
              </a:ext>
            </a:extLst>
          </p:cNvPr>
          <p:cNvPicPr>
            <a:picLocks noChangeAspect="1"/>
          </p:cNvPicPr>
          <p:nvPr/>
        </p:nvPicPr>
        <p:blipFill>
          <a:blip r:embed="rId5"/>
          <a:stretch>
            <a:fillRect/>
          </a:stretch>
        </p:blipFill>
        <p:spPr>
          <a:xfrm>
            <a:off x="8329777" y="3263854"/>
            <a:ext cx="7681930" cy="5712883"/>
          </a:xfrm>
          <a:prstGeom prst="rect">
            <a:avLst/>
          </a:prstGeom>
        </p:spPr>
      </p:pic>
      <p:sp>
        <p:nvSpPr>
          <p:cNvPr id="53" name="PA_库_文本框 183"/>
          <p:cNvSpPr txBox="1"/>
          <p:nvPr>
            <p:custDataLst>
              <p:tags r:id="rId1"/>
            </p:custDataLst>
          </p:nvPr>
        </p:nvSpPr>
        <p:spPr>
          <a:xfrm>
            <a:off x="620853" y="464830"/>
            <a:ext cx="15390853" cy="1024127"/>
          </a:xfrm>
          <a:prstGeom prst="rect">
            <a:avLst/>
          </a:prstGeom>
          <a:noFill/>
        </p:spPr>
        <p:txBody>
          <a:bodyPr wrap="square" rtlCol="0">
            <a:spAutoFit/>
          </a:bodyPr>
          <a:lstStyle/>
          <a:p>
            <a:pPr lvl="0">
              <a:defRPr/>
            </a:pPr>
            <a:r>
              <a:rPr lang="en-US" altLang="zh-CN" sz="4954" b="1" dirty="0" err="1">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Hoạt</a:t>
            </a:r>
            <a:r>
              <a:rPr lang="en-US" altLang="zh-CN" sz="4954" b="1" dirty="0">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4954" b="1" dirty="0" err="1">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động</a:t>
            </a:r>
            <a:r>
              <a:rPr lang="en-US" altLang="zh-CN" sz="4954" b="1" dirty="0">
                <a:solidFill>
                  <a:srgbClr val="FF0000"/>
                </a:solidFill>
                <a:latin typeface="Times New Roman" panose="02020603050405020304" pitchFamily="18" charset="0"/>
                <a:ea typeface="方正静蕾简体" panose="02000000000000000000" pitchFamily="2" charset="-122"/>
                <a:cs typeface="Times New Roman" panose="02020603050405020304" pitchFamily="18" charset="0"/>
              </a:rPr>
              <a:t> 6:</a:t>
            </a:r>
            <a:r>
              <a:rPr lang="en-US" altLang="zh-CN" sz="6055" b="1" dirty="0">
                <a:solidFill>
                  <a:srgbClr val="0070C0"/>
                </a:solidFill>
                <a:ea typeface="方正静蕾简体" panose="02000000000000000000" pitchFamily="2" charset="-122"/>
              </a:rPr>
              <a:t> </a:t>
            </a:r>
            <a:r>
              <a:rPr lang="en-US" altLang="zh-CN" sz="4954" b="1" dirty="0" err="1">
                <a:latin typeface="Times New Roman" panose="02020603050405020304" pitchFamily="18" charset="0"/>
                <a:ea typeface="方正静蕾简体" panose="02000000000000000000" pitchFamily="2" charset="-122"/>
                <a:cs typeface="Times New Roman" panose="02020603050405020304" pitchFamily="18" charset="0"/>
              </a:rPr>
              <a:t>Xử</a:t>
            </a:r>
            <a:r>
              <a:rPr lang="en-US" altLang="zh-CN" sz="4954" b="1" dirty="0">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4954" b="1" dirty="0" err="1">
                <a:latin typeface="Times New Roman" panose="02020603050405020304" pitchFamily="18" charset="0"/>
                <a:ea typeface="方正静蕾简体" panose="02000000000000000000" pitchFamily="2" charset="-122"/>
                <a:cs typeface="Times New Roman" panose="02020603050405020304" pitchFamily="18" charset="0"/>
              </a:rPr>
              <a:t>lý</a:t>
            </a:r>
            <a:r>
              <a:rPr lang="en-US" altLang="zh-CN" sz="4954" b="1" dirty="0">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4954" b="1" dirty="0" err="1">
                <a:latin typeface="Times New Roman" panose="02020603050405020304" pitchFamily="18" charset="0"/>
                <a:ea typeface="方正静蕾简体" panose="02000000000000000000" pitchFamily="2" charset="-122"/>
                <a:cs typeface="Times New Roman" panose="02020603050405020304" pitchFamily="18" charset="0"/>
              </a:rPr>
              <a:t>tình</a:t>
            </a:r>
            <a:r>
              <a:rPr lang="en-US" altLang="zh-CN" sz="4954" b="1" dirty="0">
                <a:latin typeface="Times New Roman" panose="02020603050405020304" pitchFamily="18" charset="0"/>
                <a:ea typeface="方正静蕾简体" panose="02000000000000000000" pitchFamily="2" charset="-122"/>
                <a:cs typeface="Times New Roman" panose="02020603050405020304" pitchFamily="18" charset="0"/>
              </a:rPr>
              <a:t> </a:t>
            </a:r>
            <a:r>
              <a:rPr lang="en-US" altLang="zh-CN" sz="4954" b="1" dirty="0" err="1">
                <a:latin typeface="Times New Roman" panose="02020603050405020304" pitchFamily="18" charset="0"/>
                <a:ea typeface="方正静蕾简体" panose="02000000000000000000" pitchFamily="2" charset="-122"/>
                <a:cs typeface="Times New Roman" panose="02020603050405020304" pitchFamily="18" charset="0"/>
              </a:rPr>
              <a:t>huống</a:t>
            </a:r>
            <a:endParaRPr lang="en-US" altLang="zh-CN" sz="4954" b="1" dirty="0">
              <a:latin typeface="Times New Roman" panose="02020603050405020304" pitchFamily="18" charset="0"/>
              <a:ea typeface="方正静蕾简体" panose="02000000000000000000" pitchFamily="2" charset="-122"/>
              <a:cs typeface="Times New Roman" panose="02020603050405020304" pitchFamily="18" charset="0"/>
            </a:endParaRPr>
          </a:p>
        </p:txBody>
      </p:sp>
    </p:spTree>
    <p:extLst>
      <p:ext uri="{BB962C8B-B14F-4D97-AF65-F5344CB8AC3E}">
        <p14:creationId xmlns:p14="http://schemas.microsoft.com/office/powerpoint/2010/main" val="7308045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860FF1-97A8-4CDB-8727-D854E6DFCB59}"/>
              </a:ext>
            </a:extLst>
          </p:cNvPr>
          <p:cNvPicPr>
            <a:picLocks noChangeAspect="1"/>
          </p:cNvPicPr>
          <p:nvPr/>
        </p:nvPicPr>
        <p:blipFill>
          <a:blip r:embed="rId3"/>
          <a:stretch>
            <a:fillRect/>
          </a:stretch>
        </p:blipFill>
        <p:spPr>
          <a:xfrm>
            <a:off x="869502" y="2994526"/>
            <a:ext cx="15353791" cy="3414644"/>
          </a:xfrm>
          <a:prstGeom prst="rect">
            <a:avLst/>
          </a:prstGeom>
        </p:spPr>
      </p:pic>
    </p:spTree>
    <p:extLst>
      <p:ext uri="{BB962C8B-B14F-4D97-AF65-F5344CB8AC3E}">
        <p14:creationId xmlns:p14="http://schemas.microsoft.com/office/powerpoint/2010/main" val="3747301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图片 38915" descr="1-17"/>
          <p:cNvPicPr>
            <a:picLocks noChangeAspect="1"/>
          </p:cNvPicPr>
          <p:nvPr/>
        </p:nvPicPr>
        <p:blipFill>
          <a:blip r:embed="rId3"/>
          <a:stretch>
            <a:fillRect/>
          </a:stretch>
        </p:blipFill>
        <p:spPr>
          <a:xfrm>
            <a:off x="-107950" y="5622925"/>
            <a:ext cx="16886238" cy="3852863"/>
          </a:xfrm>
          <a:prstGeom prst="rect">
            <a:avLst/>
          </a:prstGeom>
          <a:noFill/>
          <a:ln w="9525">
            <a:noFill/>
          </a:ln>
        </p:spPr>
      </p:pic>
      <p:pic>
        <p:nvPicPr>
          <p:cNvPr id="38918" name="图片 38917" descr="1-31"/>
          <p:cNvPicPr>
            <a:picLocks noChangeAspect="1"/>
          </p:cNvPicPr>
          <p:nvPr/>
        </p:nvPicPr>
        <p:blipFill>
          <a:blip r:embed="rId4"/>
          <a:stretch>
            <a:fillRect/>
          </a:stretch>
        </p:blipFill>
        <p:spPr>
          <a:xfrm>
            <a:off x="3060700" y="346075"/>
            <a:ext cx="12961292" cy="8570913"/>
          </a:xfrm>
          <a:prstGeom prst="rect">
            <a:avLst/>
          </a:prstGeom>
          <a:noFill/>
          <a:ln w="9525">
            <a:noFill/>
          </a:ln>
        </p:spPr>
      </p:pic>
      <p:pic>
        <p:nvPicPr>
          <p:cNvPr id="38917" name="图片 38916" descr="1-30"/>
          <p:cNvPicPr>
            <a:picLocks noChangeAspect="1"/>
          </p:cNvPicPr>
          <p:nvPr/>
        </p:nvPicPr>
        <p:blipFill>
          <a:blip r:embed="rId5"/>
          <a:stretch>
            <a:fillRect/>
          </a:stretch>
        </p:blipFill>
        <p:spPr>
          <a:xfrm>
            <a:off x="-252412" y="2095500"/>
            <a:ext cx="4687887" cy="7467600"/>
          </a:xfrm>
          <a:prstGeom prst="rect">
            <a:avLst/>
          </a:prstGeom>
          <a:noFill/>
          <a:ln w="9525">
            <a:noFill/>
          </a:ln>
        </p:spPr>
      </p:pic>
      <p:sp>
        <p:nvSpPr>
          <p:cNvPr id="2" name="Rectangle 1"/>
          <p:cNvSpPr/>
          <p:nvPr/>
        </p:nvSpPr>
        <p:spPr>
          <a:xfrm>
            <a:off x="4716736" y="2007637"/>
            <a:ext cx="9793087" cy="5509200"/>
          </a:xfrm>
          <a:prstGeom prst="rect">
            <a:avLst/>
          </a:prstGeom>
        </p:spPr>
        <p:txBody>
          <a:bodyPr wrap="square">
            <a:spAutoFit/>
          </a:bodyP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Hầu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hết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chúng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ta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không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chú</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ý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đến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cách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hít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thở</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Chúng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ta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chỉ</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coi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nó</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như</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hoạt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động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tự</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nhiên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của</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cơ</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thể</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Vì</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vậy</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chúng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ta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thở</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không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đủ</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sâu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và</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điều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đó</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ảnh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hưởng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không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tốt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cho</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sức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khỏe</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Thở</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đúng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cách</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được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thực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hiện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thông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qua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mũi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và</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cần</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hít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thở</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sâu</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chậm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nhịp</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rPr>
              <a:t>nhàng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rPr>
              <a:t>.</a:t>
            </a:r>
            <a:endPar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宋体" panose="02010600030101010101" pitchFamily="2" charset="-122"/>
            </a:endParaRPr>
          </a:p>
        </p:txBody>
      </p:sp>
      <p:pic>
        <p:nvPicPr>
          <p:cNvPr id="6" name="Picture 3"/>
          <p:cNvPicPr>
            <a:picLocks noChangeAspect="1" noChangeArrowheads="1"/>
          </p:cNvPicPr>
          <p:nvPr/>
        </p:nvPicPr>
        <p:blipFill>
          <a:blip r:embed="rId6">
            <a:extLst>
              <a:ext uri="{28A0092B-C50C-407E-A947-70E740481C1C}">
                <a14:useLocalDpi xmlns:a14="http://schemas.microsoft.com/office/drawing/2010/main" val="0"/>
              </a:ext>
            </a:extLst>
          </a:blip>
          <a:srcRect b="9975"/>
          <a:stretch>
            <a:fillRect/>
          </a:stretch>
        </p:blipFill>
        <p:spPr bwMode="auto">
          <a:xfrm>
            <a:off x="-107950" y="3444"/>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a:xfrm>
            <a:off x="3060700" y="2496426"/>
            <a:ext cx="13393488" cy="4924460"/>
          </a:xfrm>
          <a:prstGeom prst="rect">
            <a:avLst/>
          </a:prstGeom>
        </p:spPr>
        <p:txBody>
          <a:bodyPr vert="horz" lIns="91440" tIns="45720" rIns="91440" bIns="45720" rtlCol="0" anchor="ctr">
            <a:normAutofit/>
          </a:bodyPr>
          <a:lstStyle>
            <a:lvl1pPr algn="l" defTabSz="1258397" rtl="0" eaLnBrk="1" latinLnBrk="0" hangingPunct="1">
              <a:lnSpc>
                <a:spcPct val="90000"/>
              </a:lnSpc>
              <a:spcBef>
                <a:spcPct val="0"/>
              </a:spcBef>
              <a:buNone/>
              <a:defRPr sz="6055" kern="1200">
                <a:solidFill>
                  <a:schemeClr val="tx1"/>
                </a:solidFill>
                <a:latin typeface="+mj-lt"/>
                <a:ea typeface="+mj-ea"/>
                <a:cs typeface="+mj-cs"/>
              </a:defRPr>
            </a:lvl1pPr>
          </a:lstStyle>
          <a:p>
            <a:pPr lvl="0" defTabSz="1500505">
              <a:spcBef>
                <a:spcPct val="50000"/>
              </a:spcBef>
            </a:pPr>
            <a:r>
              <a:rPr kumimoji="0" lang="en-US" sz="4400" b="1" i="0" u="none" strike="noStrike" kern="1200" cap="none" spc="0" normalizeH="0" baseline="0" noProof="0" dirty="0">
                <a:ln>
                  <a:noFill/>
                </a:ln>
                <a:solidFill>
                  <a:srgbClr val="FF0000"/>
                </a:solidFill>
                <a:effectLst/>
                <a:uLnTx/>
                <a:uFillTx/>
                <a:latin typeface="Times New Roman" panose="02020603050405020304" charset="0"/>
                <a:ea typeface="+mj-ea"/>
                <a:cs typeface="Times New Roman" panose="02020603050405020304" charset="0"/>
              </a:rPr>
              <a:t>                    XIN CHÂN THÀNH CẢM ƠN.</a:t>
            </a:r>
            <a:br>
              <a:rPr kumimoji="0" lang="en-US" sz="4400" b="1" i="0" u="none" strike="noStrike" kern="1200" cap="none" spc="0" normalizeH="0" baseline="0" noProof="0" dirty="0">
                <a:ln>
                  <a:noFill/>
                </a:ln>
                <a:solidFill>
                  <a:srgbClr val="FF0000"/>
                </a:solidFill>
                <a:effectLst/>
                <a:uLnTx/>
                <a:uFillTx/>
                <a:latin typeface="Times New Roman" panose="02020603050405020304" charset="0"/>
                <a:ea typeface="+mj-ea"/>
                <a:cs typeface="Times New Roman" panose="02020603050405020304" charset="0"/>
              </a:rPr>
            </a:br>
            <a:r>
              <a:rPr kumimoji="0" lang="en-US" sz="4400" b="1" i="0" u="none" strike="noStrike" kern="1200" cap="none" spc="0" normalizeH="0" baseline="0" noProof="0" dirty="0">
                <a:ln>
                  <a:noFill/>
                </a:ln>
                <a:solidFill>
                  <a:srgbClr val="FF0000"/>
                </a:solidFill>
                <a:effectLst/>
                <a:uLnTx/>
                <a:uFillTx/>
                <a:latin typeface="Times New Roman" panose="02020603050405020304" charset="0"/>
                <a:ea typeface="+mj-ea"/>
                <a:cs typeface="Times New Roman" panose="02020603050405020304" charset="0"/>
              </a:rPr>
              <a:t>    CHÚC CÁC THẦY ( CÔ) MẠNH KHỎE.</a:t>
            </a:r>
            <a:r>
              <a:rPr lang="en-US" altLang="zh-CN" sz="4400" b="1" dirty="0">
                <a:solidFill>
                  <a:srgbClr val="002060"/>
                </a:solidFill>
                <a:latin typeface="Times New Roman" panose="02020603050405020304" pitchFamily="18" charset="0"/>
                <a:ea typeface="黑体" panose="02010609060101010101" pitchFamily="2" charset="-122"/>
                <a:cs typeface="Times New Roman" panose="02020603050405020304" pitchFamily="18" charset="0"/>
              </a:rPr>
              <a:t> </a:t>
            </a:r>
          </a:p>
          <a:p>
            <a:pPr lvl="0" defTabSz="1500505">
              <a:spcBef>
                <a:spcPct val="50000"/>
              </a:spcBef>
            </a:pPr>
            <a:r>
              <a:rPr lang="en-US" altLang="zh-CN" sz="4400" b="1" dirty="0">
                <a:solidFill>
                  <a:srgbClr val="002060"/>
                </a:solidFill>
                <a:latin typeface="Times New Roman" panose="02020603050405020304" pitchFamily="18" charset="0"/>
                <a:ea typeface="黑体" panose="02010609060101010101" pitchFamily="2" charset="-122"/>
                <a:cs typeface="Times New Roman" panose="02020603050405020304" pitchFamily="18" charset="0"/>
              </a:rPr>
              <a:t>    </a:t>
            </a:r>
            <a:r>
              <a:rPr lang="en-US" altLang="zh-CN" sz="4400" b="1" dirty="0">
                <a:solidFill>
                  <a:srgbClr val="FF0000"/>
                </a:solidFill>
                <a:latin typeface="Times New Roman" panose="02020603050405020304" pitchFamily="18" charset="0"/>
                <a:ea typeface="黑体" panose="02010609060101010101" pitchFamily="2" charset="-122"/>
                <a:cs typeface="Times New Roman" panose="02020603050405020304" pitchFamily="18" charset="0"/>
              </a:rPr>
              <a:t>CHÚC CÁC CON CHĂM NGOAN, HỌC GIỎI!</a:t>
            </a:r>
            <a:endParaRPr lang="zh-CN" altLang="en-US" sz="4400" b="1" dirty="0">
              <a:solidFill>
                <a:srgbClr val="FF0000"/>
              </a:solidFill>
              <a:latin typeface="Times New Roman" panose="02020603050405020304" pitchFamily="18" charset="0"/>
              <a:ea typeface="黑体" panose="02010609060101010101" pitchFamily="2" charset="-122"/>
              <a:cs typeface="Times New Roman" panose="02020603050405020304" pitchFamily="18" charset="0"/>
            </a:endParaRPr>
          </a:p>
          <a:p>
            <a:pPr marL="0" marR="0" lvl="0" indent="0" algn="ctr" defTabSz="1258397" rtl="0" eaLnBrk="1" fontAlgn="base" latinLnBrk="0" hangingPunct="1">
              <a:lnSpc>
                <a:spcPct val="90000"/>
              </a:lnSpc>
              <a:spcBef>
                <a:spcPct val="0"/>
              </a:spcBef>
              <a:spcAft>
                <a:spcPct val="0"/>
              </a:spcAft>
              <a:buClrTx/>
              <a:buSzTx/>
              <a:buFontTx/>
              <a:buNone/>
              <a:tabLst/>
              <a:defRPr/>
            </a:pPr>
            <a:endParaRPr kumimoji="0" lang="en-US" sz="6600" b="1" i="0" u="none" strike="noStrike" kern="1200" cap="none" spc="0" normalizeH="0" baseline="0" noProof="0" dirty="0">
              <a:ln>
                <a:noFill/>
              </a:ln>
              <a:solidFill>
                <a:srgbClr val="FF0000"/>
              </a:solidFill>
              <a:effectLst/>
              <a:uLnTx/>
              <a:uFillTx/>
              <a:latin typeface="Times New Roman" panose="02020603050405020304" charset="0"/>
              <a:ea typeface="+mj-ea"/>
              <a:cs typeface="Times New Roman" panose="02020603050405020304" charset="0"/>
            </a:endParaRPr>
          </a:p>
        </p:txBody>
      </p:sp>
    </p:spTree>
    <p:extLst>
      <p:ext uri="{BB962C8B-B14F-4D97-AF65-F5344CB8AC3E}">
        <p14:creationId xmlns:p14="http://schemas.microsoft.com/office/powerpoint/2010/main" val="24160929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696549">
            <a:off x="-248696" y="1118375"/>
            <a:ext cx="4536504" cy="3312368"/>
          </a:xfrm>
          <a:prstGeom prst="rect">
            <a:avLst/>
          </a:prstGeom>
        </p:spPr>
      </p:pic>
      <p:grpSp>
        <p:nvGrpSpPr>
          <p:cNvPr id="7" name="Group 6"/>
          <p:cNvGrpSpPr/>
          <p:nvPr/>
        </p:nvGrpSpPr>
        <p:grpSpPr>
          <a:xfrm>
            <a:off x="6948984" y="518271"/>
            <a:ext cx="9433048" cy="2736304"/>
            <a:chOff x="3671826" y="3442499"/>
            <a:chExt cx="9433048" cy="2736304"/>
          </a:xfrm>
        </p:grpSpPr>
        <p:sp>
          <p:nvSpPr>
            <p:cNvPr id="6" name="Cloud Callout 5"/>
            <p:cNvSpPr/>
            <p:nvPr/>
          </p:nvSpPr>
          <p:spPr>
            <a:xfrm>
              <a:off x="3671826" y="3442499"/>
              <a:ext cx="9433048" cy="2736304"/>
            </a:xfrm>
            <a:prstGeom prst="cloudCallout">
              <a:avLst>
                <a:gd name="adj1" fmla="val -25185"/>
                <a:gd name="adj2" fmla="val -11345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794985" y="3933488"/>
              <a:ext cx="8309889" cy="1754326"/>
            </a:xfrm>
            <a:prstGeom prst="rect">
              <a:avLst/>
            </a:prstGeom>
          </p:spPr>
          <p:txBody>
            <a:bodyPr wrap="square">
              <a:spAutoFit/>
            </a:bodyPr>
            <a:lstStyle/>
            <a:p>
              <a:r>
                <a:rPr lang="vi-VN" sz="3600" b="1" dirty="0">
                  <a:latin typeface="+mj-lt"/>
                </a:rPr>
                <a:t>Sử dụng gương để quan sát phía trong mũi của mình và trả lời câu hỏi</a:t>
              </a:r>
              <a:r>
                <a:rPr lang="en-US" sz="3600" b="1" dirty="0">
                  <a:latin typeface="+mj-lt"/>
                </a:rPr>
                <a:t>:</a:t>
              </a:r>
              <a:r>
                <a:rPr lang="vi-VN" sz="3600" b="1" dirty="0">
                  <a:latin typeface="+mj-lt"/>
                </a:rPr>
                <a:t> </a:t>
              </a:r>
              <a:r>
                <a:rPr lang="vi-VN" sz="3600" b="1" dirty="0">
                  <a:solidFill>
                    <a:srgbClr val="C00000"/>
                  </a:solidFill>
                  <a:latin typeface="+mj-lt"/>
                </a:rPr>
                <a:t>“Bạn thấy gì trong mũi?”</a:t>
              </a:r>
              <a:endParaRPr lang="en-US" sz="3600" b="1" dirty="0">
                <a:solidFill>
                  <a:srgbClr val="C00000"/>
                </a:solidFill>
                <a:latin typeface="+mj-lt"/>
              </a:endParaRPr>
            </a:p>
          </p:txBody>
        </p:sp>
      </p:gr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4686" t="31305" r="50521" b="3478"/>
          <a:stretch/>
        </p:blipFill>
        <p:spPr>
          <a:xfrm>
            <a:off x="7962534" y="3756865"/>
            <a:ext cx="6192688" cy="5400600"/>
          </a:xfrm>
          <a:prstGeom prst="rect">
            <a:avLst/>
          </a:prstGeom>
        </p:spPr>
      </p:pic>
      <p:sp>
        <p:nvSpPr>
          <p:cNvPr id="10" name="Rectangle 9"/>
          <p:cNvSpPr/>
          <p:nvPr/>
        </p:nvSpPr>
        <p:spPr>
          <a:xfrm>
            <a:off x="7165008" y="2319357"/>
            <a:ext cx="7344816" cy="1323439"/>
          </a:xfrm>
          <a:prstGeom prst="rect">
            <a:avLst/>
          </a:prstGeom>
          <a:solidFill>
            <a:schemeClr val="bg1"/>
          </a:solidFill>
          <a:ln>
            <a:solidFill>
              <a:schemeClr val="bg1"/>
            </a:solidFill>
          </a:ln>
        </p:spPr>
        <p:txBody>
          <a:bodyPr wrap="square">
            <a:spAutoFit/>
          </a:bodyPr>
          <a:lstStyle/>
          <a:p>
            <a:r>
              <a:rPr lang="en-US" sz="4000" b="1" dirty="0" err="1">
                <a:solidFill>
                  <a:srgbClr val="3506BA"/>
                </a:solidFill>
                <a:latin typeface="Times New Roman" panose="02020603050405020304" pitchFamily="18" charset="0"/>
                <a:cs typeface="Times New Roman" panose="02020603050405020304" pitchFamily="18" charset="0"/>
              </a:rPr>
              <a:t>Tớ</a:t>
            </a:r>
            <a:r>
              <a:rPr lang="en-US" sz="4000" b="1" dirty="0">
                <a:solidFill>
                  <a:srgbClr val="3506BA"/>
                </a:solidFill>
                <a:latin typeface="Times New Roman" panose="02020603050405020304" pitchFamily="18" charset="0"/>
                <a:cs typeface="Times New Roman" panose="02020603050405020304" pitchFamily="18" charset="0"/>
              </a:rPr>
              <a:t> </a:t>
            </a:r>
            <a:r>
              <a:rPr lang="en-US" sz="4000" b="1" dirty="0" err="1">
                <a:solidFill>
                  <a:srgbClr val="3506BA"/>
                </a:solidFill>
                <a:latin typeface="Times New Roman" panose="02020603050405020304" pitchFamily="18" charset="0"/>
                <a:cs typeface="Times New Roman" panose="02020603050405020304" pitchFamily="18" charset="0"/>
              </a:rPr>
              <a:t>nhìn</a:t>
            </a:r>
            <a:r>
              <a:rPr lang="en-US" sz="4000" b="1" dirty="0">
                <a:solidFill>
                  <a:srgbClr val="3506BA"/>
                </a:solidFill>
                <a:latin typeface="Times New Roman" panose="02020603050405020304" pitchFamily="18" charset="0"/>
                <a:cs typeface="Times New Roman" panose="02020603050405020304" pitchFamily="18" charset="0"/>
              </a:rPr>
              <a:t> </a:t>
            </a:r>
            <a:r>
              <a:rPr lang="en-US" sz="4000" b="1" dirty="0" err="1">
                <a:solidFill>
                  <a:srgbClr val="3506BA"/>
                </a:solidFill>
                <a:latin typeface="Times New Roman" panose="02020603050405020304" pitchFamily="18" charset="0"/>
                <a:cs typeface="Times New Roman" panose="02020603050405020304" pitchFamily="18" charset="0"/>
              </a:rPr>
              <a:t>thấy</a:t>
            </a:r>
            <a:r>
              <a:rPr lang="en-US" sz="4000" b="1" dirty="0">
                <a:solidFill>
                  <a:srgbClr val="3506BA"/>
                </a:solidFill>
                <a:latin typeface="Times New Roman" panose="02020603050405020304" pitchFamily="18" charset="0"/>
                <a:cs typeface="Times New Roman" panose="02020603050405020304" pitchFamily="18" charset="0"/>
              </a:rPr>
              <a:t> </a:t>
            </a:r>
            <a:r>
              <a:rPr lang="en-US" sz="4000" b="1" dirty="0" err="1">
                <a:solidFill>
                  <a:srgbClr val="3506BA"/>
                </a:solidFill>
                <a:latin typeface="Times New Roman" panose="02020603050405020304" pitchFamily="18" charset="0"/>
                <a:cs typeface="Times New Roman" panose="02020603050405020304" pitchFamily="18" charset="0"/>
              </a:rPr>
              <a:t>trong</a:t>
            </a:r>
            <a:r>
              <a:rPr lang="en-US" sz="4000" b="1" dirty="0">
                <a:solidFill>
                  <a:srgbClr val="3506BA"/>
                </a:solidFill>
                <a:latin typeface="Times New Roman" panose="02020603050405020304" pitchFamily="18" charset="0"/>
                <a:cs typeface="Times New Roman" panose="02020603050405020304" pitchFamily="18" charset="0"/>
              </a:rPr>
              <a:t> </a:t>
            </a:r>
            <a:r>
              <a:rPr lang="en-US" sz="4000" b="1" dirty="0" err="1">
                <a:solidFill>
                  <a:srgbClr val="3506BA"/>
                </a:solidFill>
                <a:latin typeface="Times New Roman" panose="02020603050405020304" pitchFamily="18" charset="0"/>
                <a:cs typeface="Times New Roman" panose="02020603050405020304" pitchFamily="18" charset="0"/>
              </a:rPr>
              <a:t>mũi</a:t>
            </a:r>
            <a:r>
              <a:rPr lang="en-US" sz="4000" b="1" dirty="0">
                <a:solidFill>
                  <a:srgbClr val="3506BA"/>
                </a:solidFill>
                <a:latin typeface="Times New Roman" panose="02020603050405020304" pitchFamily="18" charset="0"/>
                <a:cs typeface="Times New Roman" panose="02020603050405020304" pitchFamily="18" charset="0"/>
              </a:rPr>
              <a:t> </a:t>
            </a:r>
            <a:r>
              <a:rPr lang="en-US" sz="4000" b="1" dirty="0" err="1">
                <a:solidFill>
                  <a:srgbClr val="3506BA"/>
                </a:solidFill>
                <a:latin typeface="Times New Roman" panose="02020603050405020304" pitchFamily="18" charset="0"/>
                <a:cs typeface="Times New Roman" panose="02020603050405020304" pitchFamily="18" charset="0"/>
              </a:rPr>
              <a:t>có</a:t>
            </a:r>
            <a:r>
              <a:rPr lang="en-US" sz="4000" b="1" dirty="0">
                <a:solidFill>
                  <a:srgbClr val="3506BA"/>
                </a:solidFill>
                <a:latin typeface="Times New Roman" panose="02020603050405020304" pitchFamily="18" charset="0"/>
                <a:cs typeface="Times New Roman" panose="02020603050405020304" pitchFamily="18" charset="0"/>
              </a:rPr>
              <a:t> </a:t>
            </a:r>
            <a:r>
              <a:rPr lang="en-US" sz="4000" b="1" dirty="0" err="1">
                <a:solidFill>
                  <a:srgbClr val="3506BA"/>
                </a:solidFill>
                <a:latin typeface="Times New Roman" panose="02020603050405020304" pitchFamily="18" charset="0"/>
                <a:cs typeface="Times New Roman" panose="02020603050405020304" pitchFamily="18" charset="0"/>
              </a:rPr>
              <a:t>lông</a:t>
            </a:r>
            <a:r>
              <a:rPr lang="en-US" sz="4000" b="1" dirty="0">
                <a:solidFill>
                  <a:srgbClr val="3506BA"/>
                </a:solidFill>
                <a:latin typeface="Times New Roman" panose="02020603050405020304" pitchFamily="18" charset="0"/>
                <a:cs typeface="Times New Roman" panose="02020603050405020304" pitchFamily="18" charset="0"/>
              </a:rPr>
              <a:t> </a:t>
            </a:r>
            <a:r>
              <a:rPr lang="en-US" sz="4000" b="1" dirty="0" err="1">
                <a:solidFill>
                  <a:srgbClr val="3506BA"/>
                </a:solidFill>
                <a:latin typeface="Times New Roman" panose="02020603050405020304" pitchFamily="18" charset="0"/>
                <a:cs typeface="Times New Roman" panose="02020603050405020304" pitchFamily="18" charset="0"/>
              </a:rPr>
              <a:t>mũi</a:t>
            </a:r>
            <a:r>
              <a:rPr lang="en-US" sz="4000" b="1" dirty="0">
                <a:solidFill>
                  <a:srgbClr val="3506BA"/>
                </a:solidFill>
                <a:latin typeface="Times New Roman" panose="02020603050405020304" pitchFamily="18" charset="0"/>
                <a:cs typeface="Times New Roman" panose="02020603050405020304" pitchFamily="18" charset="0"/>
              </a:rPr>
              <a:t> </a:t>
            </a:r>
            <a:r>
              <a:rPr lang="en-US" sz="4000" b="1" dirty="0" err="1">
                <a:solidFill>
                  <a:srgbClr val="3506BA"/>
                </a:solidFill>
                <a:latin typeface="Times New Roman" panose="02020603050405020304" pitchFamily="18" charset="0"/>
                <a:cs typeface="Times New Roman" panose="02020603050405020304" pitchFamily="18" charset="0"/>
              </a:rPr>
              <a:t>và</a:t>
            </a:r>
            <a:r>
              <a:rPr lang="en-US" sz="4000" b="1" dirty="0">
                <a:solidFill>
                  <a:srgbClr val="3506BA"/>
                </a:solidFill>
                <a:latin typeface="Times New Roman" panose="02020603050405020304" pitchFamily="18" charset="0"/>
                <a:cs typeface="Times New Roman" panose="02020603050405020304" pitchFamily="18" charset="0"/>
              </a:rPr>
              <a:t> </a:t>
            </a:r>
            <a:r>
              <a:rPr lang="en-US" sz="4000" b="1" dirty="0" err="1">
                <a:solidFill>
                  <a:srgbClr val="3506BA"/>
                </a:solidFill>
                <a:latin typeface="Times New Roman" panose="02020603050405020304" pitchFamily="18" charset="0"/>
                <a:cs typeface="Times New Roman" panose="02020603050405020304" pitchFamily="18" charset="0"/>
              </a:rPr>
              <a:t>các</a:t>
            </a:r>
            <a:r>
              <a:rPr lang="en-US" sz="4000" b="1" dirty="0">
                <a:solidFill>
                  <a:srgbClr val="3506BA"/>
                </a:solidFill>
                <a:latin typeface="Times New Roman" panose="02020603050405020304" pitchFamily="18" charset="0"/>
                <a:cs typeface="Times New Roman" panose="02020603050405020304" pitchFamily="18" charset="0"/>
              </a:rPr>
              <a:t> </a:t>
            </a:r>
            <a:r>
              <a:rPr lang="en-US" sz="4000" b="1" dirty="0" err="1">
                <a:solidFill>
                  <a:srgbClr val="3506BA"/>
                </a:solidFill>
                <a:latin typeface="Times New Roman" panose="02020603050405020304" pitchFamily="18" charset="0"/>
                <a:cs typeface="Times New Roman" panose="02020603050405020304" pitchFamily="18" charset="0"/>
              </a:rPr>
              <a:t>mạch</a:t>
            </a:r>
            <a:r>
              <a:rPr lang="en-US" sz="4000" b="1" dirty="0">
                <a:solidFill>
                  <a:srgbClr val="3506BA"/>
                </a:solidFill>
                <a:latin typeface="Times New Roman" panose="02020603050405020304" pitchFamily="18" charset="0"/>
                <a:cs typeface="Times New Roman" panose="02020603050405020304" pitchFamily="18" charset="0"/>
              </a:rPr>
              <a:t> </a:t>
            </a:r>
            <a:r>
              <a:rPr lang="en-US" sz="4000" b="1" dirty="0" err="1">
                <a:solidFill>
                  <a:srgbClr val="3506BA"/>
                </a:solidFill>
                <a:latin typeface="Times New Roman" panose="02020603050405020304" pitchFamily="18" charset="0"/>
                <a:cs typeface="Times New Roman" panose="02020603050405020304" pitchFamily="18" charset="0"/>
              </a:rPr>
              <a:t>máu</a:t>
            </a:r>
            <a:r>
              <a:rPr lang="en-US" sz="4000" b="1" dirty="0">
                <a:solidFill>
                  <a:srgbClr val="3506BA"/>
                </a:solidFill>
                <a:latin typeface="Times New Roman" panose="02020603050405020304" pitchFamily="18" charset="0"/>
                <a:cs typeface="Times New Roman" panose="02020603050405020304" pitchFamily="18" charset="0"/>
              </a:rPr>
              <a:t> </a:t>
            </a:r>
            <a:r>
              <a:rPr lang="en-US" sz="4000" b="1" dirty="0" err="1">
                <a:solidFill>
                  <a:srgbClr val="3506BA"/>
                </a:solidFill>
                <a:latin typeface="Times New Roman" panose="02020603050405020304" pitchFamily="18" charset="0"/>
                <a:cs typeface="Times New Roman" panose="02020603050405020304" pitchFamily="18" charset="0"/>
              </a:rPr>
              <a:t>nhỏ</a:t>
            </a:r>
            <a:r>
              <a:rPr lang="en-US" sz="4000" b="1" dirty="0">
                <a:solidFill>
                  <a:srgbClr val="3506BA"/>
                </a:solidFill>
                <a:latin typeface="Times New Roman" panose="02020603050405020304" pitchFamily="18" charset="0"/>
                <a:cs typeface="Times New Roman" panose="02020603050405020304" pitchFamily="18" charset="0"/>
              </a:rPr>
              <a:t> li </a:t>
            </a:r>
            <a:r>
              <a:rPr lang="en-US" sz="4000" b="1" dirty="0" err="1">
                <a:solidFill>
                  <a:srgbClr val="3506BA"/>
                </a:solidFill>
                <a:latin typeface="Times New Roman" panose="02020603050405020304" pitchFamily="18" charset="0"/>
                <a:cs typeface="Times New Roman" panose="02020603050405020304" pitchFamily="18" charset="0"/>
              </a:rPr>
              <a:t>ti</a:t>
            </a:r>
            <a:r>
              <a:rPr lang="en-US" sz="4000" b="1" dirty="0">
                <a:solidFill>
                  <a:srgbClr val="3506BA"/>
                </a:solidFill>
                <a:latin typeface="Times New Roman" panose="02020603050405020304" pitchFamily="18" charset="0"/>
                <a:cs typeface="Times New Roman" panose="02020603050405020304" pitchFamily="18" charset="0"/>
              </a:rPr>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path" presetSubtype="0" accel="50000" decel="50000" fill="hold" nodeType="withEffect">
                                  <p:stCondLst>
                                    <p:cond delay="0"/>
                                  </p:stCondLst>
                                  <p:childTnLst>
                                    <p:animMotion origin="layout" path="M -0.02375 -0.14592 L -0.00672 -0.14592 C 0.00123 -0.14592 0.01022 -0.15999 0.01826 -0.162 C 0.02422 -0.162 0.03529 -0.1491 0.04021 -0.1491 C 0.04722 -0.1491 0.05422 -0.15296 0.06727 -0.15296 L 0.07626 -0.30793 L 0.08629 -0.12096 L 0.09821 -0.14592 L 0.10824 -0.15296 L 0.13228 -0.14693 C 0.14325 -0.14994 0.15224 -0.16284 0.16322 -0.16787 C 0.16728 -0.16887 0.17627 -0.16988 0.18223 -0.16787 C 0.18829 -0.16586 0.19321 -0.15195 0.19529 -0.15095 C 0.19822 -0.14693 0.20522 -0.15095 0.20929 -0.1491 L 0.21525 -0.14592 L 0.22623 -0.14592 " pathEditMode="relative" rAng="0" ptsTypes="AAAAAAAAAAAAAAAA">
                                      <p:cBhvr>
                                        <p:cTn id="6" dur="2000" fill="hold"/>
                                        <p:tgtEl>
                                          <p:spTgt spid="3"/>
                                        </p:tgtEl>
                                        <p:attrNameLst>
                                          <p:attrName>ppt_x</p:attrName>
                                          <p:attrName>ppt_y</p:attrName>
                                        </p:attrNameLst>
                                      </p:cBhvr>
                                      <p:rCtr x="12499" y="-6852"/>
                                    </p:animMotion>
                                  </p:childTnLst>
                                </p:cTn>
                              </p:par>
                            </p:childTnLst>
                          </p:cTn>
                        </p:par>
                        <p:par>
                          <p:cTn id="7" fill="hold">
                            <p:stCondLst>
                              <p:cond delay="2000"/>
                            </p:stCondLst>
                            <p:childTnLst>
                              <p:par>
                                <p:cTn id="8" presetID="6" presetClass="entr" presetSubtype="16"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2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edge">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696549">
            <a:off x="-248696" y="1118375"/>
            <a:ext cx="4536504" cy="3312368"/>
          </a:xfrm>
          <a:prstGeom prst="rect">
            <a:avLst/>
          </a:prstGeom>
        </p:spPr>
      </p:pic>
      <p:grpSp>
        <p:nvGrpSpPr>
          <p:cNvPr id="7" name="Group 6"/>
          <p:cNvGrpSpPr/>
          <p:nvPr/>
        </p:nvGrpSpPr>
        <p:grpSpPr>
          <a:xfrm>
            <a:off x="7087518" y="849462"/>
            <a:ext cx="9670058" cy="2736304"/>
            <a:chOff x="6054432" y="1997598"/>
            <a:chExt cx="9433048" cy="2736304"/>
          </a:xfrm>
        </p:grpSpPr>
        <p:sp>
          <p:nvSpPr>
            <p:cNvPr id="6" name="Cloud Callout 5"/>
            <p:cNvSpPr/>
            <p:nvPr/>
          </p:nvSpPr>
          <p:spPr>
            <a:xfrm>
              <a:off x="6054432" y="1997598"/>
              <a:ext cx="9433048" cy="2736304"/>
            </a:xfrm>
            <a:prstGeom prst="cloudCallout">
              <a:avLst>
                <a:gd name="adj1" fmla="val -25185"/>
                <a:gd name="adj2" fmla="val -11345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990536" y="2704030"/>
              <a:ext cx="8496944" cy="1323439"/>
            </a:xfrm>
            <a:prstGeom prst="rect">
              <a:avLst/>
            </a:prstGeom>
          </p:spPr>
          <p:txBody>
            <a:bodyPr wrap="square">
              <a:spAutoFit/>
            </a:bodyPr>
            <a:lstStyle/>
            <a:p>
              <a:r>
                <a:rPr lang="en-US" sz="4000" b="1" dirty="0" err="1">
                  <a:latin typeface="Times New Roman" panose="02020603050405020304" pitchFamily="18" charset="0"/>
                  <a:cs typeface="Times New Roman" panose="02020603050405020304" pitchFamily="18" charset="0"/>
                </a:rPr>
                <a:t>Sử</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dụng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ướt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lau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mũi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quan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sát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khăn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có</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gì</a:t>
              </a:r>
              <a:r>
                <a:rPr lang="en-US" sz="4000" b="1" dirty="0">
                  <a:latin typeface="Times New Roman" panose="02020603050405020304" pitchFamily="18" charset="0"/>
                  <a:cs typeface="Times New Roman" panose="02020603050405020304" pitchFamily="18" charset="0"/>
                </a:rPr>
                <a:t>?</a:t>
              </a:r>
            </a:p>
          </p:txBody>
        </p:sp>
      </p:gr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51562" t="31305" r="3646" b="3478"/>
          <a:stretch/>
        </p:blipFill>
        <p:spPr>
          <a:xfrm>
            <a:off x="6948984" y="3873798"/>
            <a:ext cx="6192688" cy="5400600"/>
          </a:xfrm>
          <a:prstGeom prst="rect">
            <a:avLst/>
          </a:prstGeom>
        </p:spPr>
      </p:pic>
      <p:sp>
        <p:nvSpPr>
          <p:cNvPr id="10" name="Rectangle 9"/>
          <p:cNvSpPr/>
          <p:nvPr/>
        </p:nvSpPr>
        <p:spPr>
          <a:xfrm>
            <a:off x="6948984" y="2406343"/>
            <a:ext cx="6192688" cy="1323439"/>
          </a:xfrm>
          <a:prstGeom prst="rect">
            <a:avLst/>
          </a:prstGeom>
          <a:solidFill>
            <a:schemeClr val="bg1"/>
          </a:solidFill>
          <a:ln>
            <a:solidFill>
              <a:schemeClr val="bg1"/>
            </a:solidFill>
          </a:ln>
        </p:spPr>
        <p:txBody>
          <a:bodyPr wrap="square">
            <a:spAutoFit/>
          </a:bodyPr>
          <a:lstStyle/>
          <a:p>
            <a:r>
              <a:rPr lang="en-US" sz="4000" b="1" dirty="0" err="1">
                <a:solidFill>
                  <a:srgbClr val="3506BA"/>
                </a:solidFill>
                <a:latin typeface="Times New Roman" panose="02020603050405020304" pitchFamily="18" charset="0"/>
                <a:cs typeface="Times New Roman" panose="02020603050405020304" pitchFamily="18" charset="0"/>
              </a:rPr>
              <a:t>Tớ</a:t>
            </a:r>
            <a:r>
              <a:rPr lang="en-US" sz="4000" b="1" dirty="0">
                <a:solidFill>
                  <a:srgbClr val="3506BA"/>
                </a:solidFill>
                <a:latin typeface="Times New Roman" panose="02020603050405020304" pitchFamily="18" charset="0"/>
                <a:cs typeface="Times New Roman" panose="02020603050405020304" pitchFamily="18" charset="0"/>
              </a:rPr>
              <a:t> </a:t>
            </a:r>
            <a:r>
              <a:rPr lang="en-US" sz="4000" b="1" dirty="0" err="1">
                <a:solidFill>
                  <a:srgbClr val="3506BA"/>
                </a:solidFill>
                <a:latin typeface="Times New Roman" panose="02020603050405020304" pitchFamily="18" charset="0"/>
                <a:cs typeface="Times New Roman" panose="02020603050405020304" pitchFamily="18" charset="0"/>
              </a:rPr>
              <a:t>nhìn</a:t>
            </a:r>
            <a:r>
              <a:rPr lang="en-US" sz="4000" b="1" dirty="0">
                <a:solidFill>
                  <a:srgbClr val="3506BA"/>
                </a:solidFill>
                <a:latin typeface="Times New Roman" panose="02020603050405020304" pitchFamily="18" charset="0"/>
                <a:cs typeface="Times New Roman" panose="02020603050405020304" pitchFamily="18" charset="0"/>
              </a:rPr>
              <a:t> </a:t>
            </a:r>
            <a:r>
              <a:rPr lang="en-US" sz="4000" b="1" dirty="0" err="1">
                <a:solidFill>
                  <a:srgbClr val="3506BA"/>
                </a:solidFill>
                <a:latin typeface="Times New Roman" panose="02020603050405020304" pitchFamily="18" charset="0"/>
                <a:cs typeface="Times New Roman" panose="02020603050405020304" pitchFamily="18" charset="0"/>
              </a:rPr>
              <a:t>thấy</a:t>
            </a:r>
            <a:r>
              <a:rPr lang="en-US" sz="4000" b="1" dirty="0">
                <a:solidFill>
                  <a:srgbClr val="3506BA"/>
                </a:solidFill>
                <a:latin typeface="Times New Roman" panose="02020603050405020304" pitchFamily="18" charset="0"/>
                <a:cs typeface="Times New Roman" panose="02020603050405020304" pitchFamily="18" charset="0"/>
              </a:rPr>
              <a:t> </a:t>
            </a:r>
            <a:r>
              <a:rPr lang="en-US" sz="4000" b="1" dirty="0" err="1">
                <a:solidFill>
                  <a:srgbClr val="3506BA"/>
                </a:solidFill>
                <a:latin typeface="Times New Roman" panose="02020603050405020304" pitchFamily="18" charset="0"/>
                <a:cs typeface="Times New Roman" panose="02020603050405020304" pitchFamily="18" charset="0"/>
              </a:rPr>
              <a:t>trên</a:t>
            </a:r>
            <a:r>
              <a:rPr lang="en-US" sz="4000" b="1" dirty="0">
                <a:solidFill>
                  <a:srgbClr val="3506BA"/>
                </a:solidFill>
                <a:latin typeface="Times New Roman" panose="02020603050405020304" pitchFamily="18" charset="0"/>
                <a:cs typeface="Times New Roman" panose="02020603050405020304" pitchFamily="18" charset="0"/>
              </a:rPr>
              <a:t> </a:t>
            </a:r>
            <a:r>
              <a:rPr lang="en-US" sz="4000" b="1" dirty="0" err="1">
                <a:solidFill>
                  <a:srgbClr val="3506BA"/>
                </a:solidFill>
                <a:latin typeface="Times New Roman" panose="02020603050405020304" pitchFamily="18" charset="0"/>
                <a:cs typeface="Times New Roman" panose="02020603050405020304" pitchFamily="18" charset="0"/>
              </a:rPr>
              <a:t>khăn</a:t>
            </a:r>
            <a:r>
              <a:rPr lang="en-US" sz="4000" b="1" dirty="0">
                <a:solidFill>
                  <a:srgbClr val="3506BA"/>
                </a:solidFill>
                <a:latin typeface="Times New Roman" panose="02020603050405020304" pitchFamily="18" charset="0"/>
                <a:cs typeface="Times New Roman" panose="02020603050405020304" pitchFamily="18" charset="0"/>
              </a:rPr>
              <a:t> </a:t>
            </a:r>
            <a:r>
              <a:rPr lang="en-US" sz="4000" b="1" dirty="0" err="1">
                <a:solidFill>
                  <a:srgbClr val="3506BA"/>
                </a:solidFill>
                <a:latin typeface="Times New Roman" panose="02020603050405020304" pitchFamily="18" charset="0"/>
                <a:cs typeface="Times New Roman" panose="02020603050405020304" pitchFamily="18" charset="0"/>
              </a:rPr>
              <a:t>có</a:t>
            </a:r>
            <a:r>
              <a:rPr lang="en-US" sz="4000" b="1" dirty="0">
                <a:solidFill>
                  <a:srgbClr val="3506BA"/>
                </a:solidFill>
                <a:latin typeface="Times New Roman" panose="02020603050405020304" pitchFamily="18" charset="0"/>
                <a:cs typeface="Times New Roman" panose="02020603050405020304" pitchFamily="18" charset="0"/>
              </a:rPr>
              <a:t> </a:t>
            </a:r>
            <a:r>
              <a:rPr lang="en-US" sz="4000" b="1" dirty="0" err="1">
                <a:solidFill>
                  <a:srgbClr val="3506BA"/>
                </a:solidFill>
                <a:latin typeface="Times New Roman" panose="02020603050405020304" pitchFamily="18" charset="0"/>
                <a:cs typeface="Times New Roman" panose="02020603050405020304" pitchFamily="18" charset="0"/>
              </a:rPr>
              <a:t>các</a:t>
            </a:r>
            <a:r>
              <a:rPr lang="en-US" sz="4000" b="1" dirty="0">
                <a:solidFill>
                  <a:srgbClr val="3506BA"/>
                </a:solidFill>
                <a:latin typeface="Times New Roman" panose="02020603050405020304" pitchFamily="18" charset="0"/>
                <a:cs typeface="Times New Roman" panose="02020603050405020304" pitchFamily="18" charset="0"/>
              </a:rPr>
              <a:t> </a:t>
            </a:r>
            <a:r>
              <a:rPr lang="en-US" sz="4000" b="1" dirty="0" err="1">
                <a:solidFill>
                  <a:srgbClr val="3506BA"/>
                </a:solidFill>
                <a:latin typeface="Times New Roman" panose="02020603050405020304" pitchFamily="18" charset="0"/>
                <a:cs typeface="Times New Roman" panose="02020603050405020304" pitchFamily="18" charset="0"/>
              </a:rPr>
              <a:t>chất</a:t>
            </a:r>
            <a:r>
              <a:rPr lang="en-US" sz="4000" b="1" dirty="0">
                <a:solidFill>
                  <a:srgbClr val="3506BA"/>
                </a:solidFill>
                <a:latin typeface="Times New Roman" panose="02020603050405020304" pitchFamily="18" charset="0"/>
                <a:cs typeface="Times New Roman" panose="02020603050405020304" pitchFamily="18" charset="0"/>
              </a:rPr>
              <a:t> </a:t>
            </a:r>
            <a:r>
              <a:rPr lang="en-US" sz="4000" b="1" dirty="0" err="1">
                <a:solidFill>
                  <a:srgbClr val="3506BA"/>
                </a:solidFill>
                <a:latin typeface="Times New Roman" panose="02020603050405020304" pitchFamily="18" charset="0"/>
                <a:cs typeface="Times New Roman" panose="02020603050405020304" pitchFamily="18" charset="0"/>
              </a:rPr>
              <a:t>nhầy</a:t>
            </a:r>
            <a:r>
              <a:rPr lang="en-US" sz="4000" b="1" dirty="0">
                <a:solidFill>
                  <a:srgbClr val="3506BA"/>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213546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1" presetClass="path" presetSubtype="0" accel="50000" decel="50000" fill="hold" nodeType="withEffect">
                                  <p:stCondLst>
                                    <p:cond delay="0"/>
                                  </p:stCondLst>
                                  <p:childTnLst>
                                    <p:animMotion origin="layout" path="M 0 0 C -0.008 0.008 -0.017 0.016 -0.021 0.026 C -0.025 0.037 -0.027 0.05 -0.029 0.063 C -0.031 0.076 -0.029 0.087 -0.027 0.099 C -0.025 0.11 -0.022 0.122 -0.015 0.132 C -0.009 0.142 0.001 0.15 0.012 0.156 C 0.022 0.162 0.034 0.166 0.046 0.168 C 0.058 0.17 0.07 0.17 0.081 0.168 C 0.093 0.166 0.104 0.161 0.113 0.153 C 0.122 0.146 0.13 0.137 0.134 0.126 C 0.139 0.116 0.141 0.102 0.141 0.091 C 0.142 0.08 0.141 0.067 0.136 0.056 C 0.131 0.046 0.122 0.038 0.11 0.034 C 0.098 0.031 0.086 0.035 0.078 0.042 C 0.071 0.049 0.066 0.06 0.065 0.073 C 0.065 0.086 0.066 0.098 0.071 0.108 C 0.076 0.118 0.075 0.12 0.095 0.133 C 0.113 0.147 0.131 0.143 0.142 0.144 C 0.153 0.144 0.162 0.14 0.173 0.136 C 0.185 0.131 0.195 0.122 0.202 0.114 C 0.209 0.106 0.212 0.096 0.216 0.08 C 0.219 0.064 0.219 0.056 0.219 0.044 C 0.219 0.032 0.219 0.02 0.219 0.008 E" pathEditMode="relative" ptsTypes="">
                                      <p:cBhvr>
                                        <p:cTn id="6" dur="2000" fill="hold"/>
                                        <p:tgtEl>
                                          <p:spTgt spid="3"/>
                                        </p:tgtEl>
                                        <p:attrNameLst>
                                          <p:attrName>ppt_x</p:attrName>
                                          <p:attrName>ppt_y</p:attrName>
                                        </p:attrNameLst>
                                      </p:cBhvr>
                                    </p:animMotion>
                                  </p:childTnLst>
                                </p:cTn>
                              </p:par>
                            </p:childTnLst>
                          </p:cTn>
                        </p:par>
                        <p:par>
                          <p:cTn id="7" fill="hold">
                            <p:stCondLst>
                              <p:cond delay="2000"/>
                            </p:stCondLst>
                            <p:childTnLst>
                              <p:par>
                                <p:cTn id="8" presetID="6" presetClass="entr" presetSubtype="16"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4328" y="1065486"/>
            <a:ext cx="15265696" cy="7632848"/>
          </a:xfrm>
          <a:prstGeom prst="rect">
            <a:avLst/>
          </a:prstGeom>
        </p:spPr>
      </p:pic>
    </p:spTree>
    <p:extLst>
      <p:ext uri="{BB962C8B-B14F-4D97-AF65-F5344CB8AC3E}">
        <p14:creationId xmlns:p14="http://schemas.microsoft.com/office/powerpoint/2010/main" val="3397690785"/>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8264" y="2217614"/>
            <a:ext cx="15769752" cy="4608512"/>
          </a:xfrm>
          <a:solidFill>
            <a:schemeClr val="bg1"/>
          </a:solidFill>
        </p:spPr>
        <p:txBody>
          <a:bodyPr>
            <a:noAutofit/>
          </a:bodyPr>
          <a:lstStyle/>
          <a:p>
            <a:pPr marL="0" indent="0" algn="just">
              <a:buNone/>
            </a:pPr>
            <a:r>
              <a:rPr lang="en-US" sz="4800" dirty="0">
                <a:latin typeface="Times New Roman" panose="02020603050405020304" pitchFamily="18" charset="0"/>
                <a:cs typeface="Times New Roman" panose="02020603050405020304" pitchFamily="18" charset="0"/>
              </a:rPr>
              <a:t>Các </a:t>
            </a:r>
            <a:r>
              <a:rPr lang="en-US" sz="4800" dirty="0" err="1">
                <a:latin typeface="Times New Roman" panose="02020603050405020304" pitchFamily="18" charset="0"/>
                <a:cs typeface="Times New Roman" panose="02020603050405020304" pitchFamily="18" charset="0"/>
              </a:rPr>
              <a:t>em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vừa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được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thực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hành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hoạt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động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nhìn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xem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trong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mũi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có</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những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gì</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biết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được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lông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mũi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giúp</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cản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bớt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bụi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bẩn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để</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không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khí</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phổi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sạch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hơn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Vậy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các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em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có</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biết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sự</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cần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thiết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việc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hít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thở</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ra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đúng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cách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gì</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sự</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cần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thiết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việc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phải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tránh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xa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nơi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khói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bụi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là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như</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thế</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nào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không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Chúng</a:t>
            </a:r>
            <a:r>
              <a:rPr lang="en-US" sz="4800" dirty="0">
                <a:latin typeface="Times New Roman" panose="02020603050405020304" pitchFamily="18" charset="0"/>
                <a:cs typeface="Times New Roman" panose="02020603050405020304" pitchFamily="18" charset="0"/>
              </a:rPr>
              <a:t> ta </a:t>
            </a:r>
            <a:r>
              <a:rPr lang="en-US" sz="4800" dirty="0" err="1">
                <a:latin typeface="Times New Roman" panose="02020603050405020304" pitchFamily="18" charset="0"/>
                <a:cs typeface="Times New Roman" panose="02020603050405020304" pitchFamily="18" charset="0"/>
              </a:rPr>
              <a:t>cùng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tìm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hiểu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những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vấn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đề</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này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trong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bài</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học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ngày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hôm</a:t>
            </a:r>
            <a:r>
              <a:rPr lang="en-US" sz="4800" dirty="0">
                <a:latin typeface="Times New Roman" panose="02020603050405020304" pitchFamily="18" charset="0"/>
                <a:cs typeface="Times New Roman" panose="02020603050405020304" pitchFamily="18" charset="0"/>
              </a:rPr>
              <a:t> nay - </a:t>
            </a:r>
            <a:r>
              <a:rPr lang="en-US" sz="4800" b="1" dirty="0" err="1">
                <a:latin typeface="Times New Roman" panose="02020603050405020304" pitchFamily="18" charset="0"/>
                <a:cs typeface="Times New Roman" panose="02020603050405020304" pitchFamily="18" charset="0"/>
              </a:rPr>
              <a:t>Bài</a:t>
            </a:r>
            <a:r>
              <a:rPr lang="en-US" sz="4800" b="1" dirty="0">
                <a:latin typeface="Times New Roman" panose="02020603050405020304" pitchFamily="18" charset="0"/>
                <a:cs typeface="Times New Roman" panose="02020603050405020304" pitchFamily="18" charset="0"/>
              </a:rPr>
              <a:t> 17: </a:t>
            </a:r>
            <a:r>
              <a:rPr lang="en-US" sz="4800" b="1" dirty="0" err="1">
                <a:latin typeface="Times New Roman" panose="02020603050405020304" pitchFamily="18" charset="0"/>
                <a:cs typeface="Times New Roman" panose="02020603050405020304" pitchFamily="18" charset="0"/>
              </a:rPr>
              <a:t>Bảo</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vệ</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cơ</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quan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hô</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hấp</a:t>
            </a:r>
            <a:r>
              <a:rPr lang="en-US" sz="4800" b="1" dirty="0">
                <a:latin typeface="Times New Roman" panose="02020603050405020304" pitchFamily="18" charset="0"/>
                <a:cs typeface="Times New Roman" panose="02020603050405020304" pitchFamily="18" charset="0"/>
              </a:rPr>
              <a:t>.</a:t>
            </a:r>
            <a:r>
              <a:rPr lang="en-US" sz="4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4592495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9" name="图片 2068" descr="2"/>
          <p:cNvPicPr>
            <a:picLocks noChangeAspect="1"/>
          </p:cNvPicPr>
          <p:nvPr/>
        </p:nvPicPr>
        <p:blipFill>
          <a:blip r:embed="rId3"/>
          <a:stretch>
            <a:fillRect/>
          </a:stretch>
        </p:blipFill>
        <p:spPr>
          <a:xfrm>
            <a:off x="1694656" y="776298"/>
            <a:ext cx="13465175" cy="8434388"/>
          </a:xfrm>
          <a:prstGeom prst="rect">
            <a:avLst/>
          </a:prstGeom>
          <a:noFill/>
          <a:ln w="9525">
            <a:noFill/>
          </a:ln>
        </p:spPr>
      </p:pic>
      <p:pic>
        <p:nvPicPr>
          <p:cNvPr id="2071" name="图片 2070" descr="4"/>
          <p:cNvPicPr>
            <a:picLocks noChangeAspect="1"/>
          </p:cNvPicPr>
          <p:nvPr/>
        </p:nvPicPr>
        <p:blipFill>
          <a:blip r:embed="rId4"/>
          <a:stretch>
            <a:fillRect/>
          </a:stretch>
        </p:blipFill>
        <p:spPr>
          <a:xfrm>
            <a:off x="0" y="4579938"/>
            <a:ext cx="16778288" cy="4895850"/>
          </a:xfrm>
          <a:prstGeom prst="rect">
            <a:avLst/>
          </a:prstGeom>
          <a:noFill/>
          <a:ln w="9525">
            <a:noFill/>
          </a:ln>
        </p:spPr>
      </p:pic>
      <p:sp>
        <p:nvSpPr>
          <p:cNvPr id="2056" name="文本框 2055"/>
          <p:cNvSpPr txBox="1"/>
          <p:nvPr/>
        </p:nvSpPr>
        <p:spPr>
          <a:xfrm>
            <a:off x="972320" y="849462"/>
            <a:ext cx="15337704" cy="2631490"/>
          </a:xfrm>
          <a:prstGeom prst="rect">
            <a:avLst/>
          </a:prstGeom>
          <a:noFill/>
          <a:ln w="9525">
            <a:noFill/>
          </a:ln>
        </p:spPr>
        <p:txBody>
          <a:bodyPr wrap="square">
            <a:spAutoFit/>
          </a:bodyPr>
          <a:lstStyle/>
          <a:p>
            <a:pPr marL="0" marR="0" lvl="0" indent="0" algn="ctr" defTabSz="1500505" eaLnBrk="1" fontAlgn="base" latinLnBrk="0" hangingPunct="1">
              <a:lnSpc>
                <a:spcPct val="100000"/>
              </a:lnSpc>
              <a:spcBef>
                <a:spcPct val="50000"/>
              </a:spcBef>
              <a:spcAft>
                <a:spcPct val="0"/>
              </a:spcAft>
              <a:buClrTx/>
              <a:buSzTx/>
              <a:buFontTx/>
              <a:buNone/>
              <a:tabLst/>
              <a:defRPr/>
            </a:pPr>
            <a:r>
              <a:rPr kumimoji="0" lang="en-US" altLang="zh-CN" sz="6600" b="1" i="0" u="none" strike="noStrike" kern="1200" cap="none" spc="0" normalizeH="0" baseline="0" noProof="0" dirty="0" err="1">
                <a:ln>
                  <a:noFill/>
                </a:ln>
                <a:effectLst/>
                <a:uLnTx/>
                <a:uFillTx/>
                <a:latin typeface="Times New Roman" pitchFamily="18" charset="0"/>
                <a:ea typeface="黑体" panose="02010609060101010101" pitchFamily="2" charset="-122"/>
                <a:cs typeface="Times New Roman" pitchFamily="18" charset="0"/>
              </a:rPr>
              <a:t>Thứ</a:t>
            </a:r>
            <a:r>
              <a:rPr kumimoji="0" lang="en-US" altLang="zh-CN" sz="6600" b="1" i="0" u="none" strike="noStrike" kern="1200" cap="none" spc="0" normalizeH="0" noProof="0" dirty="0">
                <a:ln>
                  <a:noFill/>
                </a:ln>
                <a:effectLst/>
                <a:uLnTx/>
                <a:uFillTx/>
                <a:latin typeface="Times New Roman" pitchFamily="18" charset="0"/>
                <a:ea typeface="黑体" panose="02010609060101010101" pitchFamily="2" charset="-122"/>
                <a:cs typeface="Times New Roman" pitchFamily="18" charset="0"/>
              </a:rPr>
              <a:t> </a:t>
            </a:r>
            <a:r>
              <a:rPr kumimoji="0" lang="en-US" altLang="zh-CN" sz="6600" b="1" i="0" u="none" strike="noStrike" kern="1200" cap="none" spc="0" normalizeH="0" noProof="0" dirty="0" err="1">
                <a:ln>
                  <a:noFill/>
                </a:ln>
                <a:effectLst/>
                <a:uLnTx/>
                <a:uFillTx/>
                <a:latin typeface="Times New Roman" pitchFamily="18" charset="0"/>
                <a:ea typeface="黑体" panose="02010609060101010101" pitchFamily="2" charset="-122"/>
                <a:cs typeface="Times New Roman" pitchFamily="18" charset="0"/>
              </a:rPr>
              <a:t>Sáu</a:t>
            </a:r>
            <a:r>
              <a:rPr kumimoji="0" lang="en-US" altLang="zh-CN" sz="6600" b="1" i="0" u="none" strike="noStrike" kern="1200" cap="none" spc="0" normalizeH="0" noProof="0" dirty="0">
                <a:ln>
                  <a:noFill/>
                </a:ln>
                <a:effectLst/>
                <a:uLnTx/>
                <a:uFillTx/>
                <a:latin typeface="Times New Roman" pitchFamily="18" charset="0"/>
                <a:ea typeface="黑体" panose="02010609060101010101" pitchFamily="2" charset="-122"/>
                <a:cs typeface="Times New Roman" pitchFamily="18" charset="0"/>
              </a:rPr>
              <a:t> </a:t>
            </a:r>
            <a:r>
              <a:rPr kumimoji="0" lang="en-US" altLang="zh-CN" sz="6600" b="1" i="0" u="none" strike="noStrike" kern="1200" cap="none" spc="0" normalizeH="0" noProof="0" dirty="0" err="1">
                <a:ln>
                  <a:noFill/>
                </a:ln>
                <a:effectLst/>
                <a:uLnTx/>
                <a:uFillTx/>
                <a:latin typeface="Times New Roman" pitchFamily="18" charset="0"/>
                <a:ea typeface="黑体" panose="02010609060101010101" pitchFamily="2" charset="-122"/>
                <a:cs typeface="Times New Roman" pitchFamily="18" charset="0"/>
              </a:rPr>
              <a:t>ngày</a:t>
            </a:r>
            <a:r>
              <a:rPr kumimoji="0" lang="en-US" altLang="zh-CN" sz="6600" b="1" i="0" u="none" strike="noStrike" kern="1200" cap="none" spc="0" normalizeH="0" noProof="0" dirty="0">
                <a:ln>
                  <a:noFill/>
                </a:ln>
                <a:effectLst/>
                <a:uLnTx/>
                <a:uFillTx/>
                <a:latin typeface="Times New Roman" pitchFamily="18" charset="0"/>
                <a:ea typeface="黑体" panose="02010609060101010101" pitchFamily="2" charset="-122"/>
                <a:cs typeface="Times New Roman" pitchFamily="18" charset="0"/>
              </a:rPr>
              <a:t> 21 </a:t>
            </a:r>
            <a:r>
              <a:rPr kumimoji="0" lang="en-US" altLang="zh-CN" sz="6600" b="1" i="0" u="none" strike="noStrike" kern="1200" cap="none" spc="0" normalizeH="0" noProof="0" dirty="0" err="1">
                <a:ln>
                  <a:noFill/>
                </a:ln>
                <a:effectLst/>
                <a:uLnTx/>
                <a:uFillTx/>
                <a:latin typeface="Times New Roman" pitchFamily="18" charset="0"/>
                <a:ea typeface="黑体" panose="02010609060101010101" pitchFamily="2" charset="-122"/>
                <a:cs typeface="Times New Roman" pitchFamily="18" charset="0"/>
              </a:rPr>
              <a:t>tháng</a:t>
            </a:r>
            <a:r>
              <a:rPr kumimoji="0" lang="en-US" altLang="zh-CN" sz="6600" b="1" i="0" u="none" strike="noStrike" kern="1200" cap="none" spc="0" normalizeH="0" noProof="0" dirty="0">
                <a:ln>
                  <a:noFill/>
                </a:ln>
                <a:effectLst/>
                <a:uLnTx/>
                <a:uFillTx/>
                <a:latin typeface="Times New Roman" pitchFamily="18" charset="0"/>
                <a:ea typeface="黑体" panose="02010609060101010101" pitchFamily="2" charset="-122"/>
                <a:cs typeface="Times New Roman" pitchFamily="18" charset="0"/>
              </a:rPr>
              <a:t> 3 </a:t>
            </a:r>
            <a:r>
              <a:rPr kumimoji="0" lang="en-US" altLang="zh-CN" sz="6600" b="1" i="0" u="none" strike="noStrike" kern="1200" cap="none" spc="0" normalizeH="0" noProof="0" dirty="0" err="1">
                <a:ln>
                  <a:noFill/>
                </a:ln>
                <a:effectLst/>
                <a:uLnTx/>
                <a:uFillTx/>
                <a:latin typeface="Times New Roman" pitchFamily="18" charset="0"/>
                <a:ea typeface="黑体" panose="02010609060101010101" pitchFamily="2" charset="-122"/>
                <a:cs typeface="Times New Roman" pitchFamily="18" charset="0"/>
              </a:rPr>
              <a:t>năm</a:t>
            </a:r>
            <a:r>
              <a:rPr kumimoji="0" lang="en-US" altLang="zh-CN" sz="6600" b="1" i="0" u="none" strike="noStrike" kern="1200" cap="none" spc="0" normalizeH="0" noProof="0" dirty="0">
                <a:ln>
                  <a:noFill/>
                </a:ln>
                <a:effectLst/>
                <a:uLnTx/>
                <a:uFillTx/>
                <a:latin typeface="Times New Roman" pitchFamily="18" charset="0"/>
                <a:ea typeface="黑体" panose="02010609060101010101" pitchFamily="2" charset="-122"/>
                <a:cs typeface="Times New Roman" pitchFamily="18" charset="0"/>
              </a:rPr>
              <a:t> 2025</a:t>
            </a:r>
          </a:p>
          <a:p>
            <a:pPr marL="0" marR="0" lvl="0" indent="0" algn="ctr" defTabSz="1500505" eaLnBrk="1" fontAlgn="base" latinLnBrk="0" hangingPunct="1">
              <a:lnSpc>
                <a:spcPct val="100000"/>
              </a:lnSpc>
              <a:spcBef>
                <a:spcPct val="50000"/>
              </a:spcBef>
              <a:spcAft>
                <a:spcPct val="0"/>
              </a:spcAft>
              <a:buClrTx/>
              <a:buSzTx/>
              <a:buFontTx/>
              <a:buNone/>
              <a:tabLst/>
              <a:defRPr/>
            </a:pPr>
            <a:r>
              <a:rPr lang="en-US" altLang="zh-CN" sz="6600" b="1" u="sng" dirty="0" err="1">
                <a:latin typeface="Times New Roman" pitchFamily="18" charset="0"/>
                <a:ea typeface="黑体" panose="02010609060101010101" pitchFamily="2" charset="-122"/>
                <a:cs typeface="Times New Roman" pitchFamily="18" charset="0"/>
              </a:rPr>
              <a:t>Tự</a:t>
            </a:r>
            <a:r>
              <a:rPr lang="en-US" altLang="zh-CN" sz="6600" b="1" u="sng" dirty="0">
                <a:latin typeface="Times New Roman" pitchFamily="18" charset="0"/>
                <a:ea typeface="黑体" panose="02010609060101010101" pitchFamily="2" charset="-122"/>
                <a:cs typeface="Times New Roman" pitchFamily="18" charset="0"/>
              </a:rPr>
              <a:t> </a:t>
            </a:r>
            <a:r>
              <a:rPr lang="en-US" altLang="zh-CN" sz="6600" b="1" u="sng" dirty="0" err="1">
                <a:latin typeface="Times New Roman" pitchFamily="18" charset="0"/>
                <a:ea typeface="黑体" panose="02010609060101010101" pitchFamily="2" charset="-122"/>
                <a:cs typeface="Times New Roman" pitchFamily="18" charset="0"/>
              </a:rPr>
              <a:t>nhiên</a:t>
            </a:r>
            <a:r>
              <a:rPr lang="en-US" altLang="zh-CN" sz="6600" b="1" u="sng" dirty="0">
                <a:latin typeface="Times New Roman" pitchFamily="18" charset="0"/>
                <a:ea typeface="黑体" panose="02010609060101010101" pitchFamily="2" charset="-122"/>
                <a:cs typeface="Times New Roman" pitchFamily="18" charset="0"/>
              </a:rPr>
              <a:t> </a:t>
            </a:r>
            <a:r>
              <a:rPr lang="en-US" altLang="zh-CN" sz="6600" b="1" u="sng" dirty="0" err="1">
                <a:latin typeface="Times New Roman" pitchFamily="18" charset="0"/>
                <a:ea typeface="黑体" panose="02010609060101010101" pitchFamily="2" charset="-122"/>
                <a:cs typeface="Times New Roman" pitchFamily="18" charset="0"/>
              </a:rPr>
              <a:t>và</a:t>
            </a:r>
            <a:r>
              <a:rPr lang="en-US" altLang="zh-CN" sz="6600" b="1" u="sng" dirty="0">
                <a:latin typeface="Times New Roman" pitchFamily="18" charset="0"/>
                <a:ea typeface="黑体" panose="02010609060101010101" pitchFamily="2" charset="-122"/>
                <a:cs typeface="Times New Roman" pitchFamily="18" charset="0"/>
              </a:rPr>
              <a:t> </a:t>
            </a:r>
            <a:r>
              <a:rPr lang="en-US" altLang="zh-CN" sz="6600" b="1" u="sng" dirty="0" err="1">
                <a:latin typeface="Times New Roman" pitchFamily="18" charset="0"/>
                <a:ea typeface="黑体" panose="02010609060101010101" pitchFamily="2" charset="-122"/>
                <a:cs typeface="Times New Roman" pitchFamily="18" charset="0"/>
              </a:rPr>
              <a:t>xã</a:t>
            </a:r>
            <a:r>
              <a:rPr lang="en-US" altLang="zh-CN" sz="6600" b="1" u="sng" dirty="0">
                <a:latin typeface="Times New Roman" pitchFamily="18" charset="0"/>
                <a:ea typeface="黑体" panose="02010609060101010101" pitchFamily="2" charset="-122"/>
                <a:cs typeface="Times New Roman" pitchFamily="18" charset="0"/>
              </a:rPr>
              <a:t> </a:t>
            </a:r>
            <a:r>
              <a:rPr lang="en-US" altLang="zh-CN" sz="6600" b="1" u="sng" dirty="0" err="1">
                <a:latin typeface="Times New Roman" pitchFamily="18" charset="0"/>
                <a:ea typeface="黑体" panose="02010609060101010101" pitchFamily="2" charset="-122"/>
                <a:cs typeface="Times New Roman" pitchFamily="18" charset="0"/>
              </a:rPr>
              <a:t>hội</a:t>
            </a:r>
            <a:endParaRPr kumimoji="0" lang="en-US" altLang="zh-CN" sz="6600" b="1" i="0" u="sng" strike="noStrike" kern="1200" cap="none" spc="0" normalizeH="0" baseline="0" noProof="0" dirty="0">
              <a:ln>
                <a:noFill/>
              </a:ln>
              <a:effectLst/>
              <a:uLnTx/>
              <a:uFillTx/>
              <a:latin typeface="Times New Roman" pitchFamily="18" charset="0"/>
              <a:ea typeface="黑体" panose="02010609060101010101" pitchFamily="2" charset="-122"/>
              <a:cs typeface="Times New Roman" pitchFamily="18" charset="0"/>
            </a:endParaRPr>
          </a:p>
        </p:txBody>
      </p:sp>
      <p:pic>
        <p:nvPicPr>
          <p:cNvPr id="2070" name="图片 2069" descr="3"/>
          <p:cNvPicPr>
            <a:picLocks noChangeAspect="1"/>
          </p:cNvPicPr>
          <p:nvPr/>
        </p:nvPicPr>
        <p:blipFill>
          <a:blip r:embed="rId5"/>
          <a:stretch>
            <a:fillRect/>
          </a:stretch>
        </p:blipFill>
        <p:spPr>
          <a:xfrm>
            <a:off x="2052638" y="5818014"/>
            <a:ext cx="12749212" cy="3168824"/>
          </a:xfrm>
          <a:prstGeom prst="rect">
            <a:avLst/>
          </a:prstGeom>
          <a:noFill/>
          <a:ln w="9525">
            <a:noFill/>
          </a:ln>
        </p:spPr>
      </p:pic>
      <p:sp>
        <p:nvSpPr>
          <p:cNvPr id="4" name="Rectangle 1"/>
          <p:cNvSpPr>
            <a:spLocks noChangeArrowheads="1"/>
          </p:cNvSpPr>
          <p:nvPr/>
        </p:nvSpPr>
        <p:spPr bwMode="auto">
          <a:xfrm>
            <a:off x="2266963" y="4341212"/>
            <a:ext cx="1677828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rPr>
            </a:b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5" name="Rectangle 4"/>
          <p:cNvSpPr/>
          <p:nvPr/>
        </p:nvSpPr>
        <p:spPr>
          <a:xfrm>
            <a:off x="1010420" y="3885496"/>
            <a:ext cx="14833648" cy="1107996"/>
          </a:xfrm>
          <a:prstGeom prst="rect">
            <a:avLst/>
          </a:prstGeom>
        </p:spPr>
        <p:txBody>
          <a:bodyPr wrap="square">
            <a:spAutoFit/>
          </a:bodyPr>
          <a:lstStyle/>
          <a:p>
            <a:pPr marL="0" marR="0" lvl="0" indent="0" algn="l" defTabSz="914400" eaLnBrk="1" fontAlgn="base" latinLnBrk="0" hangingPunct="1">
              <a:lnSpc>
                <a:spcPct val="100000"/>
              </a:lnSpc>
              <a:spcBef>
                <a:spcPct val="0"/>
              </a:spcBef>
              <a:spcAft>
                <a:spcPct val="0"/>
              </a:spcAft>
              <a:buClrTx/>
              <a:buSzTx/>
              <a:buFontTx/>
              <a:buNone/>
              <a:tabLst/>
              <a:defRPr/>
            </a:pPr>
            <a:r>
              <a:rPr kumimoji="0" lang="vi-VN" sz="6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rPr>
              <a:t>Bài 1</a:t>
            </a:r>
            <a:r>
              <a:rPr kumimoji="0" lang="en-US" sz="6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rPr>
              <a:t>7</a:t>
            </a:r>
            <a:r>
              <a:rPr kumimoji="0" lang="vi-VN" sz="6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rPr>
              <a:t>: </a:t>
            </a:r>
            <a:r>
              <a:rPr kumimoji="0" lang="en-US" sz="6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cs typeface="Times New Roman" pitchFamily="18" charset="0"/>
              </a:rPr>
              <a:t>Bảo</a:t>
            </a:r>
            <a:r>
              <a:rPr kumimoji="0" lang="en-US" sz="66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Times New Roman" pitchFamily="18" charset="0"/>
                <a:cs typeface="Times New Roman" pitchFamily="18" charset="0"/>
              </a:rPr>
              <a:t> </a:t>
            </a:r>
            <a:r>
              <a:rPr kumimoji="0" lang="en-US" sz="66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cs typeface="Times New Roman" pitchFamily="18" charset="0"/>
              </a:rPr>
              <a:t>vệ</a:t>
            </a:r>
            <a:r>
              <a:rPr kumimoji="0" lang="en-US" sz="66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Times New Roman" pitchFamily="18" charset="0"/>
                <a:cs typeface="Times New Roman" pitchFamily="18" charset="0"/>
              </a:rPr>
              <a:t> </a:t>
            </a:r>
            <a:r>
              <a:rPr lang="en-US" sz="6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a:t>
            </a:r>
            <a:r>
              <a:rPr kumimoji="0" lang="vi-VN" sz="6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cs typeface="Times New Roman" pitchFamily="18" charset="0"/>
              </a:rPr>
              <a:t>ơ </a:t>
            </a:r>
            <a:r>
              <a:rPr kumimoji="0" lang="vi-VN" sz="6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rPr>
              <a:t>quan hô hấp</a:t>
            </a:r>
            <a:r>
              <a:rPr kumimoji="0" lang="en-US" sz="6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rPr>
              <a:t> </a:t>
            </a:r>
            <a:r>
              <a:rPr kumimoji="0" lang="en-US" sz="6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cs typeface="Times New Roman" pitchFamily="18" charset="0"/>
              </a:rPr>
              <a:t>( </a:t>
            </a:r>
            <a:r>
              <a:rPr kumimoji="0" lang="en-US" sz="6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cs typeface="Times New Roman" pitchFamily="18" charset="0"/>
              </a:rPr>
              <a:t>tiết</a:t>
            </a:r>
            <a:r>
              <a:rPr kumimoji="0" lang="en-US" sz="66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Times New Roman" pitchFamily="18" charset="0"/>
                <a:cs typeface="Times New Roman" pitchFamily="18" charset="0"/>
              </a:rPr>
              <a:t> 1)</a:t>
            </a:r>
            <a:endParaRPr kumimoji="0" lang="vi-VN" sz="6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14125513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图片 8195" descr="12"/>
          <p:cNvPicPr>
            <a:picLocks noChangeAspect="1"/>
          </p:cNvPicPr>
          <p:nvPr/>
        </p:nvPicPr>
        <p:blipFill>
          <a:blip r:embed="rId3"/>
          <a:stretch>
            <a:fillRect/>
          </a:stretch>
        </p:blipFill>
        <p:spPr>
          <a:xfrm>
            <a:off x="0" y="7989888"/>
            <a:ext cx="16778288" cy="1485900"/>
          </a:xfrm>
          <a:prstGeom prst="rect">
            <a:avLst/>
          </a:prstGeom>
          <a:noFill/>
          <a:ln w="9525">
            <a:noFill/>
          </a:ln>
        </p:spPr>
      </p:pic>
      <p:pic>
        <p:nvPicPr>
          <p:cNvPr id="8197" name="图片 8196" descr="20"/>
          <p:cNvPicPr>
            <a:picLocks noChangeAspect="1"/>
          </p:cNvPicPr>
          <p:nvPr/>
        </p:nvPicPr>
        <p:blipFill rotWithShape="1">
          <a:blip r:embed="rId4"/>
          <a:srcRect l="27358"/>
          <a:stretch/>
        </p:blipFill>
        <p:spPr>
          <a:xfrm>
            <a:off x="756296" y="777454"/>
            <a:ext cx="14349114" cy="7687935"/>
          </a:xfrm>
          <a:prstGeom prst="rect">
            <a:avLst/>
          </a:prstGeom>
          <a:noFill/>
          <a:ln w="9525">
            <a:noFill/>
          </a:ln>
        </p:spPr>
      </p:pic>
      <p:sp>
        <p:nvSpPr>
          <p:cNvPr id="7" name="文本框 2055"/>
          <p:cNvSpPr txBox="1"/>
          <p:nvPr/>
        </p:nvSpPr>
        <p:spPr>
          <a:xfrm>
            <a:off x="5057254" y="3307894"/>
            <a:ext cx="10244658" cy="1862048"/>
          </a:xfrm>
          <a:prstGeom prst="rect">
            <a:avLst/>
          </a:prstGeom>
          <a:noFill/>
          <a:ln w="9525">
            <a:noFill/>
          </a:ln>
        </p:spPr>
        <p:txBody>
          <a:bodyPr wrap="square">
            <a:spAutoFit/>
          </a:bodyPr>
          <a:lstStyle/>
          <a:p>
            <a:pPr lvl="0" defTabSz="1500505">
              <a:spcBef>
                <a:spcPct val="50000"/>
              </a:spcBef>
            </a:pPr>
            <a:r>
              <a:rPr lang="en-US" altLang="zh-CN" sz="11500" b="1" dirty="0" err="1">
                <a:solidFill>
                  <a:srgbClr val="C00000"/>
                </a:solidFill>
                <a:latin typeface="Times New Roman" pitchFamily="18" charset="0"/>
                <a:ea typeface="黑体" panose="02010609060101010101" pitchFamily="2" charset="-122"/>
                <a:cs typeface="Times New Roman" pitchFamily="18" charset="0"/>
              </a:rPr>
              <a:t>Khám</a:t>
            </a:r>
            <a:r>
              <a:rPr lang="en-US" altLang="zh-CN" sz="11500" b="1" dirty="0">
                <a:solidFill>
                  <a:srgbClr val="C00000"/>
                </a:solidFill>
                <a:latin typeface="Times New Roman" pitchFamily="18" charset="0"/>
                <a:ea typeface="黑体" panose="02010609060101010101" pitchFamily="2" charset="-122"/>
                <a:cs typeface="Times New Roman" pitchFamily="18" charset="0"/>
              </a:rPr>
              <a:t> </a:t>
            </a:r>
            <a:r>
              <a:rPr lang="en-US" altLang="zh-CN" sz="11500" b="1" dirty="0" err="1">
                <a:solidFill>
                  <a:srgbClr val="C00000"/>
                </a:solidFill>
                <a:latin typeface="Times New Roman" pitchFamily="18" charset="0"/>
                <a:ea typeface="黑体" panose="02010609060101010101" pitchFamily="2" charset="-122"/>
                <a:cs typeface="Times New Roman" pitchFamily="18" charset="0"/>
              </a:rPr>
              <a:t>phá</a:t>
            </a:r>
            <a:endParaRPr lang="en-US" altLang="zh-CN" sz="11500" b="1" dirty="0">
              <a:solidFill>
                <a:srgbClr val="C00000"/>
              </a:solidFill>
              <a:latin typeface="Times New Roman" pitchFamily="18" charset="0"/>
              <a:ea typeface="黑体" panose="02010609060101010101" pitchFamily="2" charset="-122"/>
              <a:cs typeface="Times New Roman" pitchFamily="18" charset="0"/>
            </a:endParaRPr>
          </a:p>
        </p:txBody>
      </p:sp>
    </p:spTree>
    <p:extLst>
      <p:ext uri="{BB962C8B-B14F-4D97-AF65-F5344CB8AC3E}">
        <p14:creationId xmlns:p14="http://schemas.microsoft.com/office/powerpoint/2010/main" val="11987450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additive="base">
                                        <p:cTn id="7" dur="500" fill="hold"/>
                                        <p:tgtEl>
                                          <p:spTgt spid="8196"/>
                                        </p:tgtEl>
                                        <p:attrNameLst>
                                          <p:attrName>ppt_x</p:attrName>
                                        </p:attrNameLst>
                                      </p:cBhvr>
                                      <p:tavLst>
                                        <p:tav tm="0">
                                          <p:val>
                                            <p:strVal val="#ppt_x"/>
                                          </p:val>
                                        </p:tav>
                                        <p:tav tm="100000">
                                          <p:val>
                                            <p:strVal val="#ppt_x"/>
                                          </p:val>
                                        </p:tav>
                                      </p:tavLst>
                                    </p:anim>
                                    <p:anim calcmode="lin" valueType="num">
                                      <p:cBhvr additive="base">
                                        <p:cTn id="8" dur="500" fill="hold"/>
                                        <p:tgtEl>
                                          <p:spTgt spid="819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5" presetClass="entr" presetSubtype="0" fill="hold" nodeType="afterEffect">
                                  <p:stCondLst>
                                    <p:cond delay="0"/>
                                  </p:stCondLst>
                                  <p:childTnLst>
                                    <p:set>
                                      <p:cBhvr>
                                        <p:cTn id="11" dur="1" fill="hold">
                                          <p:stCondLst>
                                            <p:cond delay="0"/>
                                          </p:stCondLst>
                                        </p:cTn>
                                        <p:tgtEl>
                                          <p:spTgt spid="8197"/>
                                        </p:tgtEl>
                                        <p:attrNameLst>
                                          <p:attrName>style.visibility</p:attrName>
                                        </p:attrNameLst>
                                      </p:cBhvr>
                                      <p:to>
                                        <p:strVal val="visible"/>
                                      </p:to>
                                    </p:set>
                                    <p:anim calcmode="lin" valueType="num">
                                      <p:cBhvr>
                                        <p:cTn id="12" dur="1000" fill="hold"/>
                                        <p:tgtEl>
                                          <p:spTgt spid="8197"/>
                                        </p:tgtEl>
                                        <p:attrNameLst>
                                          <p:attrName>ppt_w</p:attrName>
                                        </p:attrNameLst>
                                      </p:cBhvr>
                                      <p:tavLst>
                                        <p:tav tm="0">
                                          <p:val>
                                            <p:fltVal val="0"/>
                                          </p:val>
                                        </p:tav>
                                        <p:tav tm="100000">
                                          <p:val>
                                            <p:strVal val="#ppt_w"/>
                                          </p:val>
                                        </p:tav>
                                      </p:tavLst>
                                    </p:anim>
                                    <p:anim calcmode="lin" valueType="num">
                                      <p:cBhvr>
                                        <p:cTn id="13" dur="1000" fill="hold"/>
                                        <p:tgtEl>
                                          <p:spTgt spid="8197"/>
                                        </p:tgtEl>
                                        <p:attrNameLst>
                                          <p:attrName>ppt_h</p:attrName>
                                        </p:attrNameLst>
                                      </p:cBhvr>
                                      <p:tavLst>
                                        <p:tav tm="0">
                                          <p:val>
                                            <p:fltVal val="0"/>
                                          </p:val>
                                        </p:tav>
                                        <p:tav tm="100000">
                                          <p:val>
                                            <p:strVal val="#ppt_h"/>
                                          </p:val>
                                        </p:tav>
                                      </p:tavLst>
                                    </p:anim>
                                    <p:anim calcmode="lin" valueType="num">
                                      <p:cBhvr>
                                        <p:cTn id="14" dur="1000" fill="hold"/>
                                        <p:tgtEl>
                                          <p:spTgt spid="8197"/>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197"/>
                                        </p:tgtEl>
                                        <p:attrNameLst>
                                          <p:attrName>ppt_y</p:attrName>
                                        </p:attrNameLst>
                                      </p:cBhvr>
                                      <p:tavLst>
                                        <p:tav tm="0" fmla="#ppt_y+(sin(-2*pi*(1-$))*-#ppt_x+cos(-2*pi*(1-$))*(1-#ppt_y))*(1-$)">
                                          <p:val>
                                            <p:fltVal val="0"/>
                                          </p:val>
                                        </p:tav>
                                        <p:tav tm="100000">
                                          <p:val>
                                            <p:fltVal val="1"/>
                                          </p:val>
                                        </p:tav>
                                      </p:tavLst>
                                    </p:anim>
                                  </p:childTnLst>
                                </p:cTn>
                              </p:par>
                            </p:childTnLst>
                          </p:cTn>
                        </p:par>
                        <p:par>
                          <p:cTn id="16" fill="hold">
                            <p:stCondLst>
                              <p:cond delay="1500"/>
                            </p:stCondLst>
                            <p:childTnLst>
                              <p:par>
                                <p:cTn id="17" presetID="27" presetClass="entr" presetSubtype="0" fill="hold" grpId="0" nodeType="afterEffect">
                                  <p:stCondLst>
                                    <p:cond delay="0"/>
                                  </p:stCondLst>
                                  <p:iterate type="lt">
                                    <p:tmPct val="50000"/>
                                  </p:iterate>
                                  <p:childTnLst>
                                    <p:set>
                                      <p:cBhvr>
                                        <p:cTn id="18" dur="1" fill="hold">
                                          <p:stCondLst>
                                            <p:cond delay="0"/>
                                          </p:stCondLst>
                                        </p:cTn>
                                        <p:tgtEl>
                                          <p:spTgt spid="7"/>
                                        </p:tgtEl>
                                        <p:attrNameLst>
                                          <p:attrName>style.visibility</p:attrName>
                                        </p:attrNameLst>
                                      </p:cBhvr>
                                      <p:to>
                                        <p:strVal val="visible"/>
                                      </p:to>
                                    </p:set>
                                    <p:anim calcmode="discrete" valueType="clr">
                                      <p:cBhvr override="childStyle">
                                        <p:cTn id="19" dur="50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0" dur="500"/>
                                        <p:tgtEl>
                                          <p:spTgt spid="7"/>
                                        </p:tgtEl>
                                        <p:attrNameLst>
                                          <p:attrName>fillcolor</p:attrName>
                                        </p:attrNameLst>
                                      </p:cBhvr>
                                      <p:tavLst>
                                        <p:tav tm="0">
                                          <p:val>
                                            <p:clrVal>
                                              <a:schemeClr val="accent2"/>
                                            </p:clrVal>
                                          </p:val>
                                        </p:tav>
                                        <p:tav tm="50000">
                                          <p:val>
                                            <p:clrVal>
                                              <a:schemeClr val="hlink"/>
                                            </p:clrVal>
                                          </p:val>
                                        </p:tav>
                                      </p:tavLst>
                                    </p:anim>
                                    <p:set>
                                      <p:cBhvr>
                                        <p:cTn id="21" dur="50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4|0.6|0.9"/>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830</TotalTime>
  <Words>1067</Words>
  <Application>Microsoft Office PowerPoint</Application>
  <PresentationFormat>Custom</PresentationFormat>
  <Paragraphs>85</Paragraphs>
  <Slides>37</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等线</vt:lpstr>
      <vt:lpstr>Arial</vt:lpstr>
      <vt:lpstr>Calibri</vt:lpstr>
      <vt:lpstr>Calibri Light</vt:lpstr>
      <vt:lpstr>Times New Roman</vt:lpstr>
      <vt:lpstr>方正静蕾简体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MC SYSTEM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Administrator</cp:lastModifiedBy>
  <cp:revision>128</cp:revision>
  <dcterms:created xsi:type="dcterms:W3CDTF">2015-09-14T06:10:05Z</dcterms:created>
  <dcterms:modified xsi:type="dcterms:W3CDTF">2025-03-20T01:20:12Z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2052-10.1.0.6065</vt:lpwstr>
  </property>
</Properties>
</file>