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5" r:id="rId2"/>
  </p:sldMasterIdLst>
  <p:notesMasterIdLst>
    <p:notesMasterId r:id="rId15"/>
  </p:notesMasterIdLst>
  <p:sldIdLst>
    <p:sldId id="323" r:id="rId3"/>
    <p:sldId id="336" r:id="rId4"/>
    <p:sldId id="256" r:id="rId5"/>
    <p:sldId id="317" r:id="rId6"/>
    <p:sldId id="318" r:id="rId7"/>
    <p:sldId id="329" r:id="rId8"/>
    <p:sldId id="319" r:id="rId9"/>
    <p:sldId id="320" r:id="rId10"/>
    <p:sldId id="321" r:id="rId11"/>
    <p:sldId id="339" r:id="rId12"/>
    <p:sldId id="331" r:id="rId13"/>
    <p:sldId id="333" r:id="rId14"/>
  </p:sldIdLst>
  <p:sldSz cx="12192000" cy="6858000"/>
  <p:notesSz cx="6858000" cy="9144000"/>
  <p:defaultTextStyle>
    <a:defPPr>
      <a:defRPr lang="vi-VN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1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08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9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AD6E82-9392-4DCA-AA45-8015C1BAEAE8}">
          <p14:sldIdLst>
            <p14:sldId id="323"/>
          </p14:sldIdLst>
        </p14:section>
        <p14:section name="Untitled Section" id="{7AC82974-E19B-4AC9-B6B4-F7C9A57CD7D5}">
          <p14:sldIdLst>
            <p14:sldId id="336"/>
            <p14:sldId id="256"/>
            <p14:sldId id="317"/>
            <p14:sldId id="318"/>
            <p14:sldId id="329"/>
            <p14:sldId id="319"/>
            <p14:sldId id="320"/>
            <p14:sldId id="321"/>
            <p14:sldId id="339"/>
            <p14:sldId id="331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ị vân nguyễn" initials="tvn" lastIdx="1" clrIdx="0">
    <p:extLst>
      <p:ext uri="{19B8F6BF-5375-455C-9EA6-DF929625EA0E}">
        <p15:presenceInfo xmlns:p15="http://schemas.microsoft.com/office/powerpoint/2012/main" userId="9723cb4abeb549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  <a:srgbClr val="FFCC99"/>
    <a:srgbClr val="BFF88C"/>
    <a:srgbClr val="D34CD6"/>
    <a:srgbClr val="FFF0D1"/>
    <a:srgbClr val="F7941E"/>
    <a:srgbClr val="076EB7"/>
    <a:srgbClr val="8CC63F"/>
    <a:srgbClr val="E4EAD1"/>
    <a:srgbClr val="FFF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59" d="100"/>
          <a:sy n="59" d="100"/>
        </p:scale>
        <p:origin x="73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4"/>
    </p:cViewPr>
  </p:sorterViewPr>
  <p:notesViewPr>
    <p:cSldViewPr snapToGrid="0">
      <p:cViewPr varScale="1">
        <p:scale>
          <a:sx n="60" d="100"/>
          <a:sy n="60" d="100"/>
        </p:scale>
        <p:origin x="2500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19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08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496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767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4" y="1503380"/>
            <a:ext cx="4728208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8" y="15964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7"/>
            <a:ext cx="44848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5"/>
            <a:ext cx="4514832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45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31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1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42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1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8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5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2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99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7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6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80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7" indent="0">
              <a:buNone/>
              <a:defRPr sz="2900" b="1"/>
            </a:lvl3pPr>
            <a:lvl4pPr marL="2177141" indent="0">
              <a:buNone/>
              <a:defRPr sz="2500" b="1"/>
            </a:lvl4pPr>
            <a:lvl5pPr marL="2902854" indent="0">
              <a:buNone/>
              <a:defRPr sz="2500" b="1"/>
            </a:lvl5pPr>
            <a:lvl6pPr marL="3628568" indent="0">
              <a:buNone/>
              <a:defRPr sz="2500" b="1"/>
            </a:lvl6pPr>
            <a:lvl7pPr marL="4354281" indent="0">
              <a:buNone/>
              <a:defRPr sz="2500" b="1"/>
            </a:lvl7pPr>
            <a:lvl8pPr marL="5079995" indent="0">
              <a:buNone/>
              <a:defRPr sz="2500" b="1"/>
            </a:lvl8pPr>
            <a:lvl9pPr marL="580570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7" indent="0">
              <a:buNone/>
              <a:defRPr sz="2900" b="1"/>
            </a:lvl3pPr>
            <a:lvl4pPr marL="2177141" indent="0">
              <a:buNone/>
              <a:defRPr sz="2500" b="1"/>
            </a:lvl4pPr>
            <a:lvl5pPr marL="2902854" indent="0">
              <a:buNone/>
              <a:defRPr sz="2500" b="1"/>
            </a:lvl5pPr>
            <a:lvl6pPr marL="3628568" indent="0">
              <a:buNone/>
              <a:defRPr sz="2500" b="1"/>
            </a:lvl6pPr>
            <a:lvl7pPr marL="4354281" indent="0">
              <a:buNone/>
              <a:defRPr sz="2500" b="1"/>
            </a:lvl7pPr>
            <a:lvl8pPr marL="5079995" indent="0">
              <a:buNone/>
              <a:defRPr sz="2500" b="1"/>
            </a:lvl8pPr>
            <a:lvl9pPr marL="580570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32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63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42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7" indent="0">
              <a:buNone/>
              <a:defRPr sz="1600"/>
            </a:lvl3pPr>
            <a:lvl4pPr marL="2177141" indent="0">
              <a:buNone/>
              <a:defRPr sz="1400"/>
            </a:lvl4pPr>
            <a:lvl5pPr marL="2902854" indent="0">
              <a:buNone/>
              <a:defRPr sz="1400"/>
            </a:lvl5pPr>
            <a:lvl6pPr marL="3628568" indent="0">
              <a:buNone/>
              <a:defRPr sz="1400"/>
            </a:lvl6pPr>
            <a:lvl7pPr marL="4354281" indent="0">
              <a:buNone/>
              <a:defRPr sz="1400"/>
            </a:lvl7pPr>
            <a:lvl8pPr marL="5079995" indent="0">
              <a:buNone/>
              <a:defRPr sz="1400"/>
            </a:lvl8pPr>
            <a:lvl9pPr marL="58057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62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100"/>
            </a:lvl1pPr>
            <a:lvl2pPr marL="725714" indent="0">
              <a:buNone/>
              <a:defRPr sz="4400"/>
            </a:lvl2pPr>
            <a:lvl3pPr marL="1451427" indent="0">
              <a:buNone/>
              <a:defRPr sz="3800"/>
            </a:lvl3pPr>
            <a:lvl4pPr marL="2177141" indent="0">
              <a:buNone/>
              <a:defRPr sz="3200"/>
            </a:lvl4pPr>
            <a:lvl5pPr marL="2902854" indent="0">
              <a:buNone/>
              <a:defRPr sz="3200"/>
            </a:lvl5pPr>
            <a:lvl6pPr marL="3628568" indent="0">
              <a:buNone/>
              <a:defRPr sz="3200"/>
            </a:lvl6pPr>
            <a:lvl7pPr marL="4354281" indent="0">
              <a:buNone/>
              <a:defRPr sz="3200"/>
            </a:lvl7pPr>
            <a:lvl8pPr marL="5079995" indent="0">
              <a:buNone/>
              <a:defRPr sz="3200"/>
            </a:lvl8pPr>
            <a:lvl9pPr marL="580570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7" indent="0">
              <a:buNone/>
              <a:defRPr sz="1600"/>
            </a:lvl3pPr>
            <a:lvl4pPr marL="2177141" indent="0">
              <a:buNone/>
              <a:defRPr sz="1400"/>
            </a:lvl4pPr>
            <a:lvl5pPr marL="2902854" indent="0">
              <a:buNone/>
              <a:defRPr sz="1400"/>
            </a:lvl5pPr>
            <a:lvl6pPr marL="3628568" indent="0">
              <a:buNone/>
              <a:defRPr sz="1400"/>
            </a:lvl6pPr>
            <a:lvl7pPr marL="4354281" indent="0">
              <a:buNone/>
              <a:defRPr sz="1400"/>
            </a:lvl7pPr>
            <a:lvl8pPr marL="5079995" indent="0">
              <a:buNone/>
              <a:defRPr sz="1400"/>
            </a:lvl8pPr>
            <a:lvl9pPr marL="58057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13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95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1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81" y="3886321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2" y="6492875"/>
            <a:ext cx="1612938" cy="21544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3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7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427"/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1427"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4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427"/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14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6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145142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85" indent="-544285" algn="l" defTabSz="145142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85" indent="-453571" algn="l" defTabSz="145142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84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97" indent="-362857" algn="l" defTabSz="145142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711" indent="-362857" algn="l" defTabSz="145142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425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138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852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565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14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27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41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54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568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281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995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708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jpe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5" y="4216125"/>
            <a:ext cx="3188718" cy="26711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3" y="-84897"/>
            <a:ext cx="2100923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012" y="1911497"/>
            <a:ext cx="1694697" cy="21619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613" y="974517"/>
            <a:ext cx="11378130" cy="144654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400" b="1" i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i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4400" b="1" i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i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4400" b="1" i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b="1" i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400" b="1" i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i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algn="ctr">
              <a:defRPr/>
            </a:pPr>
            <a:r>
              <a:rPr lang="en-US" sz="4400" b="1" i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itchFamily="18" charset="0"/>
              </a:rPr>
              <a:t>Toán</a:t>
            </a:r>
            <a:endParaRPr lang="en-US" sz="4400" b="1" i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2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5FCF5-58E3-681D-2EFB-AC7A7D8AC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493" y="1562986"/>
            <a:ext cx="3391786" cy="32872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8CD63-4AAD-6239-A12A-91F91846F1A1}"/>
              </a:ext>
            </a:extLst>
          </p:cNvPr>
          <p:cNvSpPr txBox="1"/>
          <p:nvPr/>
        </p:nvSpPr>
        <p:spPr>
          <a:xfrm>
            <a:off x="4492132" y="1803282"/>
            <a:ext cx="31325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VẬN</a:t>
            </a:r>
          </a:p>
          <a:p>
            <a:r>
              <a:rPr lang="en-US" sz="9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DỤNG</a:t>
            </a:r>
          </a:p>
        </p:txBody>
      </p:sp>
    </p:spTree>
    <p:extLst>
      <p:ext uri="{BB962C8B-B14F-4D97-AF65-F5344CB8AC3E}">
        <p14:creationId xmlns:p14="http://schemas.microsoft.com/office/powerpoint/2010/main" val="21849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41" y="1610326"/>
            <a:ext cx="9120850" cy="2938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505" y="150471"/>
            <a:ext cx="1086076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1.Kể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trụ</a:t>
            </a:r>
            <a:r>
              <a:rPr lang="en-US" sz="3600" dirty="0"/>
              <a:t>,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cầu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7505" y="4932745"/>
            <a:ext cx="114026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trụ</a:t>
            </a:r>
            <a:r>
              <a:rPr lang="en-US" sz="3600" dirty="0"/>
              <a:t>: Lon </a:t>
            </a:r>
            <a:r>
              <a:rPr lang="en-US" sz="3600" dirty="0" err="1"/>
              <a:t>sữa</a:t>
            </a:r>
            <a:r>
              <a:rPr lang="en-US" sz="3600" dirty="0"/>
              <a:t>, </a:t>
            </a:r>
            <a:r>
              <a:rPr lang="en-US" sz="3600" dirty="0" err="1"/>
              <a:t>lon</a:t>
            </a:r>
            <a:r>
              <a:rPr lang="en-US" sz="3600" dirty="0"/>
              <a:t> </a:t>
            </a:r>
            <a:r>
              <a:rPr lang="en-US" sz="3600" dirty="0" err="1"/>
              <a:t>nước</a:t>
            </a:r>
            <a:r>
              <a:rPr lang="en-US" sz="3600" dirty="0"/>
              <a:t>, </a:t>
            </a:r>
            <a:r>
              <a:rPr lang="en-US" sz="3600" dirty="0" err="1"/>
              <a:t>bình</a:t>
            </a:r>
            <a:r>
              <a:rPr lang="en-US" sz="3600" dirty="0"/>
              <a:t> </a:t>
            </a:r>
            <a:r>
              <a:rPr lang="en-US" sz="3600" dirty="0" err="1"/>
              <a:t>cá</a:t>
            </a:r>
            <a:r>
              <a:rPr lang="en-US" sz="3600" dirty="0"/>
              <a:t> </a:t>
            </a:r>
            <a:r>
              <a:rPr lang="en-US" sz="3600" dirty="0" err="1"/>
              <a:t>cảnh</a:t>
            </a:r>
            <a:r>
              <a:rPr lang="en-US" sz="3600" dirty="0"/>
              <a:t>.</a:t>
            </a:r>
          </a:p>
          <a:p>
            <a:r>
              <a:rPr lang="en-US" sz="3600" dirty="0"/>
              <a:t>-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cầu</a:t>
            </a:r>
            <a:r>
              <a:rPr lang="en-US" sz="3600" dirty="0"/>
              <a:t>: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bóng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60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7505" y="150471"/>
            <a:ext cx="1086076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2. </a:t>
            </a:r>
            <a:r>
              <a:rPr lang="en-US" sz="3600" dirty="0" err="1">
                <a:solidFill>
                  <a:prstClr val="black"/>
                </a:solidFill>
              </a:rPr>
              <a:t>Mỗi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hình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sau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có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bao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nhiêu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trụ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cầu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lập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phương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hộp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chữ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nhật</a:t>
            </a:r>
            <a:r>
              <a:rPr lang="en-US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-81023" y="4791917"/>
            <a:ext cx="12273023" cy="2185214"/>
          </a:xfrm>
          <a:prstGeom prst="rect">
            <a:avLst/>
          </a:prstGeom>
          <a:solidFill>
            <a:srgbClr val="F7941E"/>
          </a:solidFill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prstClr val="black"/>
                </a:solidFill>
              </a:rPr>
              <a:t>Hình</a:t>
            </a:r>
            <a:r>
              <a:rPr lang="en-US" sz="3400" dirty="0">
                <a:solidFill>
                  <a:prstClr val="black"/>
                </a:solidFill>
              </a:rPr>
              <a:t> 1: 2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trụ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cầu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lập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phương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hộp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chữ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nhật</a:t>
            </a:r>
            <a:r>
              <a:rPr lang="en-US" sz="3400" dirty="0">
                <a:solidFill>
                  <a:prstClr val="black"/>
                </a:solidFill>
              </a:rPr>
              <a:t>.</a:t>
            </a:r>
          </a:p>
          <a:p>
            <a:r>
              <a:rPr lang="en-US" sz="3400" dirty="0" err="1">
                <a:solidFill>
                  <a:prstClr val="black"/>
                </a:solidFill>
              </a:rPr>
              <a:t>Hình</a:t>
            </a:r>
            <a:r>
              <a:rPr lang="en-US" sz="3400" dirty="0">
                <a:solidFill>
                  <a:prstClr val="black"/>
                </a:solidFill>
              </a:rPr>
              <a:t> 2: 7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trụ</a:t>
            </a:r>
            <a:r>
              <a:rPr lang="en-US" sz="3400" dirty="0">
                <a:solidFill>
                  <a:prstClr val="black"/>
                </a:solidFill>
              </a:rPr>
              <a:t>, 4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cầu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lập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phương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hộp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chữ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nhật</a:t>
            </a:r>
            <a:endParaRPr lang="en-US" sz="3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8" y="1527858"/>
            <a:ext cx="10321189" cy="3171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2825" y="3858977"/>
            <a:ext cx="1574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6076" y="3943703"/>
            <a:ext cx="155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199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7B1320-41E8-570C-8A33-B2EDA958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493" y="1562986"/>
            <a:ext cx="3391786" cy="3287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6C06DE-F407-5CBE-4884-CEE80E32CC86}"/>
              </a:ext>
            </a:extLst>
          </p:cNvPr>
          <p:cNvSpPr txBox="1"/>
          <p:nvPr/>
        </p:nvSpPr>
        <p:spPr>
          <a:xfrm>
            <a:off x="4492132" y="1803282"/>
            <a:ext cx="3110147" cy="304698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9600" b="1">
                <a:ln/>
                <a:solidFill>
                  <a:schemeClr val="accent4"/>
                </a:solidFill>
                <a:latin typeface="+mj-lt"/>
              </a:rPr>
              <a:t>KHỞI</a:t>
            </a:r>
          </a:p>
          <a:p>
            <a:r>
              <a:rPr lang="en-US" sz="9600" b="1">
                <a:ln/>
                <a:solidFill>
                  <a:schemeClr val="accent4"/>
                </a:solidFill>
                <a:latin typeface="+mj-lt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9661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7" y="106016"/>
            <a:ext cx="2190750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2" y="206880"/>
              <a:ext cx="197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7" y="417363"/>
            <a:ext cx="6888596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87158" y="1613675"/>
            <a:ext cx="7773278" cy="3213891"/>
          </a:xfrm>
          <a:prstGeom prst="rect">
            <a:avLst/>
          </a:prstGeom>
          <a:noFill/>
          <a:ln>
            <a:noFill/>
          </a:ln>
        </p:spPr>
        <p:txBody>
          <a:bodyPr wrap="none" lIns="91438" tIns="45719" rIns="91438" bIns="45719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BFF88C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BFF88C"/>
                </a:solidFill>
                <a:latin typeface="+mj-lt"/>
              </a:rPr>
              <a:t>KHỐI TRỤ, </a:t>
            </a:r>
            <a:r>
              <a:rPr lang="vi-VN" sz="66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BFF88C"/>
                </a:solidFill>
                <a:latin typeface="+mj-lt"/>
              </a:rPr>
              <a:t>KHỐI CẦU</a:t>
            </a:r>
            <a:endParaRPr lang="en-US" sz="660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BFF88C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(Tiết 1)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4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096006" y="1462200"/>
            <a:ext cx="4725868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7" y="1484208"/>
            <a:ext cx="4725868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9" y="35169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8" y="886223"/>
            <a:ext cx="3153077" cy="1461183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6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11807" y="213557"/>
            <a:ext cx="3474720" cy="1770403"/>
            <a:chOff x="6930725" y="515230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30725" y="515230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2" y="1373289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07837" y="2095899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64658" y="1996275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33319" y="1802668"/>
            <a:ext cx="2795801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458935" y="1774797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708" y="506536"/>
            <a:ext cx="8715737" cy="661722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3700" dirty="0" err="1">
                <a:solidFill>
                  <a:srgbClr val="FF0000"/>
                </a:solidFill>
              </a:rPr>
              <a:t>Cách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nhận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biết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khối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trụ</a:t>
            </a:r>
            <a:r>
              <a:rPr lang="en-US" sz="3700" dirty="0">
                <a:solidFill>
                  <a:srgbClr val="FF0000"/>
                </a:solidFill>
              </a:rPr>
              <a:t>, </a:t>
            </a:r>
            <a:r>
              <a:rPr lang="en-US" sz="3700" dirty="0" err="1">
                <a:solidFill>
                  <a:srgbClr val="FF0000"/>
                </a:solidFill>
              </a:rPr>
              <a:t>khối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cầu</a:t>
            </a:r>
            <a:endParaRPr lang="en-US" sz="37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655762"/>
              </p:ext>
            </p:extLst>
          </p:nvPr>
        </p:nvGraphicFramePr>
        <p:xfrm>
          <a:off x="358816" y="1564623"/>
          <a:ext cx="1077345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Khối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trụ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Khối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cầu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6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Lăn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nhưng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chỉ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lăn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về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1 </a:t>
                      </a:r>
                      <a:r>
                        <a:rPr lang="en-US" sz="2800" baseline="0" dirty="0" err="1"/>
                        <a:t>hướng</a:t>
                      </a:r>
                      <a:r>
                        <a:rPr lang="en-US" sz="2800" baseline="0" dirty="0"/>
                        <a:t>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Hình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dạng</a:t>
                      </a:r>
                      <a:r>
                        <a:rPr lang="en-US" sz="2800" baseline="0" dirty="0"/>
                        <a:t>: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 2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err="1"/>
                        <a:t>phẳng</a:t>
                      </a:r>
                      <a:r>
                        <a:rPr lang="en-US" sz="2800" baseline="0"/>
                        <a:t> hình tròn ở 2 bên đáy.</a:t>
                      </a:r>
                      <a:endParaRPr lang="en-US" sz="2800" baseline="0" dirty="0"/>
                    </a:p>
                    <a:p>
                      <a:pPr marL="0" indent="0">
                        <a:buFontTx/>
                        <a:buNone/>
                      </a:pPr>
                      <a:endParaRPr lang="en-US" sz="2800" baseline="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baseline="0" dirty="0" err="1"/>
                        <a:t>Khối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trụ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thể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xếp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chồng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lên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nhau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vì</a:t>
                      </a:r>
                      <a:r>
                        <a:rPr lang="en-US" sz="2800" baseline="0" dirty="0"/>
                        <a:t> 2 </a:t>
                      </a:r>
                      <a:r>
                        <a:rPr lang="en-US" sz="2800" baseline="0" dirty="0" err="1"/>
                        <a:t>đầu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2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phẳng</a:t>
                      </a:r>
                      <a:r>
                        <a:rPr lang="en-US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Lăn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về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nhiều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hướng</a:t>
                      </a:r>
                      <a:endParaRPr lang="en-US" sz="2800" baseline="0" dirty="0"/>
                    </a:p>
                    <a:p>
                      <a:pPr marL="0" indent="0">
                        <a:buFontTx/>
                        <a:buNone/>
                      </a:pPr>
                      <a:endParaRPr lang="en-US" sz="280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Hình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dạng</a:t>
                      </a:r>
                      <a:r>
                        <a:rPr lang="en-US" sz="2800" baseline="0" dirty="0"/>
                        <a:t>: </a:t>
                      </a:r>
                      <a:r>
                        <a:rPr lang="en-US" sz="2800" baseline="0" dirty="0" err="1"/>
                        <a:t>Xung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quanh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tròn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đều</a:t>
                      </a:r>
                      <a:r>
                        <a:rPr lang="en-US" sz="2800" baseline="0" dirty="0"/>
                        <a:t>, </a:t>
                      </a:r>
                      <a:r>
                        <a:rPr lang="en-US" sz="2800" baseline="0" dirty="0" err="1"/>
                        <a:t>không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góc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cạnh</a:t>
                      </a:r>
                      <a:r>
                        <a:rPr lang="en-US" sz="2800" baseline="0" dirty="0"/>
                        <a:t>, </a:t>
                      </a:r>
                      <a:r>
                        <a:rPr lang="en-US" sz="2800" baseline="0" dirty="0" err="1"/>
                        <a:t>không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phẳng</a:t>
                      </a:r>
                      <a:r>
                        <a:rPr lang="en-US" sz="2800" baseline="0" dirty="0"/>
                        <a:t>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baseline="0" dirty="0" err="1"/>
                        <a:t>Không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chồng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lên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nhau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vì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các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tiếp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xúc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đều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tròn</a:t>
                      </a:r>
                      <a:r>
                        <a:rPr lang="en-US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97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8" y="36013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9" y="618550"/>
            <a:ext cx="6091728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8" y="1080211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35" y="1080211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8" y="1055870"/>
            <a:ext cx="1848427" cy="1575583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5" y="1080213"/>
            <a:ext cx="1501214" cy="1575583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0"/>
              <a:ext cx="59503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6" y="2046675"/>
            <a:ext cx="627420" cy="6091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34" y="1236791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2" y="2022335"/>
            <a:ext cx="627420" cy="60911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72" y="1212451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5" y="3351527"/>
            <a:ext cx="9103348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9" y="2926890"/>
            <a:ext cx="4463077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7" y="4065563"/>
            <a:ext cx="10761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5" y="5176912"/>
            <a:ext cx="529854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7" y="4360987"/>
            <a:ext cx="943868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9"/>
            <a:ext cx="1897237" cy="1257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8" y="3398759"/>
            <a:ext cx="10091220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3" y="4324883"/>
            <a:ext cx="1975374" cy="19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91" y="3983873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5" y="4734623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4" y="3796828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5" y="3984426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00" y="4111364"/>
            <a:ext cx="3171828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6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7" y="4625622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70" y="1474044"/>
            <a:ext cx="10490270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65" y="618549"/>
            <a:ext cx="7708219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8" y="36013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9" y="2412435"/>
            <a:ext cx="744711" cy="654327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9" y="3438923"/>
            <a:ext cx="744711" cy="654327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3" y="3484942"/>
            <a:ext cx="744711" cy="654327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3" y="3226892"/>
            <a:ext cx="2284686" cy="1921885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4" y="2213143"/>
            <a:ext cx="1481796" cy="1500735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65" y="2827698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25" y="4182741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8" y="4217810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34" y="5182765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34" y="4846121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1" y="5118042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325B0A-4210-6673-5AA5-5F0530FD3BF7}"/>
              </a:ext>
            </a:extLst>
          </p:cNvPr>
          <p:cNvCxnSpPr>
            <a:cxnSpLocks/>
          </p:cNvCxnSpPr>
          <p:nvPr/>
        </p:nvCxnSpPr>
        <p:spPr>
          <a:xfrm>
            <a:off x="7927942" y="1034046"/>
            <a:ext cx="181937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2BC9C6-4DBA-7359-B89F-9FE251BF762F}"/>
              </a:ext>
            </a:extLst>
          </p:cNvPr>
          <p:cNvCxnSpPr>
            <a:cxnSpLocks/>
          </p:cNvCxnSpPr>
          <p:nvPr/>
        </p:nvCxnSpPr>
        <p:spPr>
          <a:xfrm>
            <a:off x="3501565" y="1398756"/>
            <a:ext cx="191935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2B14E39-38F3-3AAC-5329-D48BD942D929}"/>
              </a:ext>
            </a:extLst>
          </p:cNvPr>
          <p:cNvSpPr txBox="1"/>
          <p:nvPr/>
        </p:nvSpPr>
        <p:spPr>
          <a:xfrm>
            <a:off x="5652936" y="4028445"/>
            <a:ext cx="2272906" cy="661722"/>
          </a:xfrm>
          <a:prstGeom prst="rect">
            <a:avLst/>
          </a:prstGeom>
          <a:solidFill>
            <a:srgbClr val="ED008C"/>
          </a:solidFill>
          <a:ln>
            <a:solidFill>
              <a:schemeClr val="accent6"/>
            </a:solidFill>
          </a:ln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3700">
                <a:solidFill>
                  <a:schemeClr val="bg1"/>
                </a:solidFill>
              </a:rPr>
              <a:t>Khối cầu</a:t>
            </a: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7CA375-08CB-D4DE-4651-0636B5487604}"/>
              </a:ext>
            </a:extLst>
          </p:cNvPr>
          <p:cNvSpPr txBox="1"/>
          <p:nvPr/>
        </p:nvSpPr>
        <p:spPr>
          <a:xfrm>
            <a:off x="5652936" y="4028445"/>
            <a:ext cx="2272906" cy="661722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3700">
                <a:solidFill>
                  <a:srgbClr val="FF0000"/>
                </a:solidFill>
              </a:rPr>
              <a:t>Khối trụ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1" grpId="0" animBg="1"/>
      <p:bldP spid="11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328</Words>
  <Application>Microsoft Office PowerPoint</Application>
  <PresentationFormat>Widescreen</PresentationFormat>
  <Paragraphs>51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等线</vt:lpstr>
      <vt:lpstr>Arial</vt:lpstr>
      <vt:lpstr>Calibri</vt:lpstr>
      <vt:lpstr>Times New Roman</vt:lpstr>
      <vt:lpstr>UTM Cookies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231</cp:revision>
  <dcterms:created xsi:type="dcterms:W3CDTF">2021-06-02T01:34:28Z</dcterms:created>
  <dcterms:modified xsi:type="dcterms:W3CDTF">2025-03-31T08:02:49Z</dcterms:modified>
</cp:coreProperties>
</file>