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353" r:id="rId4"/>
    <p:sldId id="341" r:id="rId5"/>
    <p:sldId id="355" r:id="rId6"/>
    <p:sldId id="356" r:id="rId7"/>
    <p:sldId id="357" r:id="rId8"/>
    <p:sldId id="362" r:id="rId9"/>
    <p:sldId id="358" r:id="rId10"/>
    <p:sldId id="359" r:id="rId11"/>
    <p:sldId id="361" r:id="rId12"/>
    <p:sldId id="348" r:id="rId13"/>
    <p:sldId id="352" r:id="rId14"/>
    <p:sldId id="276" r:id="rId15"/>
    <p:sldId id="275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p64yhF0r7J0CaSH6C3hFLdlXQ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BEA"/>
    <a:srgbClr val="75B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3"/>
    <p:restoredTop sz="94592"/>
  </p:normalViewPr>
  <p:slideViewPr>
    <p:cSldViewPr snapToGrid="0">
      <p:cViewPr varScale="1">
        <p:scale>
          <a:sx n="105" d="100"/>
          <a:sy n="10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/>
        <a:ea typeface="UTM Avo" panose="02040603050506020204" pitchFamily="1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2/1/679/105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hyperlink" Target="https://www.youtube.com/@hoc1biet1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2/1/679/10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1_uwYpxnt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2/1/679/105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5;p1">
            <a:extLst>
              <a:ext uri="{FF2B5EF4-FFF2-40B4-BE49-F238E27FC236}">
                <a16:creationId xmlns:a16="http://schemas.microsoft.com/office/drawing/2014/main" id="{04997C8A-9E83-13FD-80B9-F2ED615C8F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2000" y="2218997"/>
            <a:ext cx="10668000" cy="242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5200"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32</a:t>
            </a:r>
            <a:b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</a:b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Trao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đổi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hội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Thiếu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nhi</a:t>
            </a:r>
            <a:endParaRPr sz="4800" b="1" dirty="0">
              <a:solidFill>
                <a:srgbClr val="FF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E605A-D04E-8DAC-543C-D3386EC51CA5}"/>
              </a:ext>
            </a:extLst>
          </p:cNvPr>
          <p:cNvSpPr txBox="1"/>
          <p:nvPr/>
        </p:nvSpPr>
        <p:spPr>
          <a:xfrm>
            <a:off x="8423255" y="265463"/>
            <a:ext cx="3490452" cy="10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lnSpc>
                <a:spcPts val="3840"/>
              </a:lnSpc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</a:rPr>
              <a:t>TIẾNG VIỆT 5</a:t>
            </a:r>
          </a:p>
          <a:p>
            <a:pPr algn="r" defTabSz="914377">
              <a:lnSpc>
                <a:spcPts val="3840"/>
              </a:lnSpc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454893-C1AD-BD1E-4419-9FBD03AC7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26;p37">
            <a:extLst>
              <a:ext uri="{FF2B5EF4-FFF2-40B4-BE49-F238E27FC236}">
                <a16:creationId xmlns:a16="http://schemas.microsoft.com/office/drawing/2014/main" id="{C0C67ECA-A38A-F74D-4F1C-B538D6CBF38E}"/>
              </a:ext>
            </a:extLst>
          </p:cNvPr>
          <p:cNvSpPr/>
          <p:nvPr/>
        </p:nvSpPr>
        <p:spPr>
          <a:xfrm>
            <a:off x="1814057" y="1934605"/>
            <a:ext cx="8563885" cy="44679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 b="1" dirty="0">
              <a:latin typeface="UTM Avo" panose="02040603050506020204" pitchFamily="18"/>
            </a:endParaRPr>
          </a:p>
        </p:txBody>
      </p:sp>
      <p:sp>
        <p:nvSpPr>
          <p:cNvPr id="3" name="Google Shape;1629;p37">
            <a:extLst>
              <a:ext uri="{FF2B5EF4-FFF2-40B4-BE49-F238E27FC236}">
                <a16:creationId xmlns:a16="http://schemas.microsoft.com/office/drawing/2014/main" id="{C1207D21-8FD7-6559-D2DC-412FE7734DF8}"/>
              </a:ext>
            </a:extLst>
          </p:cNvPr>
          <p:cNvSpPr/>
          <p:nvPr/>
        </p:nvSpPr>
        <p:spPr>
          <a:xfrm rot="1444302" flipH="1">
            <a:off x="9260804" y="1952234"/>
            <a:ext cx="1550291" cy="227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 b="1" dirty="0">
              <a:latin typeface="UTM Avo" panose="02040603050506020204" pitchFamily="18"/>
            </a:endParaRPr>
          </a:p>
        </p:txBody>
      </p:sp>
      <p:sp>
        <p:nvSpPr>
          <p:cNvPr id="4" name="Google Shape;1630;p37">
            <a:extLst>
              <a:ext uri="{FF2B5EF4-FFF2-40B4-BE49-F238E27FC236}">
                <a16:creationId xmlns:a16="http://schemas.microsoft.com/office/drawing/2014/main" id="{875066C6-2894-9B62-3F03-921C6E9F4881}"/>
              </a:ext>
            </a:extLst>
          </p:cNvPr>
          <p:cNvSpPr/>
          <p:nvPr/>
        </p:nvSpPr>
        <p:spPr>
          <a:xfrm rot="-1444302">
            <a:off x="1474326" y="1952234"/>
            <a:ext cx="1550291" cy="227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 b="1" dirty="0">
              <a:latin typeface="UTM Avo" panose="02040603050506020204" pitchFamily="18"/>
            </a:endParaRPr>
          </a:p>
        </p:txBody>
      </p:sp>
      <p:grpSp>
        <p:nvGrpSpPr>
          <p:cNvPr id="5" name="Google Shape;1631;p37">
            <a:extLst>
              <a:ext uri="{FF2B5EF4-FFF2-40B4-BE49-F238E27FC236}">
                <a16:creationId xmlns:a16="http://schemas.microsoft.com/office/drawing/2014/main" id="{C4FC3A1D-3754-E078-96D8-07DFC1E11845}"/>
              </a:ext>
            </a:extLst>
          </p:cNvPr>
          <p:cNvGrpSpPr/>
          <p:nvPr/>
        </p:nvGrpSpPr>
        <p:grpSpPr>
          <a:xfrm>
            <a:off x="2687796" y="2632334"/>
            <a:ext cx="2140678" cy="3591364"/>
            <a:chOff x="739301" y="1871665"/>
            <a:chExt cx="1699117" cy="2850568"/>
          </a:xfrm>
        </p:grpSpPr>
        <p:grpSp>
          <p:nvGrpSpPr>
            <p:cNvPr id="6" name="Google Shape;1632;p37">
              <a:extLst>
                <a:ext uri="{FF2B5EF4-FFF2-40B4-BE49-F238E27FC236}">
                  <a16:creationId xmlns:a16="http://schemas.microsoft.com/office/drawing/2014/main" id="{460ABBD0-2C3D-A363-665B-2B989978FB8B}"/>
                </a:ext>
              </a:extLst>
            </p:cNvPr>
            <p:cNvGrpSpPr/>
            <p:nvPr/>
          </p:nvGrpSpPr>
          <p:grpSpPr>
            <a:xfrm>
              <a:off x="739301" y="1871665"/>
              <a:ext cx="1699117" cy="2732336"/>
              <a:chOff x="2532125" y="463625"/>
              <a:chExt cx="996725" cy="1602825"/>
            </a:xfrm>
          </p:grpSpPr>
          <p:sp>
            <p:nvSpPr>
              <p:cNvPr id="8" name="Google Shape;1633;p37">
                <a:extLst>
                  <a:ext uri="{FF2B5EF4-FFF2-40B4-BE49-F238E27FC236}">
                    <a16:creationId xmlns:a16="http://schemas.microsoft.com/office/drawing/2014/main" id="{BA78E77E-A88A-6FA0-A5D9-ED7F132E3599}"/>
                  </a:ext>
                </a:extLst>
              </p:cNvPr>
              <p:cNvSpPr/>
              <p:nvPr/>
            </p:nvSpPr>
            <p:spPr>
              <a:xfrm>
                <a:off x="2545150" y="463625"/>
                <a:ext cx="868475" cy="768825"/>
              </a:xfrm>
              <a:custGeom>
                <a:avLst/>
                <a:gdLst/>
                <a:ahLst/>
                <a:cxnLst/>
                <a:rect l="l" t="t" r="r" b="b"/>
                <a:pathLst>
                  <a:path w="34739" h="30753" extrusionOk="0">
                    <a:moveTo>
                      <a:pt x="14316" y="0"/>
                    </a:moveTo>
                    <a:cubicBezTo>
                      <a:pt x="14073" y="0"/>
                      <a:pt x="13823" y="14"/>
                      <a:pt x="13564" y="44"/>
                    </a:cubicBezTo>
                    <a:cubicBezTo>
                      <a:pt x="9521" y="511"/>
                      <a:pt x="9559" y="4552"/>
                      <a:pt x="9559" y="4552"/>
                    </a:cubicBezTo>
                    <a:cubicBezTo>
                      <a:pt x="9559" y="4552"/>
                      <a:pt x="8551" y="4016"/>
                      <a:pt x="7226" y="4016"/>
                    </a:cubicBezTo>
                    <a:cubicBezTo>
                      <a:pt x="5989" y="4016"/>
                      <a:pt x="4475" y="4483"/>
                      <a:pt x="3247" y="6290"/>
                    </a:cubicBezTo>
                    <a:cubicBezTo>
                      <a:pt x="702" y="10032"/>
                      <a:pt x="3847" y="12949"/>
                      <a:pt x="3847" y="12949"/>
                    </a:cubicBezTo>
                    <a:cubicBezTo>
                      <a:pt x="3847" y="12949"/>
                      <a:pt x="0" y="14473"/>
                      <a:pt x="340" y="19046"/>
                    </a:cubicBezTo>
                    <a:cubicBezTo>
                      <a:pt x="680" y="23619"/>
                      <a:pt x="3968" y="23764"/>
                      <a:pt x="3968" y="23764"/>
                    </a:cubicBezTo>
                    <a:cubicBezTo>
                      <a:pt x="3968" y="23764"/>
                      <a:pt x="2154" y="27074"/>
                      <a:pt x="4940" y="29104"/>
                    </a:cubicBezTo>
                    <a:cubicBezTo>
                      <a:pt x="5849" y="29766"/>
                      <a:pt x="6948" y="29989"/>
                      <a:pt x="8017" y="29989"/>
                    </a:cubicBezTo>
                    <a:cubicBezTo>
                      <a:pt x="10228" y="29989"/>
                      <a:pt x="12310" y="29036"/>
                      <a:pt x="12310" y="29036"/>
                    </a:cubicBezTo>
                    <a:cubicBezTo>
                      <a:pt x="12310" y="29036"/>
                      <a:pt x="13100" y="30752"/>
                      <a:pt x="15018" y="30752"/>
                    </a:cubicBezTo>
                    <a:cubicBezTo>
                      <a:pt x="15572" y="30752"/>
                      <a:pt x="16222" y="30609"/>
                      <a:pt x="16973" y="30238"/>
                    </a:cubicBezTo>
                    <a:cubicBezTo>
                      <a:pt x="16973" y="30238"/>
                      <a:pt x="17659" y="30744"/>
                      <a:pt x="19529" y="30744"/>
                    </a:cubicBezTo>
                    <a:cubicBezTo>
                      <a:pt x="20512" y="30744"/>
                      <a:pt x="21822" y="30604"/>
                      <a:pt x="23531" y="30177"/>
                    </a:cubicBezTo>
                    <a:cubicBezTo>
                      <a:pt x="28492" y="28939"/>
                      <a:pt x="28240" y="25509"/>
                      <a:pt x="28240" y="25508"/>
                    </a:cubicBezTo>
                    <a:lnTo>
                      <a:pt x="28240" y="25508"/>
                    </a:lnTo>
                    <a:cubicBezTo>
                      <a:pt x="28240" y="25508"/>
                      <a:pt x="28735" y="25598"/>
                      <a:pt x="29440" y="25598"/>
                    </a:cubicBezTo>
                    <a:cubicBezTo>
                      <a:pt x="31080" y="25598"/>
                      <a:pt x="33860" y="25113"/>
                      <a:pt x="34221" y="21887"/>
                    </a:cubicBezTo>
                    <a:cubicBezTo>
                      <a:pt x="34738" y="17272"/>
                      <a:pt x="31188" y="16606"/>
                      <a:pt x="31188" y="16606"/>
                    </a:cubicBezTo>
                    <a:cubicBezTo>
                      <a:pt x="31188" y="16606"/>
                      <a:pt x="34307" y="15584"/>
                      <a:pt x="32180" y="10312"/>
                    </a:cubicBezTo>
                    <a:cubicBezTo>
                      <a:pt x="30977" y="7332"/>
                      <a:pt x="29574" y="6684"/>
                      <a:pt x="28582" y="6684"/>
                    </a:cubicBezTo>
                    <a:cubicBezTo>
                      <a:pt x="27818" y="6684"/>
                      <a:pt x="27297" y="7068"/>
                      <a:pt x="27297" y="7068"/>
                    </a:cubicBezTo>
                    <a:cubicBezTo>
                      <a:pt x="27297" y="7068"/>
                      <a:pt x="29852" y="3325"/>
                      <a:pt x="25402" y="1793"/>
                    </a:cubicBezTo>
                    <a:cubicBezTo>
                      <a:pt x="24427" y="1458"/>
                      <a:pt x="23604" y="1327"/>
                      <a:pt x="22915" y="1327"/>
                    </a:cubicBezTo>
                    <a:cubicBezTo>
                      <a:pt x="20457" y="1327"/>
                      <a:pt x="19684" y="2991"/>
                      <a:pt x="19684" y="2991"/>
                    </a:cubicBezTo>
                    <a:cubicBezTo>
                      <a:pt x="19684" y="2991"/>
                      <a:pt x="17864" y="0"/>
                      <a:pt x="14316" y="0"/>
                    </a:cubicBezTo>
                    <a:close/>
                  </a:path>
                </a:pathLst>
              </a:custGeom>
              <a:solidFill>
                <a:srgbClr val="78493B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9" name="Google Shape;1634;p37">
                <a:extLst>
                  <a:ext uri="{FF2B5EF4-FFF2-40B4-BE49-F238E27FC236}">
                    <a16:creationId xmlns:a16="http://schemas.microsoft.com/office/drawing/2014/main" id="{0982C5EB-257C-2915-8DAE-EFBADFBC1168}"/>
                  </a:ext>
                </a:extLst>
              </p:cNvPr>
              <p:cNvSpPr/>
              <p:nvPr/>
            </p:nvSpPr>
            <p:spPr>
              <a:xfrm>
                <a:off x="2532125" y="1254550"/>
                <a:ext cx="408425" cy="411875"/>
              </a:xfrm>
              <a:custGeom>
                <a:avLst/>
                <a:gdLst/>
                <a:ahLst/>
                <a:cxnLst/>
                <a:rect l="l" t="t" r="r" b="b"/>
                <a:pathLst>
                  <a:path w="16337" h="16475" extrusionOk="0">
                    <a:moveTo>
                      <a:pt x="13321" y="1"/>
                    </a:moveTo>
                    <a:cubicBezTo>
                      <a:pt x="12827" y="1"/>
                      <a:pt x="12102" y="199"/>
                      <a:pt x="11132" y="948"/>
                    </a:cubicBezTo>
                    <a:cubicBezTo>
                      <a:pt x="9068" y="2541"/>
                      <a:pt x="2764" y="11085"/>
                      <a:pt x="2764" y="11085"/>
                    </a:cubicBezTo>
                    <a:cubicBezTo>
                      <a:pt x="2764" y="11085"/>
                      <a:pt x="1483" y="11669"/>
                      <a:pt x="742" y="11819"/>
                    </a:cubicBezTo>
                    <a:cubicBezTo>
                      <a:pt x="1" y="11968"/>
                      <a:pt x="155" y="12587"/>
                      <a:pt x="749" y="12629"/>
                    </a:cubicBezTo>
                    <a:cubicBezTo>
                      <a:pt x="921" y="12641"/>
                      <a:pt x="1080" y="12646"/>
                      <a:pt x="1220" y="12646"/>
                    </a:cubicBezTo>
                    <a:cubicBezTo>
                      <a:pt x="1564" y="12646"/>
                      <a:pt x="1789" y="12619"/>
                      <a:pt x="1789" y="12619"/>
                    </a:cubicBezTo>
                    <a:lnTo>
                      <a:pt x="1789" y="12619"/>
                    </a:lnTo>
                    <a:cubicBezTo>
                      <a:pt x="1789" y="12619"/>
                      <a:pt x="1252" y="13483"/>
                      <a:pt x="763" y="14107"/>
                    </a:cubicBezTo>
                    <a:cubicBezTo>
                      <a:pt x="391" y="14582"/>
                      <a:pt x="677" y="14996"/>
                      <a:pt x="1052" y="14996"/>
                    </a:cubicBezTo>
                    <a:cubicBezTo>
                      <a:pt x="1170" y="14996"/>
                      <a:pt x="1296" y="14955"/>
                      <a:pt x="1413" y="14863"/>
                    </a:cubicBezTo>
                    <a:cubicBezTo>
                      <a:pt x="1905" y="14478"/>
                      <a:pt x="2492" y="13804"/>
                      <a:pt x="2492" y="13804"/>
                    </a:cubicBezTo>
                    <a:lnTo>
                      <a:pt x="2492" y="13804"/>
                    </a:lnTo>
                    <a:cubicBezTo>
                      <a:pt x="2492" y="13804"/>
                      <a:pt x="2154" y="14761"/>
                      <a:pt x="1911" y="15193"/>
                    </a:cubicBezTo>
                    <a:cubicBezTo>
                      <a:pt x="1735" y="15505"/>
                      <a:pt x="1923" y="15915"/>
                      <a:pt x="2227" y="15915"/>
                    </a:cubicBezTo>
                    <a:cubicBezTo>
                      <a:pt x="2342" y="15915"/>
                      <a:pt x="2474" y="15856"/>
                      <a:pt x="2609" y="15711"/>
                    </a:cubicBezTo>
                    <a:cubicBezTo>
                      <a:pt x="3098" y="15181"/>
                      <a:pt x="4135" y="14219"/>
                      <a:pt x="4136" y="14219"/>
                    </a:cubicBezTo>
                    <a:lnTo>
                      <a:pt x="4136" y="14219"/>
                    </a:lnTo>
                    <a:cubicBezTo>
                      <a:pt x="4136" y="14219"/>
                      <a:pt x="3695" y="15435"/>
                      <a:pt x="3601" y="15903"/>
                    </a:cubicBezTo>
                    <a:cubicBezTo>
                      <a:pt x="3538" y="16208"/>
                      <a:pt x="3773" y="16475"/>
                      <a:pt x="4038" y="16475"/>
                    </a:cubicBezTo>
                    <a:cubicBezTo>
                      <a:pt x="4178" y="16475"/>
                      <a:pt x="4327" y="16401"/>
                      <a:pt x="4445" y="16218"/>
                    </a:cubicBezTo>
                    <a:cubicBezTo>
                      <a:pt x="4787" y="15690"/>
                      <a:pt x="5217" y="14113"/>
                      <a:pt x="5217" y="14113"/>
                    </a:cubicBezTo>
                    <a:cubicBezTo>
                      <a:pt x="5217" y="14113"/>
                      <a:pt x="5274" y="14875"/>
                      <a:pt x="5278" y="15400"/>
                    </a:cubicBezTo>
                    <a:cubicBezTo>
                      <a:pt x="5281" y="15652"/>
                      <a:pt x="5476" y="15814"/>
                      <a:pt x="5683" y="15814"/>
                    </a:cubicBezTo>
                    <a:cubicBezTo>
                      <a:pt x="5908" y="15814"/>
                      <a:pt x="6145" y="15624"/>
                      <a:pt x="6167" y="15153"/>
                    </a:cubicBezTo>
                    <a:cubicBezTo>
                      <a:pt x="6208" y="14247"/>
                      <a:pt x="6144" y="12722"/>
                      <a:pt x="6144" y="12722"/>
                    </a:cubicBezTo>
                    <a:cubicBezTo>
                      <a:pt x="6144" y="12722"/>
                      <a:pt x="12327" y="7087"/>
                      <a:pt x="13652" y="5835"/>
                    </a:cubicBezTo>
                    <a:cubicBezTo>
                      <a:pt x="14977" y="4584"/>
                      <a:pt x="16337" y="1853"/>
                      <a:pt x="14145" y="252"/>
                    </a:cubicBezTo>
                    <a:cubicBezTo>
                      <a:pt x="14145" y="252"/>
                      <a:pt x="13879" y="1"/>
                      <a:pt x="13321" y="1"/>
                    </a:cubicBezTo>
                    <a:close/>
                  </a:path>
                </a:pathLst>
              </a:custGeom>
              <a:solidFill>
                <a:srgbClr val="AD5A45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0" name="Google Shape;1635;p37">
                <a:extLst>
                  <a:ext uri="{FF2B5EF4-FFF2-40B4-BE49-F238E27FC236}">
                    <a16:creationId xmlns:a16="http://schemas.microsoft.com/office/drawing/2014/main" id="{3610A359-9D43-5D8B-A16B-86FD1F35DF50}"/>
                  </a:ext>
                </a:extLst>
              </p:cNvPr>
              <p:cNvSpPr/>
              <p:nvPr/>
            </p:nvSpPr>
            <p:spPr>
              <a:xfrm>
                <a:off x="3056925" y="1007575"/>
                <a:ext cx="471925" cy="33530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3412" extrusionOk="0">
                    <a:moveTo>
                      <a:pt x="15713" y="0"/>
                    </a:moveTo>
                    <a:cubicBezTo>
                      <a:pt x="15603" y="0"/>
                      <a:pt x="15481" y="45"/>
                      <a:pt x="15360" y="151"/>
                    </a:cubicBezTo>
                    <a:cubicBezTo>
                      <a:pt x="14888" y="566"/>
                      <a:pt x="14043" y="1966"/>
                      <a:pt x="14043" y="1966"/>
                    </a:cubicBezTo>
                    <a:lnTo>
                      <a:pt x="12771" y="3051"/>
                    </a:lnTo>
                    <a:cubicBezTo>
                      <a:pt x="12771" y="3051"/>
                      <a:pt x="5285" y="6785"/>
                      <a:pt x="3670" y="7628"/>
                    </a:cubicBezTo>
                    <a:cubicBezTo>
                      <a:pt x="2053" y="8471"/>
                      <a:pt x="0" y="10727"/>
                      <a:pt x="1673" y="12865"/>
                    </a:cubicBezTo>
                    <a:cubicBezTo>
                      <a:pt x="1673" y="12865"/>
                      <a:pt x="1999" y="13412"/>
                      <a:pt x="3020" y="13412"/>
                    </a:cubicBezTo>
                    <a:cubicBezTo>
                      <a:pt x="3461" y="13412"/>
                      <a:pt x="4031" y="13310"/>
                      <a:pt x="4761" y="13018"/>
                    </a:cubicBezTo>
                    <a:cubicBezTo>
                      <a:pt x="7181" y="12049"/>
                      <a:pt x="15577" y="5548"/>
                      <a:pt x="15577" y="5548"/>
                    </a:cubicBezTo>
                    <a:cubicBezTo>
                      <a:pt x="15577" y="5548"/>
                      <a:pt x="16657" y="5383"/>
                      <a:pt x="17429" y="5383"/>
                    </a:cubicBezTo>
                    <a:cubicBezTo>
                      <a:pt x="17533" y="5383"/>
                      <a:pt x="17632" y="5386"/>
                      <a:pt x="17722" y="5393"/>
                    </a:cubicBezTo>
                    <a:cubicBezTo>
                      <a:pt x="17755" y="5396"/>
                      <a:pt x="17786" y="5397"/>
                      <a:pt x="17816" y="5397"/>
                    </a:cubicBezTo>
                    <a:cubicBezTo>
                      <a:pt x="18477" y="5397"/>
                      <a:pt x="18472" y="4806"/>
                      <a:pt x="17937" y="4612"/>
                    </a:cubicBezTo>
                    <a:cubicBezTo>
                      <a:pt x="17376" y="4409"/>
                      <a:pt x="16934" y="4337"/>
                      <a:pt x="16934" y="4337"/>
                    </a:cubicBezTo>
                    <a:cubicBezTo>
                      <a:pt x="16934" y="4337"/>
                      <a:pt x="17685" y="3654"/>
                      <a:pt x="18326" y="3186"/>
                    </a:cubicBezTo>
                    <a:cubicBezTo>
                      <a:pt x="18876" y="2786"/>
                      <a:pt x="18599" y="2232"/>
                      <a:pt x="18145" y="2232"/>
                    </a:cubicBezTo>
                    <a:cubicBezTo>
                      <a:pt x="18069" y="2232"/>
                      <a:pt x="17989" y="2247"/>
                      <a:pt x="17906" y="2281"/>
                    </a:cubicBezTo>
                    <a:cubicBezTo>
                      <a:pt x="17329" y="2519"/>
                      <a:pt x="16580" y="3005"/>
                      <a:pt x="16580" y="3005"/>
                    </a:cubicBezTo>
                    <a:cubicBezTo>
                      <a:pt x="16580" y="3005"/>
                      <a:pt x="17165" y="2177"/>
                      <a:pt x="17518" y="1829"/>
                    </a:cubicBezTo>
                    <a:cubicBezTo>
                      <a:pt x="17800" y="1550"/>
                      <a:pt x="17685" y="1034"/>
                      <a:pt x="17310" y="1034"/>
                    </a:cubicBezTo>
                    <a:cubicBezTo>
                      <a:pt x="17218" y="1034"/>
                      <a:pt x="17110" y="1065"/>
                      <a:pt x="16987" y="1140"/>
                    </a:cubicBezTo>
                    <a:cubicBezTo>
                      <a:pt x="16372" y="1515"/>
                      <a:pt x="15111" y="2159"/>
                      <a:pt x="15111" y="2159"/>
                    </a:cubicBezTo>
                    <a:cubicBezTo>
                      <a:pt x="15111" y="2159"/>
                      <a:pt x="15868" y="1110"/>
                      <a:pt x="16086" y="685"/>
                    </a:cubicBezTo>
                    <a:cubicBezTo>
                      <a:pt x="16248" y="370"/>
                      <a:pt x="16030" y="0"/>
                      <a:pt x="15713" y="0"/>
                    </a:cubicBezTo>
                    <a:close/>
                  </a:path>
                </a:pathLst>
              </a:custGeom>
              <a:solidFill>
                <a:srgbClr val="AD5A45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1" name="Google Shape;1636;p37">
                <a:extLst>
                  <a:ext uri="{FF2B5EF4-FFF2-40B4-BE49-F238E27FC236}">
                    <a16:creationId xmlns:a16="http://schemas.microsoft.com/office/drawing/2014/main" id="{41D6A63D-675C-7818-CE2C-D70B1CB3D603}"/>
                  </a:ext>
                </a:extLst>
              </p:cNvPr>
              <p:cNvSpPr/>
              <p:nvPr/>
            </p:nvSpPr>
            <p:spPr>
              <a:xfrm>
                <a:off x="2692325" y="1619100"/>
                <a:ext cx="597475" cy="447350"/>
              </a:xfrm>
              <a:custGeom>
                <a:avLst/>
                <a:gdLst/>
                <a:ahLst/>
                <a:cxnLst/>
                <a:rect l="l" t="t" r="r" b="b"/>
                <a:pathLst>
                  <a:path w="23899" h="17894" extrusionOk="0">
                    <a:moveTo>
                      <a:pt x="20241" y="0"/>
                    </a:moveTo>
                    <a:lnTo>
                      <a:pt x="3269" y="158"/>
                    </a:lnTo>
                    <a:cubicBezTo>
                      <a:pt x="3269" y="158"/>
                      <a:pt x="2987" y="7120"/>
                      <a:pt x="3371" y="11168"/>
                    </a:cubicBezTo>
                    <a:cubicBezTo>
                      <a:pt x="3755" y="15218"/>
                      <a:pt x="3707" y="15456"/>
                      <a:pt x="3707" y="15456"/>
                    </a:cubicBezTo>
                    <a:cubicBezTo>
                      <a:pt x="3707" y="15456"/>
                      <a:pt x="1" y="15967"/>
                      <a:pt x="60" y="17063"/>
                    </a:cubicBezTo>
                    <a:cubicBezTo>
                      <a:pt x="98" y="17751"/>
                      <a:pt x="3781" y="17879"/>
                      <a:pt x="6515" y="17879"/>
                    </a:cubicBezTo>
                    <a:cubicBezTo>
                      <a:pt x="8134" y="17879"/>
                      <a:pt x="9421" y="17835"/>
                      <a:pt x="9421" y="17835"/>
                    </a:cubicBezTo>
                    <a:lnTo>
                      <a:pt x="11247" y="6614"/>
                    </a:lnTo>
                    <a:lnTo>
                      <a:pt x="12929" y="6598"/>
                    </a:lnTo>
                    <a:lnTo>
                      <a:pt x="14022" y="17814"/>
                    </a:lnTo>
                    <a:cubicBezTo>
                      <a:pt x="14022" y="17814"/>
                      <a:pt x="15734" y="17893"/>
                      <a:pt x="17729" y="17893"/>
                    </a:cubicBezTo>
                    <a:cubicBezTo>
                      <a:pt x="20534" y="17893"/>
                      <a:pt x="23898" y="17737"/>
                      <a:pt x="23862" y="16985"/>
                    </a:cubicBezTo>
                    <a:cubicBezTo>
                      <a:pt x="23802" y="15698"/>
                      <a:pt x="20085" y="15209"/>
                      <a:pt x="20085" y="15209"/>
                    </a:cubicBezTo>
                    <a:cubicBezTo>
                      <a:pt x="20085" y="15209"/>
                      <a:pt x="20520" y="12484"/>
                      <a:pt x="20685" y="10579"/>
                    </a:cubicBezTo>
                    <a:cubicBezTo>
                      <a:pt x="21243" y="4137"/>
                      <a:pt x="20241" y="0"/>
                      <a:pt x="202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2" name="Google Shape;1637;p37">
                <a:extLst>
                  <a:ext uri="{FF2B5EF4-FFF2-40B4-BE49-F238E27FC236}">
                    <a16:creationId xmlns:a16="http://schemas.microsoft.com/office/drawing/2014/main" id="{B2F3D9CA-D73F-3940-FD42-D97901DC8068}"/>
                  </a:ext>
                </a:extLst>
              </p:cNvPr>
              <p:cNvSpPr/>
              <p:nvPr/>
            </p:nvSpPr>
            <p:spPr>
              <a:xfrm>
                <a:off x="2718175" y="1237875"/>
                <a:ext cx="258425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0337" h="8837" extrusionOk="0">
                    <a:moveTo>
                      <a:pt x="6271" y="1"/>
                    </a:moveTo>
                    <a:cubicBezTo>
                      <a:pt x="3601" y="1"/>
                      <a:pt x="1" y="3986"/>
                      <a:pt x="1" y="3986"/>
                    </a:cubicBezTo>
                    <a:cubicBezTo>
                      <a:pt x="1" y="3986"/>
                      <a:pt x="513" y="5840"/>
                      <a:pt x="1764" y="7355"/>
                    </a:cubicBezTo>
                    <a:cubicBezTo>
                      <a:pt x="2965" y="8808"/>
                      <a:pt x="5111" y="8837"/>
                      <a:pt x="5281" y="8837"/>
                    </a:cubicBezTo>
                    <a:cubicBezTo>
                      <a:pt x="5288" y="8837"/>
                      <a:pt x="5291" y="8837"/>
                      <a:pt x="5291" y="8837"/>
                    </a:cubicBezTo>
                    <a:cubicBezTo>
                      <a:pt x="5291" y="8837"/>
                      <a:pt x="10337" y="3222"/>
                      <a:pt x="7837" y="649"/>
                    </a:cubicBezTo>
                    <a:cubicBezTo>
                      <a:pt x="7390" y="190"/>
                      <a:pt x="6853" y="1"/>
                      <a:pt x="6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3" name="Google Shape;1638;p37">
                <a:extLst>
                  <a:ext uri="{FF2B5EF4-FFF2-40B4-BE49-F238E27FC236}">
                    <a16:creationId xmlns:a16="http://schemas.microsoft.com/office/drawing/2014/main" id="{446D70EA-1EA9-E5BF-09F5-3A466ACD226C}"/>
                  </a:ext>
                </a:extLst>
              </p:cNvPr>
              <p:cNvSpPr/>
              <p:nvPr/>
            </p:nvSpPr>
            <p:spPr>
              <a:xfrm>
                <a:off x="3001175" y="1154525"/>
                <a:ext cx="275525" cy="199400"/>
              </a:xfrm>
              <a:custGeom>
                <a:avLst/>
                <a:gdLst/>
                <a:ahLst/>
                <a:cxnLst/>
                <a:rect l="l" t="t" r="r" b="b"/>
                <a:pathLst>
                  <a:path w="11021" h="7976" extrusionOk="0">
                    <a:moveTo>
                      <a:pt x="7112" y="0"/>
                    </a:moveTo>
                    <a:cubicBezTo>
                      <a:pt x="7112" y="0"/>
                      <a:pt x="1" y="3579"/>
                      <a:pt x="1817" y="6671"/>
                    </a:cubicBezTo>
                    <a:cubicBezTo>
                      <a:pt x="2388" y="7642"/>
                      <a:pt x="3446" y="7975"/>
                      <a:pt x="4628" y="7975"/>
                    </a:cubicBezTo>
                    <a:cubicBezTo>
                      <a:pt x="7210" y="7975"/>
                      <a:pt x="10385" y="6388"/>
                      <a:pt x="10385" y="6388"/>
                    </a:cubicBezTo>
                    <a:cubicBezTo>
                      <a:pt x="10385" y="6388"/>
                      <a:pt x="11020" y="4201"/>
                      <a:pt x="9892" y="2593"/>
                    </a:cubicBezTo>
                    <a:cubicBezTo>
                      <a:pt x="8764" y="985"/>
                      <a:pt x="7112" y="0"/>
                      <a:pt x="71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4" name="Google Shape;1639;p37">
                <a:extLst>
                  <a:ext uri="{FF2B5EF4-FFF2-40B4-BE49-F238E27FC236}">
                    <a16:creationId xmlns:a16="http://schemas.microsoft.com/office/drawing/2014/main" id="{24AD82DA-9AFA-8A92-5E21-A5E5392D1D5A}"/>
                  </a:ext>
                </a:extLst>
              </p:cNvPr>
              <p:cNvSpPr/>
              <p:nvPr/>
            </p:nvSpPr>
            <p:spPr>
              <a:xfrm>
                <a:off x="2737300" y="1219450"/>
                <a:ext cx="485425" cy="476550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19062" extrusionOk="0">
                    <a:moveTo>
                      <a:pt x="9622" y="1"/>
                    </a:moveTo>
                    <a:cubicBezTo>
                      <a:pt x="9512" y="1"/>
                      <a:pt x="9401" y="2"/>
                      <a:pt x="9287" y="5"/>
                    </a:cubicBezTo>
                    <a:cubicBezTo>
                      <a:pt x="7370" y="55"/>
                      <a:pt x="4477" y="672"/>
                      <a:pt x="2573" y="7075"/>
                    </a:cubicBezTo>
                    <a:cubicBezTo>
                      <a:pt x="656" y="13520"/>
                      <a:pt x="1" y="17344"/>
                      <a:pt x="1" y="17344"/>
                    </a:cubicBezTo>
                    <a:cubicBezTo>
                      <a:pt x="1" y="17344"/>
                      <a:pt x="2905" y="19061"/>
                      <a:pt x="8448" y="19061"/>
                    </a:cubicBezTo>
                    <a:cubicBezTo>
                      <a:pt x="8897" y="19061"/>
                      <a:pt x="9364" y="19050"/>
                      <a:pt x="9848" y="19025"/>
                    </a:cubicBezTo>
                    <a:cubicBezTo>
                      <a:pt x="16302" y="18700"/>
                      <a:pt x="19417" y="17163"/>
                      <a:pt x="19417" y="17163"/>
                    </a:cubicBezTo>
                    <a:cubicBezTo>
                      <a:pt x="19417" y="17163"/>
                      <a:pt x="18332" y="9372"/>
                      <a:pt x="16830" y="6194"/>
                    </a:cubicBezTo>
                    <a:cubicBezTo>
                      <a:pt x="15361" y="3085"/>
                      <a:pt x="14640" y="1"/>
                      <a:pt x="96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5" name="Google Shape;1640;p37">
                <a:extLst>
                  <a:ext uri="{FF2B5EF4-FFF2-40B4-BE49-F238E27FC236}">
                    <a16:creationId xmlns:a16="http://schemas.microsoft.com/office/drawing/2014/main" id="{A1BB921B-546F-20D9-1B89-D76125531A82}"/>
                  </a:ext>
                </a:extLst>
              </p:cNvPr>
              <p:cNvSpPr/>
              <p:nvPr/>
            </p:nvSpPr>
            <p:spPr>
              <a:xfrm>
                <a:off x="2890175" y="1133575"/>
                <a:ext cx="178750" cy="156025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6241" extrusionOk="0">
                    <a:moveTo>
                      <a:pt x="7037" y="1"/>
                    </a:moveTo>
                    <a:lnTo>
                      <a:pt x="50" y="775"/>
                    </a:lnTo>
                    <a:cubicBezTo>
                      <a:pt x="50" y="775"/>
                      <a:pt x="1" y="2993"/>
                      <a:pt x="83" y="4321"/>
                    </a:cubicBezTo>
                    <a:cubicBezTo>
                      <a:pt x="160" y="5565"/>
                      <a:pt x="2008" y="6241"/>
                      <a:pt x="3786" y="6241"/>
                    </a:cubicBezTo>
                    <a:cubicBezTo>
                      <a:pt x="5501" y="6241"/>
                      <a:pt x="7150" y="5612"/>
                      <a:pt x="7076" y="4256"/>
                    </a:cubicBezTo>
                    <a:cubicBezTo>
                      <a:pt x="6985" y="2574"/>
                      <a:pt x="7037" y="1"/>
                      <a:pt x="7037" y="1"/>
                    </a:cubicBezTo>
                    <a:close/>
                  </a:path>
                </a:pathLst>
              </a:custGeom>
              <a:solidFill>
                <a:srgbClr val="AD5A45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6" name="Google Shape;1641;p37">
                <a:extLst>
                  <a:ext uri="{FF2B5EF4-FFF2-40B4-BE49-F238E27FC236}">
                    <a16:creationId xmlns:a16="http://schemas.microsoft.com/office/drawing/2014/main" id="{56BD40DF-812B-86AB-CC25-8E1969D73081}"/>
                  </a:ext>
                </a:extLst>
              </p:cNvPr>
              <p:cNvSpPr/>
              <p:nvPr/>
            </p:nvSpPr>
            <p:spPr>
              <a:xfrm>
                <a:off x="2622650" y="571800"/>
                <a:ext cx="669500" cy="629600"/>
              </a:xfrm>
              <a:custGeom>
                <a:avLst/>
                <a:gdLst/>
                <a:ahLst/>
                <a:cxnLst/>
                <a:rect l="l" t="t" r="r" b="b"/>
                <a:pathLst>
                  <a:path w="26780" h="25184" extrusionOk="0">
                    <a:moveTo>
                      <a:pt x="14127" y="0"/>
                    </a:moveTo>
                    <a:cubicBezTo>
                      <a:pt x="14087" y="0"/>
                      <a:pt x="14047" y="0"/>
                      <a:pt x="14007" y="1"/>
                    </a:cubicBezTo>
                    <a:cubicBezTo>
                      <a:pt x="8791" y="49"/>
                      <a:pt x="5573" y="1830"/>
                      <a:pt x="3703" y="6367"/>
                    </a:cubicBezTo>
                    <a:cubicBezTo>
                      <a:pt x="3081" y="7879"/>
                      <a:pt x="1908" y="11010"/>
                      <a:pt x="1532" y="12709"/>
                    </a:cubicBezTo>
                    <a:cubicBezTo>
                      <a:pt x="0" y="19652"/>
                      <a:pt x="7204" y="25184"/>
                      <a:pt x="14122" y="25184"/>
                    </a:cubicBezTo>
                    <a:cubicBezTo>
                      <a:pt x="14162" y="25184"/>
                      <a:pt x="14201" y="25183"/>
                      <a:pt x="14241" y="25183"/>
                    </a:cubicBezTo>
                    <a:cubicBezTo>
                      <a:pt x="21195" y="25118"/>
                      <a:pt x="26780" y="19429"/>
                      <a:pt x="26715" y="12475"/>
                    </a:cubicBezTo>
                    <a:cubicBezTo>
                      <a:pt x="26651" y="5562"/>
                      <a:pt x="21026" y="0"/>
                      <a:pt x="14127" y="0"/>
                    </a:cubicBezTo>
                    <a:close/>
                  </a:path>
                </a:pathLst>
              </a:custGeom>
              <a:solidFill>
                <a:srgbClr val="AD5A45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7" name="Google Shape;1642;p37">
                <a:extLst>
                  <a:ext uri="{FF2B5EF4-FFF2-40B4-BE49-F238E27FC236}">
                    <a16:creationId xmlns:a16="http://schemas.microsoft.com/office/drawing/2014/main" id="{C6695F3E-E428-964D-F283-C880D30B583D}"/>
                  </a:ext>
                </a:extLst>
              </p:cNvPr>
              <p:cNvSpPr/>
              <p:nvPr/>
            </p:nvSpPr>
            <p:spPr>
              <a:xfrm>
                <a:off x="3133300" y="849450"/>
                <a:ext cx="217750" cy="207600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8304" extrusionOk="0">
                    <a:moveTo>
                      <a:pt x="4558" y="1"/>
                    </a:moveTo>
                    <a:cubicBezTo>
                      <a:pt x="3496" y="1"/>
                      <a:pt x="2433" y="406"/>
                      <a:pt x="1623" y="1217"/>
                    </a:cubicBezTo>
                    <a:cubicBezTo>
                      <a:pt x="1" y="2838"/>
                      <a:pt x="1" y="5466"/>
                      <a:pt x="1623" y="7088"/>
                    </a:cubicBezTo>
                    <a:cubicBezTo>
                      <a:pt x="2401" y="7866"/>
                      <a:pt x="3457" y="8304"/>
                      <a:pt x="4558" y="8304"/>
                    </a:cubicBezTo>
                    <a:cubicBezTo>
                      <a:pt x="5659" y="8304"/>
                      <a:pt x="6715" y="7866"/>
                      <a:pt x="7493" y="7088"/>
                    </a:cubicBezTo>
                    <a:cubicBezTo>
                      <a:pt x="8272" y="6309"/>
                      <a:pt x="8709" y="5254"/>
                      <a:pt x="8709" y="4152"/>
                    </a:cubicBezTo>
                    <a:cubicBezTo>
                      <a:pt x="8709" y="3051"/>
                      <a:pt x="8272" y="1995"/>
                      <a:pt x="7493" y="1217"/>
                    </a:cubicBezTo>
                    <a:cubicBezTo>
                      <a:pt x="6682" y="406"/>
                      <a:pt x="5620" y="1"/>
                      <a:pt x="4558" y="1"/>
                    </a:cubicBezTo>
                    <a:close/>
                  </a:path>
                </a:pathLst>
              </a:custGeom>
              <a:solidFill>
                <a:srgbClr val="AD5A45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8" name="Google Shape;1643;p37">
                <a:extLst>
                  <a:ext uri="{FF2B5EF4-FFF2-40B4-BE49-F238E27FC236}">
                    <a16:creationId xmlns:a16="http://schemas.microsoft.com/office/drawing/2014/main" id="{63340338-BD5D-1785-28DF-13946A549BCE}"/>
                  </a:ext>
                </a:extLst>
              </p:cNvPr>
              <p:cNvSpPr/>
              <p:nvPr/>
            </p:nvSpPr>
            <p:spPr>
              <a:xfrm>
                <a:off x="2625700" y="548600"/>
                <a:ext cx="698250" cy="300300"/>
              </a:xfrm>
              <a:custGeom>
                <a:avLst/>
                <a:gdLst/>
                <a:ahLst/>
                <a:cxnLst/>
                <a:rect l="l" t="t" r="r" b="b"/>
                <a:pathLst>
                  <a:path w="27930" h="12012" extrusionOk="0">
                    <a:moveTo>
                      <a:pt x="16265" y="0"/>
                    </a:moveTo>
                    <a:cubicBezTo>
                      <a:pt x="11486" y="0"/>
                      <a:pt x="3990" y="2292"/>
                      <a:pt x="2208" y="4158"/>
                    </a:cubicBezTo>
                    <a:cubicBezTo>
                      <a:pt x="1" y="6467"/>
                      <a:pt x="2202" y="10641"/>
                      <a:pt x="4945" y="11167"/>
                    </a:cubicBezTo>
                    <a:cubicBezTo>
                      <a:pt x="5103" y="11197"/>
                      <a:pt x="5258" y="11212"/>
                      <a:pt x="5409" y="11212"/>
                    </a:cubicBezTo>
                    <a:cubicBezTo>
                      <a:pt x="7892" y="11212"/>
                      <a:pt x="9513" y="7379"/>
                      <a:pt x="9513" y="7379"/>
                    </a:cubicBezTo>
                    <a:cubicBezTo>
                      <a:pt x="9513" y="7379"/>
                      <a:pt x="9832" y="11089"/>
                      <a:pt x="13634" y="11089"/>
                    </a:cubicBezTo>
                    <a:cubicBezTo>
                      <a:pt x="13710" y="11089"/>
                      <a:pt x="13788" y="11088"/>
                      <a:pt x="13866" y="11085"/>
                    </a:cubicBezTo>
                    <a:cubicBezTo>
                      <a:pt x="17887" y="10932"/>
                      <a:pt x="19458" y="7287"/>
                      <a:pt x="19458" y="7287"/>
                    </a:cubicBezTo>
                    <a:lnTo>
                      <a:pt x="19458" y="7287"/>
                    </a:lnTo>
                    <a:cubicBezTo>
                      <a:pt x="19458" y="7287"/>
                      <a:pt x="19051" y="11296"/>
                      <a:pt x="22472" y="11930"/>
                    </a:cubicBezTo>
                    <a:cubicBezTo>
                      <a:pt x="22774" y="11986"/>
                      <a:pt x="23066" y="12012"/>
                      <a:pt x="23347" y="12012"/>
                    </a:cubicBezTo>
                    <a:cubicBezTo>
                      <a:pt x="26236" y="12012"/>
                      <a:pt x="27929" y="9296"/>
                      <a:pt x="27929" y="9296"/>
                    </a:cubicBezTo>
                    <a:cubicBezTo>
                      <a:pt x="26409" y="6536"/>
                      <a:pt x="22824" y="1964"/>
                      <a:pt x="19098" y="425"/>
                    </a:cubicBezTo>
                    <a:cubicBezTo>
                      <a:pt x="18383" y="130"/>
                      <a:pt x="17400" y="0"/>
                      <a:pt x="16265" y="0"/>
                    </a:cubicBezTo>
                    <a:close/>
                  </a:path>
                </a:pathLst>
              </a:custGeom>
              <a:solidFill>
                <a:srgbClr val="78493B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19" name="Google Shape;1644;p37">
                <a:extLst>
                  <a:ext uri="{FF2B5EF4-FFF2-40B4-BE49-F238E27FC236}">
                    <a16:creationId xmlns:a16="http://schemas.microsoft.com/office/drawing/2014/main" id="{8EB4183B-333D-36FD-4FA1-280405EBC1A8}"/>
                  </a:ext>
                </a:extLst>
              </p:cNvPr>
              <p:cNvSpPr/>
              <p:nvPr/>
            </p:nvSpPr>
            <p:spPr>
              <a:xfrm>
                <a:off x="3329250" y="995650"/>
                <a:ext cx="2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3" fill="none" extrusionOk="0">
                    <a:moveTo>
                      <a:pt x="1" y="12"/>
                    </a:moveTo>
                    <a:cubicBezTo>
                      <a:pt x="8" y="12"/>
                      <a:pt x="8" y="0"/>
                      <a:pt x="1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0" name="Google Shape;1645;p37">
                <a:extLst>
                  <a:ext uri="{FF2B5EF4-FFF2-40B4-BE49-F238E27FC236}">
                    <a16:creationId xmlns:a16="http://schemas.microsoft.com/office/drawing/2014/main" id="{A8E451CB-0924-8BE2-3FD2-A5C850403693}"/>
                  </a:ext>
                </a:extLst>
              </p:cNvPr>
              <p:cNvSpPr/>
              <p:nvPr/>
            </p:nvSpPr>
            <p:spPr>
              <a:xfrm>
                <a:off x="2750075" y="914775"/>
                <a:ext cx="14702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5881" h="3462" extrusionOk="0">
                    <a:moveTo>
                      <a:pt x="926" y="0"/>
                    </a:moveTo>
                    <a:cubicBezTo>
                      <a:pt x="877" y="0"/>
                      <a:pt x="828" y="23"/>
                      <a:pt x="799" y="75"/>
                    </a:cubicBezTo>
                    <a:cubicBezTo>
                      <a:pt x="1" y="1509"/>
                      <a:pt x="1525" y="3364"/>
                      <a:pt x="3051" y="3457"/>
                    </a:cubicBezTo>
                    <a:cubicBezTo>
                      <a:pt x="3105" y="3460"/>
                      <a:pt x="3160" y="3461"/>
                      <a:pt x="3215" y="3461"/>
                    </a:cubicBezTo>
                    <a:cubicBezTo>
                      <a:pt x="3955" y="3461"/>
                      <a:pt x="4691" y="3163"/>
                      <a:pt x="5198" y="2638"/>
                    </a:cubicBezTo>
                    <a:cubicBezTo>
                      <a:pt x="5880" y="1933"/>
                      <a:pt x="5864" y="981"/>
                      <a:pt x="5808" y="77"/>
                    </a:cubicBezTo>
                    <a:cubicBezTo>
                      <a:pt x="5805" y="33"/>
                      <a:pt x="5769" y="11"/>
                      <a:pt x="5734" y="11"/>
                    </a:cubicBezTo>
                    <a:cubicBezTo>
                      <a:pt x="5698" y="11"/>
                      <a:pt x="5664" y="33"/>
                      <a:pt x="5666" y="78"/>
                    </a:cubicBezTo>
                    <a:cubicBezTo>
                      <a:pt x="5703" y="1561"/>
                      <a:pt x="5132" y="3111"/>
                      <a:pt x="3316" y="3111"/>
                    </a:cubicBezTo>
                    <a:cubicBezTo>
                      <a:pt x="3305" y="3111"/>
                      <a:pt x="3295" y="3111"/>
                      <a:pt x="3284" y="3110"/>
                    </a:cubicBezTo>
                    <a:cubicBezTo>
                      <a:pt x="2509" y="3103"/>
                      <a:pt x="1833" y="2664"/>
                      <a:pt x="1438" y="2037"/>
                    </a:cubicBezTo>
                    <a:cubicBezTo>
                      <a:pt x="1037" y="1399"/>
                      <a:pt x="1122" y="846"/>
                      <a:pt x="1091" y="148"/>
                    </a:cubicBezTo>
                    <a:cubicBezTo>
                      <a:pt x="1087" y="59"/>
                      <a:pt x="1006" y="0"/>
                      <a:pt x="926" y="0"/>
                    </a:cubicBezTo>
                    <a:close/>
                  </a:path>
                </a:pathLst>
              </a:custGeom>
              <a:solidFill>
                <a:srgbClr val="7A3D2E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1" name="Google Shape;1646;p37">
                <a:extLst>
                  <a:ext uri="{FF2B5EF4-FFF2-40B4-BE49-F238E27FC236}">
                    <a16:creationId xmlns:a16="http://schemas.microsoft.com/office/drawing/2014/main" id="{9C23B7DB-AC97-A49A-E9A2-62F082954223}"/>
                  </a:ext>
                </a:extLst>
              </p:cNvPr>
              <p:cNvSpPr/>
              <p:nvPr/>
            </p:nvSpPr>
            <p:spPr>
              <a:xfrm>
                <a:off x="3121950" y="843050"/>
                <a:ext cx="38725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181" extrusionOk="0">
                    <a:moveTo>
                      <a:pt x="398" y="0"/>
                    </a:moveTo>
                    <a:cubicBezTo>
                      <a:pt x="277" y="0"/>
                      <a:pt x="165" y="34"/>
                      <a:pt x="83" y="120"/>
                    </a:cubicBezTo>
                    <a:cubicBezTo>
                      <a:pt x="0" y="207"/>
                      <a:pt x="24" y="329"/>
                      <a:pt x="122" y="392"/>
                    </a:cubicBezTo>
                    <a:cubicBezTo>
                      <a:pt x="240" y="468"/>
                      <a:pt x="358" y="444"/>
                      <a:pt x="493" y="456"/>
                    </a:cubicBezTo>
                    <a:cubicBezTo>
                      <a:pt x="629" y="471"/>
                      <a:pt x="762" y="512"/>
                      <a:pt x="884" y="576"/>
                    </a:cubicBezTo>
                    <a:cubicBezTo>
                      <a:pt x="1098" y="685"/>
                      <a:pt x="1398" y="918"/>
                      <a:pt x="1466" y="1153"/>
                    </a:cubicBezTo>
                    <a:cubicBezTo>
                      <a:pt x="1471" y="1172"/>
                      <a:pt x="1488" y="1180"/>
                      <a:pt x="1506" y="1180"/>
                    </a:cubicBezTo>
                    <a:cubicBezTo>
                      <a:pt x="1527" y="1180"/>
                      <a:pt x="1548" y="1167"/>
                      <a:pt x="1545" y="1142"/>
                    </a:cubicBezTo>
                    <a:cubicBezTo>
                      <a:pt x="1521" y="963"/>
                      <a:pt x="1533" y="831"/>
                      <a:pt x="1448" y="659"/>
                    </a:cubicBezTo>
                    <a:cubicBezTo>
                      <a:pt x="1371" y="501"/>
                      <a:pt x="1251" y="371"/>
                      <a:pt x="1108" y="266"/>
                    </a:cubicBezTo>
                    <a:cubicBezTo>
                      <a:pt x="943" y="145"/>
                      <a:pt x="650" y="0"/>
                      <a:pt x="398" y="0"/>
                    </a:cubicBezTo>
                    <a:close/>
                  </a:path>
                </a:pathLst>
              </a:custGeom>
              <a:solidFill>
                <a:srgbClr val="7A3D2E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2" name="Google Shape;1647;p37">
                <a:extLst>
                  <a:ext uri="{FF2B5EF4-FFF2-40B4-BE49-F238E27FC236}">
                    <a16:creationId xmlns:a16="http://schemas.microsoft.com/office/drawing/2014/main" id="{0F9D909D-C5EF-7438-F0B0-8351232ACE93}"/>
                  </a:ext>
                </a:extLst>
              </p:cNvPr>
              <p:cNvSpPr/>
              <p:nvPr/>
            </p:nvSpPr>
            <p:spPr>
              <a:xfrm>
                <a:off x="2901650" y="950175"/>
                <a:ext cx="706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589" extrusionOk="0">
                    <a:moveTo>
                      <a:pt x="2157" y="1"/>
                    </a:moveTo>
                    <a:cubicBezTo>
                      <a:pt x="2096" y="1"/>
                      <a:pt x="2037" y="39"/>
                      <a:pt x="2044" y="114"/>
                    </a:cubicBezTo>
                    <a:cubicBezTo>
                      <a:pt x="2081" y="539"/>
                      <a:pt x="2140" y="960"/>
                      <a:pt x="2208" y="1380"/>
                    </a:cubicBezTo>
                    <a:cubicBezTo>
                      <a:pt x="1848" y="1156"/>
                      <a:pt x="1420" y="899"/>
                      <a:pt x="1048" y="899"/>
                    </a:cubicBezTo>
                    <a:cubicBezTo>
                      <a:pt x="808" y="899"/>
                      <a:pt x="592" y="1005"/>
                      <a:pt x="433" y="1294"/>
                    </a:cubicBezTo>
                    <a:cubicBezTo>
                      <a:pt x="1" y="2075"/>
                      <a:pt x="1122" y="3416"/>
                      <a:pt x="1885" y="3586"/>
                    </a:cubicBezTo>
                    <a:cubicBezTo>
                      <a:pt x="1894" y="3588"/>
                      <a:pt x="1903" y="3588"/>
                      <a:pt x="1912" y="3588"/>
                    </a:cubicBezTo>
                    <a:cubicBezTo>
                      <a:pt x="2010" y="3588"/>
                      <a:pt x="2108" y="3480"/>
                      <a:pt x="2038" y="3390"/>
                    </a:cubicBezTo>
                    <a:cubicBezTo>
                      <a:pt x="1697" y="2955"/>
                      <a:pt x="1222" y="2683"/>
                      <a:pt x="959" y="2169"/>
                    </a:cubicBezTo>
                    <a:cubicBezTo>
                      <a:pt x="734" y="1883"/>
                      <a:pt x="666" y="1345"/>
                      <a:pt x="1072" y="1345"/>
                    </a:cubicBezTo>
                    <a:cubicBezTo>
                      <a:pt x="1131" y="1345"/>
                      <a:pt x="1200" y="1357"/>
                      <a:pt x="1280" y="1382"/>
                    </a:cubicBezTo>
                    <a:cubicBezTo>
                      <a:pt x="1479" y="1450"/>
                      <a:pt x="1661" y="1558"/>
                      <a:pt x="1815" y="1699"/>
                    </a:cubicBezTo>
                    <a:cubicBezTo>
                      <a:pt x="2012" y="1842"/>
                      <a:pt x="2189" y="1968"/>
                      <a:pt x="2416" y="2070"/>
                    </a:cubicBezTo>
                    <a:cubicBezTo>
                      <a:pt x="2456" y="2088"/>
                      <a:pt x="2496" y="2096"/>
                      <a:pt x="2536" y="2096"/>
                    </a:cubicBezTo>
                    <a:cubicBezTo>
                      <a:pt x="2692" y="2096"/>
                      <a:pt x="2825" y="1964"/>
                      <a:pt x="2783" y="1792"/>
                    </a:cubicBezTo>
                    <a:cubicBezTo>
                      <a:pt x="2641" y="1215"/>
                      <a:pt x="2478" y="643"/>
                      <a:pt x="2281" y="81"/>
                    </a:cubicBezTo>
                    <a:cubicBezTo>
                      <a:pt x="2263" y="27"/>
                      <a:pt x="2209" y="1"/>
                      <a:pt x="2157" y="1"/>
                    </a:cubicBezTo>
                    <a:close/>
                  </a:path>
                </a:pathLst>
              </a:custGeom>
              <a:solidFill>
                <a:srgbClr val="7A3D2E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3" name="Google Shape;1648;p37">
                <a:extLst>
                  <a:ext uri="{FF2B5EF4-FFF2-40B4-BE49-F238E27FC236}">
                    <a16:creationId xmlns:a16="http://schemas.microsoft.com/office/drawing/2014/main" id="{506FB0D3-3330-C675-BEFF-D4198EC4CAD2}"/>
                  </a:ext>
                </a:extLst>
              </p:cNvPr>
              <p:cNvSpPr/>
              <p:nvPr/>
            </p:nvSpPr>
            <p:spPr>
              <a:xfrm>
                <a:off x="2879300" y="1043275"/>
                <a:ext cx="123850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2410" extrusionOk="0">
                    <a:moveTo>
                      <a:pt x="4784" y="1"/>
                    </a:moveTo>
                    <a:cubicBezTo>
                      <a:pt x="4737" y="1"/>
                      <a:pt x="4687" y="22"/>
                      <a:pt x="4652" y="70"/>
                    </a:cubicBezTo>
                    <a:cubicBezTo>
                      <a:pt x="4113" y="819"/>
                      <a:pt x="3782" y="1867"/>
                      <a:pt x="2687" y="2009"/>
                    </a:cubicBezTo>
                    <a:cubicBezTo>
                      <a:pt x="2609" y="2019"/>
                      <a:pt x="2532" y="2024"/>
                      <a:pt x="2457" y="2024"/>
                    </a:cubicBezTo>
                    <a:cubicBezTo>
                      <a:pt x="1446" y="2024"/>
                      <a:pt x="726" y="1141"/>
                      <a:pt x="153" y="423"/>
                    </a:cubicBezTo>
                    <a:cubicBezTo>
                      <a:pt x="136" y="402"/>
                      <a:pt x="115" y="394"/>
                      <a:pt x="93" y="394"/>
                    </a:cubicBezTo>
                    <a:cubicBezTo>
                      <a:pt x="45" y="394"/>
                      <a:pt x="0" y="438"/>
                      <a:pt x="33" y="492"/>
                    </a:cubicBezTo>
                    <a:cubicBezTo>
                      <a:pt x="572" y="1364"/>
                      <a:pt x="1333" y="2410"/>
                      <a:pt x="2478" y="2410"/>
                    </a:cubicBezTo>
                    <a:cubicBezTo>
                      <a:pt x="2558" y="2410"/>
                      <a:pt x="2640" y="2405"/>
                      <a:pt x="2723" y="2394"/>
                    </a:cubicBezTo>
                    <a:cubicBezTo>
                      <a:pt x="3793" y="2258"/>
                      <a:pt x="4734" y="1154"/>
                      <a:pt x="4932" y="181"/>
                    </a:cubicBezTo>
                    <a:cubicBezTo>
                      <a:pt x="4954" y="72"/>
                      <a:pt x="4872" y="1"/>
                      <a:pt x="4784" y="1"/>
                    </a:cubicBezTo>
                    <a:close/>
                  </a:path>
                </a:pathLst>
              </a:custGeom>
              <a:solidFill>
                <a:srgbClr val="7A3D2E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4" name="Google Shape;1649;p37">
                <a:extLst>
                  <a:ext uri="{FF2B5EF4-FFF2-40B4-BE49-F238E27FC236}">
                    <a16:creationId xmlns:a16="http://schemas.microsoft.com/office/drawing/2014/main" id="{F24C0FD6-BF37-4F1F-0690-9C627C6F504D}"/>
                  </a:ext>
                </a:extLst>
              </p:cNvPr>
              <p:cNvSpPr/>
              <p:nvPr/>
            </p:nvSpPr>
            <p:spPr>
              <a:xfrm>
                <a:off x="3007050" y="911475"/>
                <a:ext cx="14682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5873" h="3504" extrusionOk="0">
                    <a:moveTo>
                      <a:pt x="4921" y="1"/>
                    </a:moveTo>
                    <a:cubicBezTo>
                      <a:pt x="4841" y="1"/>
                      <a:pt x="4758" y="61"/>
                      <a:pt x="4756" y="151"/>
                    </a:cubicBezTo>
                    <a:cubicBezTo>
                      <a:pt x="4739" y="850"/>
                      <a:pt x="4834" y="1401"/>
                      <a:pt x="4444" y="2047"/>
                    </a:cubicBezTo>
                    <a:cubicBezTo>
                      <a:pt x="4061" y="2681"/>
                      <a:pt x="3393" y="3132"/>
                      <a:pt x="2618" y="3153"/>
                    </a:cubicBezTo>
                    <a:cubicBezTo>
                      <a:pt x="2587" y="3154"/>
                      <a:pt x="2556" y="3155"/>
                      <a:pt x="2525" y="3155"/>
                    </a:cubicBezTo>
                    <a:cubicBezTo>
                      <a:pt x="757" y="3155"/>
                      <a:pt x="172" y="1633"/>
                      <a:pt x="181" y="165"/>
                    </a:cubicBezTo>
                    <a:cubicBezTo>
                      <a:pt x="182" y="122"/>
                      <a:pt x="148" y="100"/>
                      <a:pt x="113" y="100"/>
                    </a:cubicBezTo>
                    <a:cubicBezTo>
                      <a:pt x="78" y="100"/>
                      <a:pt x="41" y="123"/>
                      <a:pt x="39" y="168"/>
                    </a:cubicBezTo>
                    <a:cubicBezTo>
                      <a:pt x="0" y="1071"/>
                      <a:pt x="1" y="2025"/>
                      <a:pt x="696" y="2717"/>
                    </a:cubicBezTo>
                    <a:cubicBezTo>
                      <a:pt x="1201" y="3220"/>
                      <a:pt x="1921" y="3504"/>
                      <a:pt x="2645" y="3504"/>
                    </a:cubicBezTo>
                    <a:cubicBezTo>
                      <a:pt x="2716" y="3504"/>
                      <a:pt x="2787" y="3501"/>
                      <a:pt x="2858" y="3495"/>
                    </a:cubicBezTo>
                    <a:cubicBezTo>
                      <a:pt x="4381" y="3375"/>
                      <a:pt x="5872" y="1491"/>
                      <a:pt x="5046" y="73"/>
                    </a:cubicBezTo>
                    <a:cubicBezTo>
                      <a:pt x="5017" y="23"/>
                      <a:pt x="4969" y="1"/>
                      <a:pt x="4921" y="1"/>
                    </a:cubicBezTo>
                    <a:close/>
                  </a:path>
                </a:pathLst>
              </a:custGeom>
              <a:solidFill>
                <a:srgbClr val="7A3D2E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5" name="Google Shape;1650;p37">
                <a:extLst>
                  <a:ext uri="{FF2B5EF4-FFF2-40B4-BE49-F238E27FC236}">
                    <a16:creationId xmlns:a16="http://schemas.microsoft.com/office/drawing/2014/main" id="{307509D6-8314-9EB1-FE60-39F6EA98BC21}"/>
                  </a:ext>
                </a:extLst>
              </p:cNvPr>
              <p:cNvSpPr/>
              <p:nvPr/>
            </p:nvSpPr>
            <p:spPr>
              <a:xfrm>
                <a:off x="2741825" y="846400"/>
                <a:ext cx="38275" cy="30025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1201" extrusionOk="0">
                    <a:moveTo>
                      <a:pt x="1140" y="1"/>
                    </a:moveTo>
                    <a:cubicBezTo>
                      <a:pt x="886" y="1"/>
                      <a:pt x="588" y="154"/>
                      <a:pt x="424" y="279"/>
                    </a:cubicBezTo>
                    <a:cubicBezTo>
                      <a:pt x="282" y="388"/>
                      <a:pt x="166" y="520"/>
                      <a:pt x="92" y="678"/>
                    </a:cubicBezTo>
                    <a:cubicBezTo>
                      <a:pt x="11" y="852"/>
                      <a:pt x="25" y="985"/>
                      <a:pt x="3" y="1164"/>
                    </a:cubicBezTo>
                    <a:cubicBezTo>
                      <a:pt x="1" y="1188"/>
                      <a:pt x="21" y="1200"/>
                      <a:pt x="43" y="1200"/>
                    </a:cubicBezTo>
                    <a:cubicBezTo>
                      <a:pt x="60" y="1200"/>
                      <a:pt x="78" y="1192"/>
                      <a:pt x="83" y="1173"/>
                    </a:cubicBezTo>
                    <a:cubicBezTo>
                      <a:pt x="146" y="937"/>
                      <a:pt x="442" y="697"/>
                      <a:pt x="654" y="584"/>
                    </a:cubicBezTo>
                    <a:cubicBezTo>
                      <a:pt x="774" y="518"/>
                      <a:pt x="906" y="475"/>
                      <a:pt x="1042" y="457"/>
                    </a:cubicBezTo>
                    <a:cubicBezTo>
                      <a:pt x="1177" y="442"/>
                      <a:pt x="1296" y="464"/>
                      <a:pt x="1412" y="387"/>
                    </a:cubicBezTo>
                    <a:cubicBezTo>
                      <a:pt x="1509" y="322"/>
                      <a:pt x="1531" y="200"/>
                      <a:pt x="1446" y="115"/>
                    </a:cubicBezTo>
                    <a:cubicBezTo>
                      <a:pt x="1365" y="33"/>
                      <a:pt x="1257" y="1"/>
                      <a:pt x="1140" y="1"/>
                    </a:cubicBezTo>
                    <a:close/>
                  </a:path>
                </a:pathLst>
              </a:custGeom>
              <a:solidFill>
                <a:srgbClr val="7A3D2E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6" name="Google Shape;1651;p37">
                <a:extLst>
                  <a:ext uri="{FF2B5EF4-FFF2-40B4-BE49-F238E27FC236}">
                    <a16:creationId xmlns:a16="http://schemas.microsoft.com/office/drawing/2014/main" id="{81FB271C-A3AD-4D1D-B9A6-2EDFD37A5210}"/>
                  </a:ext>
                </a:extLst>
              </p:cNvPr>
              <p:cNvSpPr/>
              <p:nvPr/>
            </p:nvSpPr>
            <p:spPr>
              <a:xfrm>
                <a:off x="3286275" y="892000"/>
                <a:ext cx="62150" cy="127625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5105" extrusionOk="0">
                    <a:moveTo>
                      <a:pt x="509" y="1"/>
                    </a:moveTo>
                    <a:cubicBezTo>
                      <a:pt x="312" y="1"/>
                      <a:pt x="185" y="287"/>
                      <a:pt x="396" y="403"/>
                    </a:cubicBezTo>
                    <a:cubicBezTo>
                      <a:pt x="1076" y="774"/>
                      <a:pt x="1389" y="1390"/>
                      <a:pt x="1468" y="2076"/>
                    </a:cubicBezTo>
                    <a:cubicBezTo>
                      <a:pt x="1116" y="1639"/>
                      <a:pt x="621" y="1297"/>
                      <a:pt x="90" y="1157"/>
                    </a:cubicBezTo>
                    <a:cubicBezTo>
                      <a:pt x="84" y="1155"/>
                      <a:pt x="79" y="1155"/>
                      <a:pt x="74" y="1155"/>
                    </a:cubicBezTo>
                    <a:cubicBezTo>
                      <a:pt x="21" y="1155"/>
                      <a:pt x="1" y="1228"/>
                      <a:pt x="48" y="1260"/>
                    </a:cubicBezTo>
                    <a:cubicBezTo>
                      <a:pt x="645" y="1660"/>
                      <a:pt x="1090" y="2111"/>
                      <a:pt x="1451" y="2731"/>
                    </a:cubicBezTo>
                    <a:cubicBezTo>
                      <a:pt x="1457" y="2742"/>
                      <a:pt x="1466" y="2752"/>
                      <a:pt x="1477" y="2762"/>
                    </a:cubicBezTo>
                    <a:cubicBezTo>
                      <a:pt x="1413" y="3494"/>
                      <a:pt x="1145" y="4243"/>
                      <a:pt x="808" y="4821"/>
                    </a:cubicBezTo>
                    <a:lnTo>
                      <a:pt x="807" y="4821"/>
                    </a:lnTo>
                    <a:cubicBezTo>
                      <a:pt x="807" y="4821"/>
                      <a:pt x="807" y="4822"/>
                      <a:pt x="807" y="4822"/>
                    </a:cubicBezTo>
                    <a:cubicBezTo>
                      <a:pt x="766" y="4895"/>
                      <a:pt x="724" y="4966"/>
                      <a:pt x="679" y="5033"/>
                    </a:cubicBezTo>
                    <a:cubicBezTo>
                      <a:pt x="655" y="5069"/>
                      <a:pt x="689" y="5104"/>
                      <a:pt x="724" y="5104"/>
                    </a:cubicBezTo>
                    <a:cubicBezTo>
                      <a:pt x="736" y="5104"/>
                      <a:pt x="748" y="5100"/>
                      <a:pt x="757" y="5091"/>
                    </a:cubicBezTo>
                    <a:cubicBezTo>
                      <a:pt x="2117" y="3898"/>
                      <a:pt x="2486" y="965"/>
                      <a:pt x="611" y="26"/>
                    </a:cubicBezTo>
                    <a:cubicBezTo>
                      <a:pt x="576" y="9"/>
                      <a:pt x="542" y="1"/>
                      <a:pt x="509" y="1"/>
                    </a:cubicBezTo>
                    <a:close/>
                  </a:path>
                </a:pathLst>
              </a:custGeom>
              <a:solidFill>
                <a:srgbClr val="7A3D2E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7" name="Google Shape;1652;p37">
                <a:extLst>
                  <a:ext uri="{FF2B5EF4-FFF2-40B4-BE49-F238E27FC236}">
                    <a16:creationId xmlns:a16="http://schemas.microsoft.com/office/drawing/2014/main" id="{E017AA73-65B0-0415-6243-3D2E211B845A}"/>
                  </a:ext>
                </a:extLst>
              </p:cNvPr>
              <p:cNvSpPr/>
              <p:nvPr/>
            </p:nvSpPr>
            <p:spPr>
              <a:xfrm>
                <a:off x="2911000" y="1188050"/>
                <a:ext cx="1493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5975" h="863" extrusionOk="0">
                    <a:moveTo>
                      <a:pt x="5720" y="0"/>
                    </a:moveTo>
                    <a:cubicBezTo>
                      <a:pt x="5706" y="0"/>
                      <a:pt x="5690" y="2"/>
                      <a:pt x="5675" y="5"/>
                    </a:cubicBezTo>
                    <a:cubicBezTo>
                      <a:pt x="4334" y="255"/>
                      <a:pt x="3142" y="432"/>
                      <a:pt x="1886" y="432"/>
                    </a:cubicBezTo>
                    <a:cubicBezTo>
                      <a:pt x="1286" y="432"/>
                      <a:pt x="672" y="392"/>
                      <a:pt x="21" y="300"/>
                    </a:cubicBezTo>
                    <a:cubicBezTo>
                      <a:pt x="20" y="299"/>
                      <a:pt x="19" y="299"/>
                      <a:pt x="18" y="299"/>
                    </a:cubicBezTo>
                    <a:cubicBezTo>
                      <a:pt x="5" y="299"/>
                      <a:pt x="1" y="318"/>
                      <a:pt x="14" y="322"/>
                    </a:cubicBezTo>
                    <a:cubicBezTo>
                      <a:pt x="941" y="666"/>
                      <a:pt x="2008" y="863"/>
                      <a:pt x="3067" y="863"/>
                    </a:cubicBezTo>
                    <a:cubicBezTo>
                      <a:pt x="4013" y="863"/>
                      <a:pt x="4951" y="706"/>
                      <a:pt x="5774" y="356"/>
                    </a:cubicBezTo>
                    <a:cubicBezTo>
                      <a:pt x="5975" y="271"/>
                      <a:pt x="5919" y="0"/>
                      <a:pt x="5720" y="0"/>
                    </a:cubicBezTo>
                    <a:close/>
                  </a:path>
                </a:pathLst>
              </a:custGeom>
              <a:solidFill>
                <a:srgbClr val="7A3D2E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8" name="Google Shape;1653;p37">
                <a:extLst>
                  <a:ext uri="{FF2B5EF4-FFF2-40B4-BE49-F238E27FC236}">
                    <a16:creationId xmlns:a16="http://schemas.microsoft.com/office/drawing/2014/main" id="{732E3BC6-13FF-3905-9C4D-B0116991A3A7}"/>
                  </a:ext>
                </a:extLst>
              </p:cNvPr>
              <p:cNvSpPr/>
              <p:nvPr/>
            </p:nvSpPr>
            <p:spPr>
              <a:xfrm>
                <a:off x="2655200" y="709850"/>
                <a:ext cx="640575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25623" h="5625" extrusionOk="0">
                    <a:moveTo>
                      <a:pt x="230" y="0"/>
                    </a:moveTo>
                    <a:cubicBezTo>
                      <a:pt x="202" y="0"/>
                      <a:pt x="175" y="19"/>
                      <a:pt x="172" y="58"/>
                    </a:cubicBezTo>
                    <a:cubicBezTo>
                      <a:pt x="0" y="2198"/>
                      <a:pt x="1558" y="4307"/>
                      <a:pt x="3710" y="4682"/>
                    </a:cubicBezTo>
                    <a:cubicBezTo>
                      <a:pt x="3886" y="4713"/>
                      <a:pt x="4058" y="4728"/>
                      <a:pt x="4227" y="4728"/>
                    </a:cubicBezTo>
                    <a:cubicBezTo>
                      <a:pt x="6122" y="4728"/>
                      <a:pt x="7597" y="2891"/>
                      <a:pt x="8372" y="1196"/>
                    </a:cubicBezTo>
                    <a:cubicBezTo>
                      <a:pt x="8716" y="3054"/>
                      <a:pt x="10312" y="4524"/>
                      <a:pt x="12211" y="4754"/>
                    </a:cubicBezTo>
                    <a:cubicBezTo>
                      <a:pt x="12412" y="4778"/>
                      <a:pt x="12612" y="4790"/>
                      <a:pt x="12810" y="4790"/>
                    </a:cubicBezTo>
                    <a:cubicBezTo>
                      <a:pt x="15038" y="4790"/>
                      <a:pt x="17008" y="3294"/>
                      <a:pt x="18086" y="1381"/>
                    </a:cubicBezTo>
                    <a:lnTo>
                      <a:pt x="18086" y="1381"/>
                    </a:lnTo>
                    <a:cubicBezTo>
                      <a:pt x="17895" y="3776"/>
                      <a:pt x="20279" y="5625"/>
                      <a:pt x="22509" y="5625"/>
                    </a:cubicBezTo>
                    <a:cubicBezTo>
                      <a:pt x="23722" y="5625"/>
                      <a:pt x="24890" y="5077"/>
                      <a:pt x="25572" y="3773"/>
                    </a:cubicBezTo>
                    <a:cubicBezTo>
                      <a:pt x="25623" y="3675"/>
                      <a:pt x="25537" y="3567"/>
                      <a:pt x="25447" y="3567"/>
                    </a:cubicBezTo>
                    <a:cubicBezTo>
                      <a:pt x="25416" y="3567"/>
                      <a:pt x="25384" y="3580"/>
                      <a:pt x="25357" y="3610"/>
                    </a:cubicBezTo>
                    <a:cubicBezTo>
                      <a:pt x="24568" y="4506"/>
                      <a:pt x="23374" y="5233"/>
                      <a:pt x="22163" y="5233"/>
                    </a:cubicBezTo>
                    <a:cubicBezTo>
                      <a:pt x="21776" y="5233"/>
                      <a:pt x="21388" y="5159"/>
                      <a:pt x="21011" y="4993"/>
                    </a:cubicBezTo>
                    <a:cubicBezTo>
                      <a:pt x="20259" y="4661"/>
                      <a:pt x="19500" y="4020"/>
                      <a:pt x="19014" y="3349"/>
                    </a:cubicBezTo>
                    <a:cubicBezTo>
                      <a:pt x="18399" y="2499"/>
                      <a:pt x="18441" y="1674"/>
                      <a:pt x="18426" y="702"/>
                    </a:cubicBezTo>
                    <a:cubicBezTo>
                      <a:pt x="18430" y="692"/>
                      <a:pt x="18436" y="682"/>
                      <a:pt x="18441" y="671"/>
                    </a:cubicBezTo>
                    <a:cubicBezTo>
                      <a:pt x="18497" y="539"/>
                      <a:pt x="18397" y="426"/>
                      <a:pt x="18291" y="426"/>
                    </a:cubicBezTo>
                    <a:cubicBezTo>
                      <a:pt x="18242" y="426"/>
                      <a:pt x="18192" y="450"/>
                      <a:pt x="18155" y="507"/>
                    </a:cubicBezTo>
                    <a:cubicBezTo>
                      <a:pt x="16951" y="2370"/>
                      <a:pt x="15423" y="4223"/>
                      <a:pt x="13001" y="4315"/>
                    </a:cubicBezTo>
                    <a:cubicBezTo>
                      <a:pt x="12940" y="4317"/>
                      <a:pt x="12880" y="4318"/>
                      <a:pt x="12820" y="4318"/>
                    </a:cubicBezTo>
                    <a:cubicBezTo>
                      <a:pt x="10578" y="4318"/>
                      <a:pt x="9132" y="2742"/>
                      <a:pt x="8594" y="665"/>
                    </a:cubicBezTo>
                    <a:cubicBezTo>
                      <a:pt x="8613" y="615"/>
                      <a:pt x="8635" y="564"/>
                      <a:pt x="8652" y="514"/>
                    </a:cubicBezTo>
                    <a:cubicBezTo>
                      <a:pt x="8678" y="439"/>
                      <a:pt x="8613" y="386"/>
                      <a:pt x="8548" y="386"/>
                    </a:cubicBezTo>
                    <a:cubicBezTo>
                      <a:pt x="8514" y="386"/>
                      <a:pt x="8480" y="401"/>
                      <a:pt x="8460" y="436"/>
                    </a:cubicBezTo>
                    <a:cubicBezTo>
                      <a:pt x="8449" y="452"/>
                      <a:pt x="8438" y="471"/>
                      <a:pt x="8429" y="489"/>
                    </a:cubicBezTo>
                    <a:cubicBezTo>
                      <a:pt x="8363" y="494"/>
                      <a:pt x="8300" y="541"/>
                      <a:pt x="8303" y="621"/>
                    </a:cubicBezTo>
                    <a:cubicBezTo>
                      <a:pt x="8304" y="646"/>
                      <a:pt x="8308" y="670"/>
                      <a:pt x="8309" y="695"/>
                    </a:cubicBezTo>
                    <a:cubicBezTo>
                      <a:pt x="7435" y="2211"/>
                      <a:pt x="6188" y="4343"/>
                      <a:pt x="4249" y="4343"/>
                    </a:cubicBezTo>
                    <a:cubicBezTo>
                      <a:pt x="1938" y="4343"/>
                      <a:pt x="571" y="2061"/>
                      <a:pt x="292" y="57"/>
                    </a:cubicBezTo>
                    <a:cubicBezTo>
                      <a:pt x="287" y="19"/>
                      <a:pt x="258" y="0"/>
                      <a:pt x="230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29" name="Google Shape;1654;p37">
                <a:extLst>
                  <a:ext uri="{FF2B5EF4-FFF2-40B4-BE49-F238E27FC236}">
                    <a16:creationId xmlns:a16="http://schemas.microsoft.com/office/drawing/2014/main" id="{2200EA81-F11B-BAA3-E678-F31CDD50B349}"/>
                  </a:ext>
                </a:extLst>
              </p:cNvPr>
              <p:cNvSpPr/>
              <p:nvPr/>
            </p:nvSpPr>
            <p:spPr>
              <a:xfrm>
                <a:off x="2828175" y="627500"/>
                <a:ext cx="2354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3510" extrusionOk="0">
                    <a:moveTo>
                      <a:pt x="194" y="1"/>
                    </a:moveTo>
                    <a:cubicBezTo>
                      <a:pt x="176" y="1"/>
                      <a:pt x="158" y="10"/>
                      <a:pt x="153" y="31"/>
                    </a:cubicBezTo>
                    <a:cubicBezTo>
                      <a:pt x="0" y="728"/>
                      <a:pt x="306" y="1565"/>
                      <a:pt x="1067" y="1741"/>
                    </a:cubicBezTo>
                    <a:cubicBezTo>
                      <a:pt x="1159" y="1762"/>
                      <a:pt x="1250" y="1772"/>
                      <a:pt x="1341" y="1772"/>
                    </a:cubicBezTo>
                    <a:cubicBezTo>
                      <a:pt x="2080" y="1772"/>
                      <a:pt x="2756" y="1106"/>
                      <a:pt x="3068" y="449"/>
                    </a:cubicBezTo>
                    <a:lnTo>
                      <a:pt x="3068" y="449"/>
                    </a:lnTo>
                    <a:cubicBezTo>
                      <a:pt x="2773" y="2095"/>
                      <a:pt x="4219" y="3509"/>
                      <a:pt x="5862" y="3509"/>
                    </a:cubicBezTo>
                    <a:cubicBezTo>
                      <a:pt x="5906" y="3509"/>
                      <a:pt x="5950" y="3508"/>
                      <a:pt x="5994" y="3506"/>
                    </a:cubicBezTo>
                    <a:cubicBezTo>
                      <a:pt x="7332" y="3444"/>
                      <a:pt x="9417" y="1821"/>
                      <a:pt x="8679" y="309"/>
                    </a:cubicBezTo>
                    <a:cubicBezTo>
                      <a:pt x="8656" y="259"/>
                      <a:pt x="8608" y="238"/>
                      <a:pt x="8558" y="238"/>
                    </a:cubicBezTo>
                    <a:cubicBezTo>
                      <a:pt x="8478" y="238"/>
                      <a:pt x="8394" y="295"/>
                      <a:pt x="8404" y="386"/>
                    </a:cubicBezTo>
                    <a:cubicBezTo>
                      <a:pt x="8561" y="1755"/>
                      <a:pt x="7194" y="3058"/>
                      <a:pt x="5871" y="3058"/>
                    </a:cubicBezTo>
                    <a:cubicBezTo>
                      <a:pt x="5857" y="3058"/>
                      <a:pt x="5843" y="3058"/>
                      <a:pt x="5829" y="3058"/>
                    </a:cubicBezTo>
                    <a:cubicBezTo>
                      <a:pt x="4189" y="3023"/>
                      <a:pt x="3317" y="1687"/>
                      <a:pt x="3326" y="172"/>
                    </a:cubicBezTo>
                    <a:cubicBezTo>
                      <a:pt x="3326" y="113"/>
                      <a:pt x="3282" y="83"/>
                      <a:pt x="3237" y="83"/>
                    </a:cubicBezTo>
                    <a:cubicBezTo>
                      <a:pt x="3203" y="83"/>
                      <a:pt x="3169" y="100"/>
                      <a:pt x="3150" y="134"/>
                    </a:cubicBezTo>
                    <a:cubicBezTo>
                      <a:pt x="3130" y="109"/>
                      <a:pt x="3099" y="93"/>
                      <a:pt x="3068" y="93"/>
                    </a:cubicBezTo>
                    <a:cubicBezTo>
                      <a:pt x="3046" y="93"/>
                      <a:pt x="3025" y="100"/>
                      <a:pt x="3008" y="119"/>
                    </a:cubicBezTo>
                    <a:cubicBezTo>
                      <a:pt x="2532" y="638"/>
                      <a:pt x="2268" y="1438"/>
                      <a:pt x="1447" y="1510"/>
                    </a:cubicBezTo>
                    <a:cubicBezTo>
                      <a:pt x="1411" y="1513"/>
                      <a:pt x="1376" y="1514"/>
                      <a:pt x="1341" y="1514"/>
                    </a:cubicBezTo>
                    <a:cubicBezTo>
                      <a:pt x="576" y="1514"/>
                      <a:pt x="163" y="760"/>
                      <a:pt x="237" y="42"/>
                    </a:cubicBezTo>
                    <a:cubicBezTo>
                      <a:pt x="239" y="15"/>
                      <a:pt x="217" y="1"/>
                      <a:pt x="194" y="1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0" name="Google Shape;1655;p37">
                <a:extLst>
                  <a:ext uri="{FF2B5EF4-FFF2-40B4-BE49-F238E27FC236}">
                    <a16:creationId xmlns:a16="http://schemas.microsoft.com/office/drawing/2014/main" id="{ADECA171-E0AD-9F93-8687-97453B4D4C90}"/>
                  </a:ext>
                </a:extLst>
              </p:cNvPr>
              <p:cNvSpPr/>
              <p:nvPr/>
            </p:nvSpPr>
            <p:spPr>
              <a:xfrm>
                <a:off x="2592425" y="932125"/>
                <a:ext cx="51850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2001" extrusionOk="0">
                    <a:moveTo>
                      <a:pt x="255" y="0"/>
                    </a:moveTo>
                    <a:cubicBezTo>
                      <a:pt x="238" y="0"/>
                      <a:pt x="220" y="10"/>
                      <a:pt x="212" y="34"/>
                    </a:cubicBezTo>
                    <a:cubicBezTo>
                      <a:pt x="1" y="655"/>
                      <a:pt x="61" y="1475"/>
                      <a:pt x="687" y="1844"/>
                    </a:cubicBezTo>
                    <a:cubicBezTo>
                      <a:pt x="848" y="1938"/>
                      <a:pt x="1091" y="2001"/>
                      <a:pt x="1329" y="2001"/>
                    </a:cubicBezTo>
                    <a:cubicBezTo>
                      <a:pt x="1667" y="2001"/>
                      <a:pt x="1995" y="1875"/>
                      <a:pt x="2062" y="1536"/>
                    </a:cubicBezTo>
                    <a:cubicBezTo>
                      <a:pt x="2073" y="1479"/>
                      <a:pt x="2029" y="1428"/>
                      <a:pt x="1977" y="1428"/>
                    </a:cubicBezTo>
                    <a:cubicBezTo>
                      <a:pt x="1962" y="1428"/>
                      <a:pt x="1948" y="1431"/>
                      <a:pt x="1933" y="1440"/>
                    </a:cubicBezTo>
                    <a:cubicBezTo>
                      <a:pt x="1746" y="1550"/>
                      <a:pt x="1610" y="1685"/>
                      <a:pt x="1384" y="1711"/>
                    </a:cubicBezTo>
                    <a:cubicBezTo>
                      <a:pt x="1350" y="1715"/>
                      <a:pt x="1316" y="1717"/>
                      <a:pt x="1282" y="1717"/>
                    </a:cubicBezTo>
                    <a:cubicBezTo>
                      <a:pt x="1109" y="1717"/>
                      <a:pt x="939" y="1669"/>
                      <a:pt x="792" y="1578"/>
                    </a:cubicBezTo>
                    <a:cubicBezTo>
                      <a:pt x="303" y="1266"/>
                      <a:pt x="237" y="581"/>
                      <a:pt x="303" y="59"/>
                    </a:cubicBezTo>
                    <a:cubicBezTo>
                      <a:pt x="308" y="23"/>
                      <a:pt x="282" y="0"/>
                      <a:pt x="255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1" name="Google Shape;1656;p37">
                <a:extLst>
                  <a:ext uri="{FF2B5EF4-FFF2-40B4-BE49-F238E27FC236}">
                    <a16:creationId xmlns:a16="http://schemas.microsoft.com/office/drawing/2014/main" id="{DA4EDF62-4B2A-7DC4-3DFF-DD0468D9DC60}"/>
                  </a:ext>
                </a:extLst>
              </p:cNvPr>
              <p:cNvSpPr/>
              <p:nvPr/>
            </p:nvSpPr>
            <p:spPr>
              <a:xfrm>
                <a:off x="3328500" y="1019900"/>
                <a:ext cx="576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001" extrusionOk="0">
                    <a:moveTo>
                      <a:pt x="1956" y="1"/>
                    </a:moveTo>
                    <a:cubicBezTo>
                      <a:pt x="1880" y="1"/>
                      <a:pt x="1803" y="68"/>
                      <a:pt x="1819" y="172"/>
                    </a:cubicBezTo>
                    <a:cubicBezTo>
                      <a:pt x="1892" y="659"/>
                      <a:pt x="1650" y="1141"/>
                      <a:pt x="1309" y="1485"/>
                    </a:cubicBezTo>
                    <a:cubicBezTo>
                      <a:pt x="1166" y="1630"/>
                      <a:pt x="987" y="1752"/>
                      <a:pt x="795" y="1752"/>
                    </a:cubicBezTo>
                    <a:cubicBezTo>
                      <a:pt x="712" y="1752"/>
                      <a:pt x="628" y="1730"/>
                      <a:pt x="542" y="1677"/>
                    </a:cubicBezTo>
                    <a:cubicBezTo>
                      <a:pt x="355" y="1562"/>
                      <a:pt x="232" y="1363"/>
                      <a:pt x="116" y="1183"/>
                    </a:cubicBezTo>
                    <a:cubicBezTo>
                      <a:pt x="103" y="1164"/>
                      <a:pt x="87" y="1156"/>
                      <a:pt x="71" y="1156"/>
                    </a:cubicBezTo>
                    <a:cubicBezTo>
                      <a:pt x="35" y="1156"/>
                      <a:pt x="1" y="1195"/>
                      <a:pt x="21" y="1239"/>
                    </a:cubicBezTo>
                    <a:cubicBezTo>
                      <a:pt x="199" y="1631"/>
                      <a:pt x="487" y="2001"/>
                      <a:pt x="869" y="2001"/>
                    </a:cubicBezTo>
                    <a:cubicBezTo>
                      <a:pt x="1001" y="2001"/>
                      <a:pt x="1145" y="1957"/>
                      <a:pt x="1298" y="1855"/>
                    </a:cubicBezTo>
                    <a:cubicBezTo>
                      <a:pt x="1804" y="1519"/>
                      <a:pt x="2306" y="711"/>
                      <a:pt x="2082" y="97"/>
                    </a:cubicBezTo>
                    <a:cubicBezTo>
                      <a:pt x="2057" y="30"/>
                      <a:pt x="2007" y="1"/>
                      <a:pt x="1956" y="1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2" name="Google Shape;1657;p37">
                <a:extLst>
                  <a:ext uri="{FF2B5EF4-FFF2-40B4-BE49-F238E27FC236}">
                    <a16:creationId xmlns:a16="http://schemas.microsoft.com/office/drawing/2014/main" id="{3C786661-B419-BE0F-4E8C-F504DF71859E}"/>
                  </a:ext>
                </a:extLst>
              </p:cNvPr>
              <p:cNvSpPr/>
              <p:nvPr/>
            </p:nvSpPr>
            <p:spPr>
              <a:xfrm>
                <a:off x="2733475" y="1321675"/>
                <a:ext cx="63875" cy="9802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3921" extrusionOk="0">
                    <a:moveTo>
                      <a:pt x="48" y="1"/>
                    </a:moveTo>
                    <a:cubicBezTo>
                      <a:pt x="24" y="1"/>
                      <a:pt x="0" y="16"/>
                      <a:pt x="4" y="48"/>
                    </a:cubicBezTo>
                    <a:cubicBezTo>
                      <a:pt x="161" y="1527"/>
                      <a:pt x="1121" y="3036"/>
                      <a:pt x="2319" y="3900"/>
                    </a:cubicBezTo>
                    <a:cubicBezTo>
                      <a:pt x="2340" y="3914"/>
                      <a:pt x="2361" y="3921"/>
                      <a:pt x="2381" y="3921"/>
                    </a:cubicBezTo>
                    <a:cubicBezTo>
                      <a:pt x="2476" y="3921"/>
                      <a:pt x="2554" y="3781"/>
                      <a:pt x="2469" y="3702"/>
                    </a:cubicBezTo>
                    <a:cubicBezTo>
                      <a:pt x="1306" y="2629"/>
                      <a:pt x="638" y="1517"/>
                      <a:pt x="100" y="35"/>
                    </a:cubicBezTo>
                    <a:cubicBezTo>
                      <a:pt x="92" y="12"/>
                      <a:pt x="70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3" name="Google Shape;1658;p37">
                <a:extLst>
                  <a:ext uri="{FF2B5EF4-FFF2-40B4-BE49-F238E27FC236}">
                    <a16:creationId xmlns:a16="http://schemas.microsoft.com/office/drawing/2014/main" id="{960EF93F-238D-55DA-0E16-9CF44AD5CEF4}"/>
                  </a:ext>
                </a:extLst>
              </p:cNvPr>
              <p:cNvSpPr/>
              <p:nvPr/>
            </p:nvSpPr>
            <p:spPr>
              <a:xfrm>
                <a:off x="3177050" y="1171925"/>
                <a:ext cx="5185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3036" extrusionOk="0">
                    <a:moveTo>
                      <a:pt x="130" y="1"/>
                    </a:moveTo>
                    <a:cubicBezTo>
                      <a:pt x="63" y="1"/>
                      <a:pt x="0" y="74"/>
                      <a:pt x="55" y="137"/>
                    </a:cubicBezTo>
                    <a:cubicBezTo>
                      <a:pt x="423" y="560"/>
                      <a:pt x="824" y="932"/>
                      <a:pt x="1147" y="1394"/>
                    </a:cubicBezTo>
                    <a:cubicBezTo>
                      <a:pt x="1497" y="1897"/>
                      <a:pt x="1754" y="2452"/>
                      <a:pt x="1995" y="3014"/>
                    </a:cubicBezTo>
                    <a:cubicBezTo>
                      <a:pt x="2002" y="3029"/>
                      <a:pt x="2016" y="3035"/>
                      <a:pt x="2030" y="3035"/>
                    </a:cubicBezTo>
                    <a:cubicBezTo>
                      <a:pt x="2052" y="3035"/>
                      <a:pt x="2073" y="3020"/>
                      <a:pt x="2068" y="2994"/>
                    </a:cubicBezTo>
                    <a:cubicBezTo>
                      <a:pt x="1823" y="1892"/>
                      <a:pt x="1129" y="661"/>
                      <a:pt x="179" y="16"/>
                    </a:cubicBezTo>
                    <a:cubicBezTo>
                      <a:pt x="163" y="6"/>
                      <a:pt x="147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4" name="Google Shape;1659;p37">
                <a:extLst>
                  <a:ext uri="{FF2B5EF4-FFF2-40B4-BE49-F238E27FC236}">
                    <a16:creationId xmlns:a16="http://schemas.microsoft.com/office/drawing/2014/main" id="{E35DD331-48F8-36F2-9726-ABCFB63AF1D2}"/>
                  </a:ext>
                </a:extLst>
              </p:cNvPr>
              <p:cNvSpPr/>
              <p:nvPr/>
            </p:nvSpPr>
            <p:spPr>
              <a:xfrm>
                <a:off x="2875425" y="1261175"/>
                <a:ext cx="21645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8658" h="2505" extrusionOk="0">
                    <a:moveTo>
                      <a:pt x="8427" y="0"/>
                    </a:moveTo>
                    <a:cubicBezTo>
                      <a:pt x="8375" y="0"/>
                      <a:pt x="8322" y="22"/>
                      <a:pt x="8284" y="74"/>
                    </a:cubicBezTo>
                    <a:cubicBezTo>
                      <a:pt x="7200" y="1558"/>
                      <a:pt x="5965" y="2148"/>
                      <a:pt x="4686" y="2148"/>
                    </a:cubicBezTo>
                    <a:cubicBezTo>
                      <a:pt x="3155" y="2148"/>
                      <a:pt x="1560" y="1302"/>
                      <a:pt x="84" y="131"/>
                    </a:cubicBezTo>
                    <a:cubicBezTo>
                      <a:pt x="75" y="124"/>
                      <a:pt x="66" y="121"/>
                      <a:pt x="57" y="121"/>
                    </a:cubicBezTo>
                    <a:cubicBezTo>
                      <a:pt x="26" y="121"/>
                      <a:pt x="1" y="158"/>
                      <a:pt x="29" y="188"/>
                    </a:cubicBezTo>
                    <a:cubicBezTo>
                      <a:pt x="1359" y="1614"/>
                      <a:pt x="3071" y="2504"/>
                      <a:pt x="4717" y="2504"/>
                    </a:cubicBezTo>
                    <a:cubicBezTo>
                      <a:pt x="6151" y="2504"/>
                      <a:pt x="7536" y="1828"/>
                      <a:pt x="8574" y="240"/>
                    </a:cubicBezTo>
                    <a:cubicBezTo>
                      <a:pt x="8658" y="113"/>
                      <a:pt x="8545" y="0"/>
                      <a:pt x="8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5" name="Google Shape;1660;p37">
                <a:extLst>
                  <a:ext uri="{FF2B5EF4-FFF2-40B4-BE49-F238E27FC236}">
                    <a16:creationId xmlns:a16="http://schemas.microsoft.com/office/drawing/2014/main" id="{DB7094C3-A23A-BC0F-6153-B2661137A4EC}"/>
                  </a:ext>
                </a:extLst>
              </p:cNvPr>
              <p:cNvSpPr/>
              <p:nvPr/>
            </p:nvSpPr>
            <p:spPr>
              <a:xfrm>
                <a:off x="2786600" y="1711975"/>
                <a:ext cx="6312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2200" extrusionOk="0">
                    <a:moveTo>
                      <a:pt x="2477" y="0"/>
                    </a:moveTo>
                    <a:cubicBezTo>
                      <a:pt x="2464" y="0"/>
                      <a:pt x="2450" y="6"/>
                      <a:pt x="2441" y="18"/>
                    </a:cubicBezTo>
                    <a:cubicBezTo>
                      <a:pt x="2096" y="474"/>
                      <a:pt x="1680" y="895"/>
                      <a:pt x="1210" y="1223"/>
                    </a:cubicBezTo>
                    <a:cubicBezTo>
                      <a:pt x="1008" y="1365"/>
                      <a:pt x="795" y="1490"/>
                      <a:pt x="573" y="1595"/>
                    </a:cubicBezTo>
                    <a:cubicBezTo>
                      <a:pt x="354" y="1696"/>
                      <a:pt x="186" y="1717"/>
                      <a:pt x="60" y="1927"/>
                    </a:cubicBezTo>
                    <a:cubicBezTo>
                      <a:pt x="0" y="2027"/>
                      <a:pt x="64" y="2130"/>
                      <a:pt x="160" y="2167"/>
                    </a:cubicBezTo>
                    <a:cubicBezTo>
                      <a:pt x="217" y="2189"/>
                      <a:pt x="278" y="2199"/>
                      <a:pt x="342" y="2199"/>
                    </a:cubicBezTo>
                    <a:cubicBezTo>
                      <a:pt x="773" y="2199"/>
                      <a:pt x="1325" y="1738"/>
                      <a:pt x="1596" y="1497"/>
                    </a:cubicBezTo>
                    <a:cubicBezTo>
                      <a:pt x="2042" y="1100"/>
                      <a:pt x="2343" y="615"/>
                      <a:pt x="2515" y="48"/>
                    </a:cubicBezTo>
                    <a:cubicBezTo>
                      <a:pt x="2524" y="18"/>
                      <a:pt x="2501" y="0"/>
                      <a:pt x="2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6" name="Google Shape;1661;p37">
                <a:extLst>
                  <a:ext uri="{FF2B5EF4-FFF2-40B4-BE49-F238E27FC236}">
                    <a16:creationId xmlns:a16="http://schemas.microsoft.com/office/drawing/2014/main" id="{868E09E2-BEC4-1B58-EB00-2B88E190317E}"/>
                  </a:ext>
                </a:extLst>
              </p:cNvPr>
              <p:cNvSpPr/>
              <p:nvPr/>
            </p:nvSpPr>
            <p:spPr>
              <a:xfrm>
                <a:off x="3141075" y="1693025"/>
                <a:ext cx="584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999" extrusionOk="0">
                    <a:moveTo>
                      <a:pt x="53" y="1"/>
                    </a:moveTo>
                    <a:cubicBezTo>
                      <a:pt x="27" y="1"/>
                      <a:pt x="1" y="29"/>
                      <a:pt x="9" y="56"/>
                    </a:cubicBezTo>
                    <a:cubicBezTo>
                      <a:pt x="147" y="537"/>
                      <a:pt x="485" y="963"/>
                      <a:pt x="853" y="1294"/>
                    </a:cubicBezTo>
                    <a:cubicBezTo>
                      <a:pt x="1194" y="1600"/>
                      <a:pt x="1669" y="1958"/>
                      <a:pt x="2135" y="1997"/>
                    </a:cubicBezTo>
                    <a:cubicBezTo>
                      <a:pt x="2141" y="1998"/>
                      <a:pt x="2146" y="1998"/>
                      <a:pt x="2151" y="1998"/>
                    </a:cubicBezTo>
                    <a:cubicBezTo>
                      <a:pt x="2314" y="1998"/>
                      <a:pt x="2338" y="1767"/>
                      <a:pt x="2217" y="1687"/>
                    </a:cubicBezTo>
                    <a:cubicBezTo>
                      <a:pt x="1815" y="1424"/>
                      <a:pt x="1360" y="1307"/>
                      <a:pt x="974" y="997"/>
                    </a:cubicBezTo>
                    <a:cubicBezTo>
                      <a:pt x="623" y="713"/>
                      <a:pt x="364" y="360"/>
                      <a:pt x="79" y="14"/>
                    </a:cubicBezTo>
                    <a:cubicBezTo>
                      <a:pt x="72" y="5"/>
                      <a:pt x="62" y="1"/>
                      <a:pt x="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7" name="Google Shape;1662;p37">
                <a:extLst>
                  <a:ext uri="{FF2B5EF4-FFF2-40B4-BE49-F238E27FC236}">
                    <a16:creationId xmlns:a16="http://schemas.microsoft.com/office/drawing/2014/main" id="{EAC5BD9B-DC67-8F54-6ED8-5A17C588ED5D}"/>
                  </a:ext>
                </a:extLst>
              </p:cNvPr>
              <p:cNvSpPr/>
              <p:nvPr/>
            </p:nvSpPr>
            <p:spPr>
              <a:xfrm>
                <a:off x="2788575" y="2001800"/>
                <a:ext cx="12592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149" extrusionOk="0">
                    <a:moveTo>
                      <a:pt x="76" y="1"/>
                    </a:moveTo>
                    <a:cubicBezTo>
                      <a:pt x="19" y="1"/>
                      <a:pt x="1" y="82"/>
                      <a:pt x="60" y="100"/>
                    </a:cubicBezTo>
                    <a:cubicBezTo>
                      <a:pt x="1739" y="599"/>
                      <a:pt x="3145" y="1420"/>
                      <a:pt x="4718" y="2135"/>
                    </a:cubicBezTo>
                    <a:cubicBezTo>
                      <a:pt x="4739" y="2144"/>
                      <a:pt x="4761" y="2149"/>
                      <a:pt x="4782" y="2149"/>
                    </a:cubicBezTo>
                    <a:cubicBezTo>
                      <a:pt x="4914" y="2149"/>
                      <a:pt x="5037" y="1988"/>
                      <a:pt x="4907" y="1885"/>
                    </a:cubicBezTo>
                    <a:cubicBezTo>
                      <a:pt x="3586" y="843"/>
                      <a:pt x="1712" y="299"/>
                      <a:pt x="86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8" name="Google Shape;1663;p37">
                <a:extLst>
                  <a:ext uri="{FF2B5EF4-FFF2-40B4-BE49-F238E27FC236}">
                    <a16:creationId xmlns:a16="http://schemas.microsoft.com/office/drawing/2014/main" id="{12B64DD2-1ECA-BBF9-45C0-0FE2E3AD8C89}"/>
                  </a:ext>
                </a:extLst>
              </p:cNvPr>
              <p:cNvSpPr/>
              <p:nvPr/>
            </p:nvSpPr>
            <p:spPr>
              <a:xfrm>
                <a:off x="2785400" y="1962300"/>
                <a:ext cx="13717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5487" h="2656" extrusionOk="0">
                    <a:moveTo>
                      <a:pt x="43" y="0"/>
                    </a:moveTo>
                    <a:cubicBezTo>
                      <a:pt x="11" y="0"/>
                      <a:pt x="0" y="46"/>
                      <a:pt x="34" y="55"/>
                    </a:cubicBezTo>
                    <a:cubicBezTo>
                      <a:pt x="1892" y="613"/>
                      <a:pt x="3539" y="1473"/>
                      <a:pt x="5093" y="2622"/>
                    </a:cubicBezTo>
                    <a:cubicBezTo>
                      <a:pt x="5125" y="2645"/>
                      <a:pt x="5158" y="2655"/>
                      <a:pt x="5190" y="2655"/>
                    </a:cubicBezTo>
                    <a:cubicBezTo>
                      <a:pt x="5347" y="2655"/>
                      <a:pt x="5487" y="2419"/>
                      <a:pt x="5335" y="2302"/>
                    </a:cubicBezTo>
                    <a:cubicBezTo>
                      <a:pt x="3783" y="1105"/>
                      <a:pt x="1976" y="334"/>
                      <a:pt x="48" y="1"/>
                    </a:cubicBezTo>
                    <a:cubicBezTo>
                      <a:pt x="46" y="1"/>
                      <a:pt x="44" y="0"/>
                      <a:pt x="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39" name="Google Shape;1664;p37">
                <a:extLst>
                  <a:ext uri="{FF2B5EF4-FFF2-40B4-BE49-F238E27FC236}">
                    <a16:creationId xmlns:a16="http://schemas.microsoft.com/office/drawing/2014/main" id="{B1370422-B0D7-062E-BB64-0620FD9B7AC1}"/>
                  </a:ext>
                </a:extLst>
              </p:cNvPr>
              <p:cNvSpPr/>
              <p:nvPr/>
            </p:nvSpPr>
            <p:spPr>
              <a:xfrm>
                <a:off x="3067000" y="1993900"/>
                <a:ext cx="1323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372" extrusionOk="0">
                    <a:moveTo>
                      <a:pt x="4974" y="0"/>
                    </a:moveTo>
                    <a:cubicBezTo>
                      <a:pt x="4960" y="0"/>
                      <a:pt x="4946" y="2"/>
                      <a:pt x="4931" y="4"/>
                    </a:cubicBezTo>
                    <a:cubicBezTo>
                      <a:pt x="3151" y="323"/>
                      <a:pt x="1466" y="1206"/>
                      <a:pt x="36" y="2301"/>
                    </a:cubicBezTo>
                    <a:cubicBezTo>
                      <a:pt x="0" y="2323"/>
                      <a:pt x="21" y="2372"/>
                      <a:pt x="55" y="2372"/>
                    </a:cubicBezTo>
                    <a:cubicBezTo>
                      <a:pt x="61" y="2372"/>
                      <a:pt x="68" y="2370"/>
                      <a:pt x="75" y="2366"/>
                    </a:cubicBezTo>
                    <a:cubicBezTo>
                      <a:pt x="1729" y="1618"/>
                      <a:pt x="3217" y="690"/>
                      <a:pt x="5045" y="402"/>
                    </a:cubicBezTo>
                    <a:cubicBezTo>
                      <a:pt x="5292" y="363"/>
                      <a:pt x="5206" y="0"/>
                      <a:pt x="49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40" name="Google Shape;1665;p37">
                <a:extLst>
                  <a:ext uri="{FF2B5EF4-FFF2-40B4-BE49-F238E27FC236}">
                    <a16:creationId xmlns:a16="http://schemas.microsoft.com/office/drawing/2014/main" id="{E233644B-8C64-6CB3-D50D-F31EAEADFB47}"/>
                  </a:ext>
                </a:extLst>
              </p:cNvPr>
              <p:cNvSpPr/>
              <p:nvPr/>
            </p:nvSpPr>
            <p:spPr>
              <a:xfrm>
                <a:off x="3049125" y="1976400"/>
                <a:ext cx="129000" cy="47150"/>
              </a:xfrm>
              <a:custGeom>
                <a:avLst/>
                <a:gdLst/>
                <a:ahLst/>
                <a:cxnLst/>
                <a:rect l="l" t="t" r="r" b="b"/>
                <a:pathLst>
                  <a:path w="5160" h="1886" extrusionOk="0">
                    <a:moveTo>
                      <a:pt x="4929" y="0"/>
                    </a:moveTo>
                    <a:cubicBezTo>
                      <a:pt x="4924" y="0"/>
                      <a:pt x="4918" y="1"/>
                      <a:pt x="4912" y="1"/>
                    </a:cubicBezTo>
                    <a:cubicBezTo>
                      <a:pt x="3164" y="137"/>
                      <a:pt x="1407" y="660"/>
                      <a:pt x="42" y="1796"/>
                    </a:cubicBezTo>
                    <a:cubicBezTo>
                      <a:pt x="1" y="1831"/>
                      <a:pt x="40" y="1885"/>
                      <a:pt x="83" y="1885"/>
                    </a:cubicBezTo>
                    <a:cubicBezTo>
                      <a:pt x="91" y="1885"/>
                      <a:pt x="99" y="1883"/>
                      <a:pt x="107" y="1879"/>
                    </a:cubicBezTo>
                    <a:cubicBezTo>
                      <a:pt x="1651" y="1059"/>
                      <a:pt x="3149" y="472"/>
                      <a:pt x="4916" y="387"/>
                    </a:cubicBezTo>
                    <a:cubicBezTo>
                      <a:pt x="5159" y="376"/>
                      <a:pt x="5159" y="0"/>
                      <a:pt x="49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41" name="Google Shape;1666;p37">
                <a:extLst>
                  <a:ext uri="{FF2B5EF4-FFF2-40B4-BE49-F238E27FC236}">
                    <a16:creationId xmlns:a16="http://schemas.microsoft.com/office/drawing/2014/main" id="{DE5C28DE-1BE0-7EAA-1E4E-33FC3485C9F6}"/>
                  </a:ext>
                </a:extLst>
              </p:cNvPr>
              <p:cNvSpPr/>
              <p:nvPr/>
            </p:nvSpPr>
            <p:spPr>
              <a:xfrm>
                <a:off x="2740300" y="2005525"/>
                <a:ext cx="637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805" extrusionOk="0">
                    <a:moveTo>
                      <a:pt x="1758" y="0"/>
                    </a:moveTo>
                    <a:cubicBezTo>
                      <a:pt x="1633" y="0"/>
                      <a:pt x="1523" y="170"/>
                      <a:pt x="1633" y="293"/>
                    </a:cubicBezTo>
                    <a:cubicBezTo>
                      <a:pt x="1758" y="433"/>
                      <a:pt x="1927" y="601"/>
                      <a:pt x="1941" y="799"/>
                    </a:cubicBezTo>
                    <a:cubicBezTo>
                      <a:pt x="1952" y="955"/>
                      <a:pt x="1872" y="1066"/>
                      <a:pt x="1744" y="1066"/>
                    </a:cubicBezTo>
                    <a:cubicBezTo>
                      <a:pt x="1707" y="1066"/>
                      <a:pt x="1665" y="1056"/>
                      <a:pt x="1620" y="1035"/>
                    </a:cubicBezTo>
                    <a:cubicBezTo>
                      <a:pt x="1330" y="902"/>
                      <a:pt x="1124" y="610"/>
                      <a:pt x="903" y="392"/>
                    </a:cubicBezTo>
                    <a:cubicBezTo>
                      <a:pt x="878" y="368"/>
                      <a:pt x="851" y="357"/>
                      <a:pt x="826" y="357"/>
                    </a:cubicBezTo>
                    <a:cubicBezTo>
                      <a:pt x="804" y="357"/>
                      <a:pt x="783" y="365"/>
                      <a:pt x="765" y="378"/>
                    </a:cubicBezTo>
                    <a:cubicBezTo>
                      <a:pt x="755" y="375"/>
                      <a:pt x="744" y="374"/>
                      <a:pt x="734" y="374"/>
                    </a:cubicBezTo>
                    <a:cubicBezTo>
                      <a:pt x="629" y="374"/>
                      <a:pt x="540" y="502"/>
                      <a:pt x="638" y="591"/>
                    </a:cubicBezTo>
                    <a:cubicBezTo>
                      <a:pt x="799" y="733"/>
                      <a:pt x="928" y="907"/>
                      <a:pt x="998" y="1111"/>
                    </a:cubicBezTo>
                    <a:cubicBezTo>
                      <a:pt x="1050" y="1262"/>
                      <a:pt x="1105" y="1540"/>
                      <a:pt x="925" y="1540"/>
                    </a:cubicBezTo>
                    <a:cubicBezTo>
                      <a:pt x="898" y="1540"/>
                      <a:pt x="866" y="1534"/>
                      <a:pt x="828" y="1520"/>
                    </a:cubicBezTo>
                    <a:cubicBezTo>
                      <a:pt x="454" y="1386"/>
                      <a:pt x="241" y="1039"/>
                      <a:pt x="112" y="684"/>
                    </a:cubicBezTo>
                    <a:cubicBezTo>
                      <a:pt x="102" y="658"/>
                      <a:pt x="79" y="645"/>
                      <a:pt x="56" y="645"/>
                    </a:cubicBezTo>
                    <a:cubicBezTo>
                      <a:pt x="29" y="645"/>
                      <a:pt x="3" y="663"/>
                      <a:pt x="3" y="699"/>
                    </a:cubicBezTo>
                    <a:cubicBezTo>
                      <a:pt x="0" y="1151"/>
                      <a:pt x="443" y="1805"/>
                      <a:pt x="950" y="1805"/>
                    </a:cubicBezTo>
                    <a:cubicBezTo>
                      <a:pt x="980" y="1805"/>
                      <a:pt x="1009" y="1803"/>
                      <a:pt x="1038" y="1798"/>
                    </a:cubicBezTo>
                    <a:cubicBezTo>
                      <a:pt x="1322" y="1755"/>
                      <a:pt x="1337" y="1476"/>
                      <a:pt x="1301" y="1246"/>
                    </a:cubicBezTo>
                    <a:cubicBezTo>
                      <a:pt x="1300" y="1242"/>
                      <a:pt x="1299" y="1238"/>
                      <a:pt x="1298" y="1234"/>
                    </a:cubicBezTo>
                    <a:lnTo>
                      <a:pt x="1298" y="1234"/>
                    </a:lnTo>
                    <a:cubicBezTo>
                      <a:pt x="1445" y="1340"/>
                      <a:pt x="1605" y="1412"/>
                      <a:pt x="1760" y="1412"/>
                    </a:cubicBezTo>
                    <a:cubicBezTo>
                      <a:pt x="1837" y="1412"/>
                      <a:pt x="1913" y="1394"/>
                      <a:pt x="1987" y="1354"/>
                    </a:cubicBezTo>
                    <a:cubicBezTo>
                      <a:pt x="2551" y="1050"/>
                      <a:pt x="2169" y="377"/>
                      <a:pt x="1869" y="53"/>
                    </a:cubicBezTo>
                    <a:cubicBezTo>
                      <a:pt x="1835" y="16"/>
                      <a:pt x="1796" y="0"/>
                      <a:pt x="1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42" name="Google Shape;1667;p37">
                <a:extLst>
                  <a:ext uri="{FF2B5EF4-FFF2-40B4-BE49-F238E27FC236}">
                    <a16:creationId xmlns:a16="http://schemas.microsoft.com/office/drawing/2014/main" id="{167919D5-D21E-94EB-3A7C-28D853739067}"/>
                  </a:ext>
                </a:extLst>
              </p:cNvPr>
              <p:cNvSpPr/>
              <p:nvPr/>
            </p:nvSpPr>
            <p:spPr>
              <a:xfrm>
                <a:off x="3172475" y="2004800"/>
                <a:ext cx="79975" cy="40925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637" extrusionOk="0">
                    <a:moveTo>
                      <a:pt x="961" y="0"/>
                    </a:moveTo>
                    <a:cubicBezTo>
                      <a:pt x="943" y="0"/>
                      <a:pt x="925" y="5"/>
                      <a:pt x="908" y="16"/>
                    </a:cubicBezTo>
                    <a:cubicBezTo>
                      <a:pt x="428" y="323"/>
                      <a:pt x="1" y="1133"/>
                      <a:pt x="648" y="1522"/>
                    </a:cubicBezTo>
                    <a:cubicBezTo>
                      <a:pt x="737" y="1575"/>
                      <a:pt x="823" y="1598"/>
                      <a:pt x="906" y="1598"/>
                    </a:cubicBezTo>
                    <a:cubicBezTo>
                      <a:pt x="1084" y="1598"/>
                      <a:pt x="1248" y="1492"/>
                      <a:pt x="1390" y="1350"/>
                    </a:cubicBezTo>
                    <a:cubicBezTo>
                      <a:pt x="1495" y="1246"/>
                      <a:pt x="1607" y="1130"/>
                      <a:pt x="1714" y="1006"/>
                    </a:cubicBezTo>
                    <a:lnTo>
                      <a:pt x="1714" y="1006"/>
                    </a:lnTo>
                    <a:cubicBezTo>
                      <a:pt x="1680" y="1292"/>
                      <a:pt x="1756" y="1548"/>
                      <a:pt x="2067" y="1622"/>
                    </a:cubicBezTo>
                    <a:cubicBezTo>
                      <a:pt x="2110" y="1632"/>
                      <a:pt x="2152" y="1637"/>
                      <a:pt x="2193" y="1637"/>
                    </a:cubicBezTo>
                    <a:cubicBezTo>
                      <a:pt x="2406" y="1637"/>
                      <a:pt x="2596" y="1509"/>
                      <a:pt x="2721" y="1332"/>
                    </a:cubicBezTo>
                    <a:cubicBezTo>
                      <a:pt x="2820" y="1191"/>
                      <a:pt x="2875" y="1029"/>
                      <a:pt x="2952" y="875"/>
                    </a:cubicBezTo>
                    <a:cubicBezTo>
                      <a:pt x="3019" y="738"/>
                      <a:pt x="3128" y="625"/>
                      <a:pt x="3177" y="481"/>
                    </a:cubicBezTo>
                    <a:cubicBezTo>
                      <a:pt x="3198" y="416"/>
                      <a:pt x="3141" y="338"/>
                      <a:pt x="3074" y="338"/>
                    </a:cubicBezTo>
                    <a:cubicBezTo>
                      <a:pt x="3071" y="338"/>
                      <a:pt x="3069" y="338"/>
                      <a:pt x="3067" y="339"/>
                    </a:cubicBezTo>
                    <a:cubicBezTo>
                      <a:pt x="2660" y="369"/>
                      <a:pt x="2631" y="937"/>
                      <a:pt x="2408" y="1187"/>
                    </a:cubicBezTo>
                    <a:cubicBezTo>
                      <a:pt x="2361" y="1241"/>
                      <a:pt x="2272" y="1304"/>
                      <a:pt x="2189" y="1304"/>
                    </a:cubicBezTo>
                    <a:cubicBezTo>
                      <a:pt x="2168" y="1304"/>
                      <a:pt x="2147" y="1300"/>
                      <a:pt x="2127" y="1290"/>
                    </a:cubicBezTo>
                    <a:cubicBezTo>
                      <a:pt x="2013" y="1235"/>
                      <a:pt x="2047" y="1039"/>
                      <a:pt x="2057" y="943"/>
                    </a:cubicBezTo>
                    <a:cubicBezTo>
                      <a:pt x="2080" y="694"/>
                      <a:pt x="2163" y="446"/>
                      <a:pt x="2255" y="216"/>
                    </a:cubicBezTo>
                    <a:cubicBezTo>
                      <a:pt x="2281" y="152"/>
                      <a:pt x="2217" y="97"/>
                      <a:pt x="2158" y="97"/>
                    </a:cubicBezTo>
                    <a:cubicBezTo>
                      <a:pt x="2134" y="97"/>
                      <a:pt x="2111" y="105"/>
                      <a:pt x="2095" y="125"/>
                    </a:cubicBezTo>
                    <a:cubicBezTo>
                      <a:pt x="2089" y="131"/>
                      <a:pt x="2084" y="139"/>
                      <a:pt x="2078" y="145"/>
                    </a:cubicBezTo>
                    <a:cubicBezTo>
                      <a:pt x="2062" y="141"/>
                      <a:pt x="2044" y="138"/>
                      <a:pt x="2027" y="138"/>
                    </a:cubicBezTo>
                    <a:cubicBezTo>
                      <a:pt x="1992" y="138"/>
                      <a:pt x="1957" y="148"/>
                      <a:pt x="1931" y="171"/>
                    </a:cubicBezTo>
                    <a:cubicBezTo>
                      <a:pt x="1765" y="316"/>
                      <a:pt x="1644" y="513"/>
                      <a:pt x="1505" y="684"/>
                    </a:cubicBezTo>
                    <a:cubicBezTo>
                      <a:pt x="1393" y="820"/>
                      <a:pt x="1230" y="1100"/>
                      <a:pt x="1067" y="1172"/>
                    </a:cubicBezTo>
                    <a:cubicBezTo>
                      <a:pt x="1006" y="1199"/>
                      <a:pt x="953" y="1211"/>
                      <a:pt x="907" y="1211"/>
                    </a:cubicBezTo>
                    <a:cubicBezTo>
                      <a:pt x="652" y="1211"/>
                      <a:pt x="642" y="826"/>
                      <a:pt x="752" y="616"/>
                    </a:cubicBezTo>
                    <a:cubicBezTo>
                      <a:pt x="837" y="455"/>
                      <a:pt x="964" y="321"/>
                      <a:pt x="1059" y="167"/>
                    </a:cubicBezTo>
                    <a:cubicBezTo>
                      <a:pt x="1107" y="91"/>
                      <a:pt x="1038" y="0"/>
                      <a:pt x="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  <p:sp>
            <p:nvSpPr>
              <p:cNvPr id="43" name="Google Shape;1668;p37">
                <a:extLst>
                  <a:ext uri="{FF2B5EF4-FFF2-40B4-BE49-F238E27FC236}">
                    <a16:creationId xmlns:a16="http://schemas.microsoft.com/office/drawing/2014/main" id="{7128A886-723E-A1D7-FBA4-C492E3AE37A8}"/>
                  </a:ext>
                </a:extLst>
              </p:cNvPr>
              <p:cNvSpPr/>
              <p:nvPr/>
            </p:nvSpPr>
            <p:spPr>
              <a:xfrm>
                <a:off x="3396475" y="1055025"/>
                <a:ext cx="8062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2604" extrusionOk="0">
                    <a:moveTo>
                      <a:pt x="973" y="1"/>
                    </a:moveTo>
                    <a:cubicBezTo>
                      <a:pt x="716" y="1"/>
                      <a:pt x="497" y="82"/>
                      <a:pt x="355" y="251"/>
                    </a:cubicBezTo>
                    <a:cubicBezTo>
                      <a:pt x="1" y="675"/>
                      <a:pt x="276" y="1488"/>
                      <a:pt x="971" y="2068"/>
                    </a:cubicBezTo>
                    <a:cubicBezTo>
                      <a:pt x="1389" y="2418"/>
                      <a:pt x="1863" y="2603"/>
                      <a:pt x="2251" y="2603"/>
                    </a:cubicBezTo>
                    <a:cubicBezTo>
                      <a:pt x="2509" y="2603"/>
                      <a:pt x="2728" y="2522"/>
                      <a:pt x="2869" y="2354"/>
                    </a:cubicBezTo>
                    <a:cubicBezTo>
                      <a:pt x="3224" y="1931"/>
                      <a:pt x="2949" y="1117"/>
                      <a:pt x="2254" y="536"/>
                    </a:cubicBezTo>
                    <a:cubicBezTo>
                      <a:pt x="1836" y="187"/>
                      <a:pt x="1362" y="1"/>
                      <a:pt x="973" y="1"/>
                    </a:cubicBezTo>
                    <a:close/>
                  </a:path>
                </a:pathLst>
              </a:custGeom>
              <a:solidFill>
                <a:srgbClr val="AD5A45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b="1" dirty="0">
                  <a:latin typeface="UTM Avo" panose="02040603050506020204" pitchFamily="18"/>
                </a:endParaRPr>
              </a:p>
            </p:txBody>
          </p:sp>
        </p:grpSp>
        <p:sp>
          <p:nvSpPr>
            <p:cNvPr id="7" name="Google Shape;1669;p37">
              <a:extLst>
                <a:ext uri="{FF2B5EF4-FFF2-40B4-BE49-F238E27FC236}">
                  <a16:creationId xmlns:a16="http://schemas.microsoft.com/office/drawing/2014/main" id="{888010E0-04D8-1954-75EC-3436745A6571}"/>
                </a:ext>
              </a:extLst>
            </p:cNvPr>
            <p:cNvSpPr/>
            <p:nvPr/>
          </p:nvSpPr>
          <p:spPr>
            <a:xfrm rot="-10799967" flipH="1">
              <a:off x="744483" y="4597339"/>
              <a:ext cx="1608604" cy="124886"/>
            </a:xfrm>
            <a:custGeom>
              <a:avLst/>
              <a:gdLst/>
              <a:ahLst/>
              <a:cxnLst/>
              <a:rect l="l" t="t" r="r" b="b"/>
              <a:pathLst>
                <a:path w="6130" h="1901" extrusionOk="0">
                  <a:moveTo>
                    <a:pt x="5969" y="0"/>
                  </a:moveTo>
                  <a:cubicBezTo>
                    <a:pt x="5931" y="0"/>
                    <a:pt x="5891" y="17"/>
                    <a:pt x="5864" y="58"/>
                  </a:cubicBezTo>
                  <a:cubicBezTo>
                    <a:pt x="5109" y="1200"/>
                    <a:pt x="4202" y="1649"/>
                    <a:pt x="3244" y="1649"/>
                  </a:cubicBezTo>
                  <a:cubicBezTo>
                    <a:pt x="2201" y="1649"/>
                    <a:pt x="1096" y="1116"/>
                    <a:pt x="59" y="369"/>
                  </a:cubicBezTo>
                  <a:cubicBezTo>
                    <a:pt x="53" y="365"/>
                    <a:pt x="47" y="363"/>
                    <a:pt x="41" y="363"/>
                  </a:cubicBezTo>
                  <a:cubicBezTo>
                    <a:pt x="18" y="363"/>
                    <a:pt x="1" y="391"/>
                    <a:pt x="21" y="411"/>
                  </a:cubicBezTo>
                  <a:cubicBezTo>
                    <a:pt x="968" y="1335"/>
                    <a:pt x="2145" y="1901"/>
                    <a:pt x="3266" y="1901"/>
                  </a:cubicBezTo>
                  <a:cubicBezTo>
                    <a:pt x="4338" y="1901"/>
                    <a:pt x="5358" y="1383"/>
                    <a:pt x="6076" y="166"/>
                  </a:cubicBezTo>
                  <a:cubicBezTo>
                    <a:pt x="6129" y="75"/>
                    <a:pt x="6051" y="0"/>
                    <a:pt x="5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b="1" dirty="0">
                <a:latin typeface="UTM Avo" panose="02040603050506020204" pitchFamily="18"/>
              </a:endParaRPr>
            </a:p>
          </p:txBody>
        </p:sp>
      </p:grpSp>
      <p:sp>
        <p:nvSpPr>
          <p:cNvPr id="44" name="Google Shape;1484;p33">
            <a:extLst>
              <a:ext uri="{FF2B5EF4-FFF2-40B4-BE49-F238E27FC236}">
                <a16:creationId xmlns:a16="http://schemas.microsoft.com/office/drawing/2014/main" id="{0E4B42E3-1160-73EE-34A1-00E0D57C8763}"/>
              </a:ext>
            </a:extLst>
          </p:cNvPr>
          <p:cNvSpPr txBox="1">
            <a:spLocks/>
          </p:cNvSpPr>
          <p:nvPr/>
        </p:nvSpPr>
        <p:spPr>
          <a:xfrm>
            <a:off x="6670212" y="2009218"/>
            <a:ext cx="1551538" cy="1097982"/>
          </a:xfrm>
          <a:prstGeom prst="rect">
            <a:avLst/>
          </a:prstGeom>
        </p:spPr>
        <p:txBody>
          <a:bodyPr spcFirstLastPara="1" wrap="square" lIns="115184" tIns="115184" rIns="115184" bIns="11518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8315" b="1" dirty="0">
                <a:latin typeface="UTM Avo" panose="02040603050506020204" pitchFamily="18"/>
              </a:rPr>
              <a:t>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FB3EF6-EC92-9B4E-1F53-F9CA48E3E2B8}"/>
              </a:ext>
            </a:extLst>
          </p:cNvPr>
          <p:cNvSpPr txBox="1"/>
          <p:nvPr/>
        </p:nvSpPr>
        <p:spPr>
          <a:xfrm>
            <a:off x="5052534" y="3239245"/>
            <a:ext cx="4786895" cy="309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36" b="1" dirty="0">
                <a:latin typeface="UTM Avo" panose="02040603050506020204" pitchFamily="18"/>
              </a:rPr>
              <a:t>THUYẾT TRÌNH, THẢO LUẬN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6583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03645B-CFDE-8D10-5425-55135B022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48530088-AEC8-5D1F-EE97-A3EFD7EC9E63}"/>
              </a:ext>
            </a:extLst>
          </p:cNvPr>
          <p:cNvSpPr/>
          <p:nvPr/>
        </p:nvSpPr>
        <p:spPr>
          <a:xfrm rot="10800000">
            <a:off x="445610" y="1782952"/>
            <a:ext cx="11300779" cy="4809115"/>
          </a:xfrm>
          <a:custGeom>
            <a:avLst/>
            <a:gdLst/>
            <a:ahLst/>
            <a:cxnLst/>
            <a:rect l="l" t="t" r="r" b="b"/>
            <a:pathLst>
              <a:path w="2816250" h="2167467">
                <a:moveTo>
                  <a:pt x="36925" y="0"/>
                </a:moveTo>
                <a:lnTo>
                  <a:pt x="2779325" y="0"/>
                </a:lnTo>
                <a:cubicBezTo>
                  <a:pt x="2789118" y="0"/>
                  <a:pt x="2798510" y="3890"/>
                  <a:pt x="2805435" y="10815"/>
                </a:cubicBezTo>
                <a:cubicBezTo>
                  <a:pt x="2812359" y="17740"/>
                  <a:pt x="2816250" y="27132"/>
                  <a:pt x="2816250" y="36925"/>
                </a:cubicBezTo>
                <a:lnTo>
                  <a:pt x="2816250" y="2130542"/>
                </a:lnTo>
                <a:cubicBezTo>
                  <a:pt x="2816250" y="2140335"/>
                  <a:pt x="2812359" y="2149727"/>
                  <a:pt x="2805435" y="2156652"/>
                </a:cubicBezTo>
                <a:cubicBezTo>
                  <a:pt x="2798510" y="2163576"/>
                  <a:pt x="2789118" y="2167467"/>
                  <a:pt x="2779325" y="2167467"/>
                </a:cubicBezTo>
                <a:lnTo>
                  <a:pt x="36925" y="2167467"/>
                </a:lnTo>
                <a:cubicBezTo>
                  <a:pt x="27132" y="2167467"/>
                  <a:pt x="17740" y="2163576"/>
                  <a:pt x="10815" y="2156652"/>
                </a:cubicBezTo>
                <a:cubicBezTo>
                  <a:pt x="3890" y="2149727"/>
                  <a:pt x="0" y="2140335"/>
                  <a:pt x="0" y="2130542"/>
                </a:cubicBezTo>
                <a:lnTo>
                  <a:pt x="0" y="36925"/>
                </a:lnTo>
                <a:cubicBezTo>
                  <a:pt x="0" y="27132"/>
                  <a:pt x="3890" y="17740"/>
                  <a:pt x="10815" y="10815"/>
                </a:cubicBezTo>
                <a:cubicBezTo>
                  <a:pt x="17740" y="3890"/>
                  <a:pt x="27132" y="0"/>
                  <a:pt x="36925" y="0"/>
                </a:cubicBezTo>
                <a:close/>
              </a:path>
            </a:pathLst>
          </a:custGeom>
          <a:solidFill>
            <a:srgbClr val="E7FBCB"/>
          </a:solidFill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2356616-5DEE-8DE2-00F6-BAB8047E1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42" y="1922919"/>
            <a:ext cx="1714599" cy="1714599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76A7DF12-0112-AFAE-7FD8-027AC38E0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6265" y="4187509"/>
            <a:ext cx="2557755" cy="2273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97791C-1723-A1D2-26C1-D3C085E734B1}"/>
              </a:ext>
            </a:extLst>
          </p:cNvPr>
          <p:cNvSpPr txBox="1"/>
          <p:nvPr/>
        </p:nvSpPr>
        <p:spPr>
          <a:xfrm>
            <a:off x="598072" y="2241591"/>
            <a:ext cx="7832696" cy="389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16" indent="-36001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0016" indent="-36001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vắn tắt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16" indent="-36001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0016" indent="-36001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0016" indent="-36001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GV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sung.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0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E56A20A8-1E74-8144-BCF5-08984390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4150ED-4A33-FD77-73B1-EBB053D5DBF0}"/>
              </a:ext>
            </a:extLst>
          </p:cNvPr>
          <p:cNvGrpSpPr/>
          <p:nvPr/>
        </p:nvGrpSpPr>
        <p:grpSpPr>
          <a:xfrm>
            <a:off x="6702478" y="2129024"/>
            <a:ext cx="3676099" cy="3526088"/>
            <a:chOff x="6702478" y="2129024"/>
            <a:chExt cx="3676099" cy="35260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907FDB-F5FE-7916-0477-4B0117F19134}"/>
                </a:ext>
              </a:extLst>
            </p:cNvPr>
            <p:cNvGrpSpPr/>
            <p:nvPr/>
          </p:nvGrpSpPr>
          <p:grpSpPr>
            <a:xfrm>
              <a:off x="6702478" y="2129024"/>
              <a:ext cx="3676099" cy="3526088"/>
              <a:chOff x="6734102" y="3448569"/>
              <a:chExt cx="5852267" cy="5613452"/>
            </a:xfrm>
          </p:grpSpPr>
          <p:grpSp>
            <p:nvGrpSpPr>
              <p:cNvPr id="5" name="Group 9">
                <a:extLst>
                  <a:ext uri="{FF2B5EF4-FFF2-40B4-BE49-F238E27FC236}">
                    <a16:creationId xmlns:a16="http://schemas.microsoft.com/office/drawing/2014/main" id="{80497A07-64F6-CCC7-7FBE-B6F4AF8577FA}"/>
                  </a:ext>
                </a:extLst>
              </p:cNvPr>
              <p:cNvGrpSpPr/>
              <p:nvPr/>
            </p:nvGrpSpPr>
            <p:grpSpPr>
              <a:xfrm>
                <a:off x="6734102" y="4178406"/>
                <a:ext cx="5852267" cy="4883615"/>
                <a:chOff x="-72326" y="-60354"/>
                <a:chExt cx="1795844" cy="1498600"/>
              </a:xfrm>
            </p:grpSpPr>
            <p:sp>
              <p:nvSpPr>
                <p:cNvPr id="10" name="Freeform 10">
                  <a:extLst>
                    <a:ext uri="{FF2B5EF4-FFF2-40B4-BE49-F238E27FC236}">
                      <a16:creationId xmlns:a16="http://schemas.microsoft.com/office/drawing/2014/main" id="{593A0701-91C6-1B3B-7A8A-902BA1E447DD}"/>
                    </a:ext>
                  </a:extLst>
                </p:cNvPr>
                <p:cNvSpPr/>
                <p:nvPr/>
              </p:nvSpPr>
              <p:spPr>
                <a:xfrm>
                  <a:off x="-72326" y="-60354"/>
                  <a:ext cx="1795844" cy="149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211" h="1286114">
                      <a:moveTo>
                        <a:pt x="78614" y="0"/>
                      </a:moveTo>
                      <a:lnTo>
                        <a:pt x="1462596" y="0"/>
                      </a:lnTo>
                      <a:cubicBezTo>
                        <a:pt x="1506014" y="0"/>
                        <a:pt x="1541211" y="35197"/>
                        <a:pt x="1541211" y="78614"/>
                      </a:cubicBezTo>
                      <a:lnTo>
                        <a:pt x="1541211" y="1207500"/>
                      </a:lnTo>
                      <a:cubicBezTo>
                        <a:pt x="1541211" y="1250917"/>
                        <a:pt x="1506014" y="1286114"/>
                        <a:pt x="1462596" y="1286114"/>
                      </a:cubicBezTo>
                      <a:lnTo>
                        <a:pt x="78614" y="1286114"/>
                      </a:lnTo>
                      <a:cubicBezTo>
                        <a:pt x="35197" y="1286114"/>
                        <a:pt x="0" y="1250917"/>
                        <a:pt x="0" y="1207500"/>
                      </a:cubicBezTo>
                      <a:lnTo>
                        <a:pt x="0" y="78614"/>
                      </a:lnTo>
                      <a:cubicBezTo>
                        <a:pt x="0" y="35197"/>
                        <a:pt x="35197" y="0"/>
                        <a:pt x="786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</p:sp>
            <p:sp>
              <p:nvSpPr>
                <p:cNvPr id="11" name="TextBox 11">
                  <a:extLst>
                    <a:ext uri="{FF2B5EF4-FFF2-40B4-BE49-F238E27FC236}">
                      <a16:creationId xmlns:a16="http://schemas.microsoft.com/office/drawing/2014/main" id="{CC75239C-836C-2779-C077-9D92F5F212F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541211" cy="132421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 dirty="0">
                    <a:latin typeface="UTM Avo" panose="02040603050506020204" pitchFamily="18"/>
                  </a:endParaRPr>
                </a:p>
              </p:txBody>
            </p:sp>
          </p:grpSp>
          <p:grpSp>
            <p:nvGrpSpPr>
              <p:cNvPr id="6" name="Group 18">
                <a:extLst>
                  <a:ext uri="{FF2B5EF4-FFF2-40B4-BE49-F238E27FC236}">
                    <a16:creationId xmlns:a16="http://schemas.microsoft.com/office/drawing/2014/main" id="{FE3DE5AD-460D-79F0-DA89-F0B29751A088}"/>
                  </a:ext>
                </a:extLst>
              </p:cNvPr>
              <p:cNvGrpSpPr/>
              <p:nvPr/>
            </p:nvGrpSpPr>
            <p:grpSpPr>
              <a:xfrm>
                <a:off x="8589778" y="3448569"/>
                <a:ext cx="1872814" cy="2003703"/>
                <a:chOff x="76200" y="-52433"/>
                <a:chExt cx="737491" cy="789033"/>
              </a:xfrm>
            </p:grpSpPr>
            <p:sp>
              <p:nvSpPr>
                <p:cNvPr id="8" name="Freeform 19">
                  <a:extLst>
                    <a:ext uri="{FF2B5EF4-FFF2-40B4-BE49-F238E27FC236}">
                      <a16:creationId xmlns:a16="http://schemas.microsoft.com/office/drawing/2014/main" id="{8D5710A5-12DB-9753-1640-491DD31667E9}"/>
                    </a:ext>
                  </a:extLst>
                </p:cNvPr>
                <p:cNvSpPr/>
                <p:nvPr/>
              </p:nvSpPr>
              <p:spPr>
                <a:xfrm>
                  <a:off x="181775" y="-52433"/>
                  <a:ext cx="631916" cy="631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CB64"/>
                </a:solidFill>
                <a:ln w="3810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VN" dirty="0">
                    <a:latin typeface="UTM Avo" panose="02040603050506020204" pitchFamily="18"/>
                  </a:endParaRPr>
                </a:p>
              </p:txBody>
            </p:sp>
            <p:sp>
              <p:nvSpPr>
                <p:cNvPr id="9" name="TextBox 20">
                  <a:extLst>
                    <a:ext uri="{FF2B5EF4-FFF2-40B4-BE49-F238E27FC236}">
                      <a16:creationId xmlns:a16="http://schemas.microsoft.com/office/drawing/2014/main" id="{03B5BDC8-227D-1E27-7918-CB9BBC603C31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7" name="Freeform 23">
                <a:extLst>
                  <a:ext uri="{FF2B5EF4-FFF2-40B4-BE49-F238E27FC236}">
                    <a16:creationId xmlns:a16="http://schemas.microsoft.com/office/drawing/2014/main" id="{02A6DB21-D646-3D1F-2BB9-528DBF11451A}"/>
                  </a:ext>
                </a:extLst>
              </p:cNvPr>
              <p:cNvSpPr/>
              <p:nvPr/>
            </p:nvSpPr>
            <p:spPr>
              <a:xfrm>
                <a:off x="9148119" y="3645767"/>
                <a:ext cx="1024231" cy="1210317"/>
              </a:xfrm>
              <a:custGeom>
                <a:avLst/>
                <a:gdLst/>
                <a:ahLst/>
                <a:cxnLst/>
                <a:rect l="l" t="t" r="r" b="b"/>
                <a:pathLst>
                  <a:path w="1243444" h="1469357">
                    <a:moveTo>
                      <a:pt x="0" y="0"/>
                    </a:moveTo>
                    <a:lnTo>
                      <a:pt x="1243444" y="0"/>
                    </a:lnTo>
                    <a:lnTo>
                      <a:pt x="1243444" y="1469358"/>
                    </a:lnTo>
                    <a:lnTo>
                      <a:pt x="0" y="14693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DDF6E5-02EF-6F50-80EE-EAF3CB1560B9}"/>
                </a:ext>
              </a:extLst>
            </p:cNvPr>
            <p:cNvSpPr txBox="1"/>
            <p:nvPr/>
          </p:nvSpPr>
          <p:spPr>
            <a:xfrm>
              <a:off x="6776504" y="3646300"/>
              <a:ext cx="3528045" cy="1131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152053">
                <a:lnSpc>
                  <a:spcPct val="150000"/>
                </a:lnSpc>
                <a:buClrTx/>
                <a:defRPr/>
              </a:pPr>
              <a:r>
                <a:rPr lang="en-US" sz="2400" dirty="0" err="1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trước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 defTabSz="1152053">
                <a:lnSpc>
                  <a:spcPct val="150000"/>
                </a:lnSpc>
                <a:buClrTx/>
                <a:defRPr/>
              </a:pPr>
              <a:r>
                <a:rPr lang="en-US" sz="2400" i="1" dirty="0" err="1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400" i="1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đọc</a:t>
              </a:r>
              <a:r>
                <a:rPr lang="en-US" sz="2400" i="1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2: </a:t>
              </a:r>
              <a:r>
                <a:rPr lang="en-US" sz="2400" i="1" dirty="0" err="1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Ngày</a:t>
              </a:r>
              <a:r>
                <a:rPr lang="en-US" sz="2400" i="1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hội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.</a:t>
              </a:r>
              <a:endParaRPr lang="en-US" sz="2400" i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6A10D4-0BB8-3D09-32DF-0ED34BF46CA1}"/>
              </a:ext>
            </a:extLst>
          </p:cNvPr>
          <p:cNvGrpSpPr/>
          <p:nvPr/>
        </p:nvGrpSpPr>
        <p:grpSpPr>
          <a:xfrm>
            <a:off x="1810944" y="2065680"/>
            <a:ext cx="3678579" cy="3589432"/>
            <a:chOff x="1810944" y="2065680"/>
            <a:chExt cx="3678579" cy="35894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13EB38-8F2C-8B6C-A734-C7C225ADCECB}"/>
                </a:ext>
              </a:extLst>
            </p:cNvPr>
            <p:cNvGrpSpPr/>
            <p:nvPr/>
          </p:nvGrpSpPr>
          <p:grpSpPr>
            <a:xfrm>
              <a:off x="1813425" y="2065680"/>
              <a:ext cx="3676098" cy="3589432"/>
              <a:chOff x="1081432" y="3662190"/>
              <a:chExt cx="5022473" cy="4904065"/>
            </a:xfrm>
          </p:grpSpPr>
          <p:grpSp>
            <p:nvGrpSpPr>
              <p:cNvPr id="15" name="Group 3">
                <a:extLst>
                  <a:ext uri="{FF2B5EF4-FFF2-40B4-BE49-F238E27FC236}">
                    <a16:creationId xmlns:a16="http://schemas.microsoft.com/office/drawing/2014/main" id="{7CE6D275-A509-B12A-B9C4-043CBBC3CC3B}"/>
                  </a:ext>
                </a:extLst>
              </p:cNvPr>
              <p:cNvGrpSpPr/>
              <p:nvPr/>
            </p:nvGrpSpPr>
            <p:grpSpPr>
              <a:xfrm>
                <a:off x="1081432" y="4375087"/>
                <a:ext cx="5022473" cy="4191168"/>
                <a:chOff x="0" y="0"/>
                <a:chExt cx="1541211" cy="1286114"/>
              </a:xfrm>
            </p:grpSpPr>
            <p:sp>
              <p:nvSpPr>
                <p:cNvPr id="20" name="Freeform 4">
                  <a:extLst>
                    <a:ext uri="{FF2B5EF4-FFF2-40B4-BE49-F238E27FC236}">
                      <a16:creationId xmlns:a16="http://schemas.microsoft.com/office/drawing/2014/main" id="{9F116BF8-0B9E-60F2-4BD2-3009885A225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541211" cy="1286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211" h="1286114">
                      <a:moveTo>
                        <a:pt x="78614" y="0"/>
                      </a:moveTo>
                      <a:lnTo>
                        <a:pt x="1462596" y="0"/>
                      </a:lnTo>
                      <a:cubicBezTo>
                        <a:pt x="1506014" y="0"/>
                        <a:pt x="1541211" y="35197"/>
                        <a:pt x="1541211" y="78614"/>
                      </a:cubicBezTo>
                      <a:lnTo>
                        <a:pt x="1541211" y="1207500"/>
                      </a:lnTo>
                      <a:cubicBezTo>
                        <a:pt x="1541211" y="1250917"/>
                        <a:pt x="1506014" y="1286114"/>
                        <a:pt x="1462596" y="1286114"/>
                      </a:cubicBezTo>
                      <a:lnTo>
                        <a:pt x="78614" y="1286114"/>
                      </a:lnTo>
                      <a:cubicBezTo>
                        <a:pt x="35197" y="1286114"/>
                        <a:pt x="0" y="1250917"/>
                        <a:pt x="0" y="1207500"/>
                      </a:cubicBezTo>
                      <a:lnTo>
                        <a:pt x="0" y="78614"/>
                      </a:lnTo>
                      <a:cubicBezTo>
                        <a:pt x="0" y="35197"/>
                        <a:pt x="35197" y="0"/>
                        <a:pt x="786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100" cap="rnd">
                  <a:solidFill>
                    <a:srgbClr val="000000"/>
                  </a:solidFill>
                  <a:prstDash val="solid"/>
                  <a:round/>
                </a:ln>
              </p:spPr>
            </p:sp>
            <p:sp>
              <p:nvSpPr>
                <p:cNvPr id="21" name="TextBox 5">
                  <a:extLst>
                    <a:ext uri="{FF2B5EF4-FFF2-40B4-BE49-F238E27FC236}">
                      <a16:creationId xmlns:a16="http://schemas.microsoft.com/office/drawing/2014/main" id="{503F0102-C5A5-64B5-78F3-7E35DA2D57F6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541211" cy="132421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 dirty="0">
                    <a:latin typeface="UTM Avo" panose="02040603050506020204" pitchFamily="18"/>
                  </a:endParaRPr>
                </a:p>
              </p:txBody>
            </p:sp>
          </p:grp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540E9BE7-A68E-B940-B37B-05C74BB418CA}"/>
                  </a:ext>
                </a:extLst>
              </p:cNvPr>
              <p:cNvGrpSpPr/>
              <p:nvPr/>
            </p:nvGrpSpPr>
            <p:grpSpPr>
              <a:xfrm>
                <a:off x="2754146" y="3662190"/>
                <a:ext cx="1677046" cy="1790082"/>
                <a:chOff x="76200" y="31688"/>
                <a:chExt cx="660400" cy="704912"/>
              </a:xfrm>
            </p:grpSpPr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152A8036-E85D-04E4-CE3F-A6FEBBDC21C6}"/>
                    </a:ext>
                  </a:extLst>
                </p:cNvPr>
                <p:cNvSpPr/>
                <p:nvPr/>
              </p:nvSpPr>
              <p:spPr>
                <a:xfrm>
                  <a:off x="175029" y="31688"/>
                  <a:ext cx="542317" cy="542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37F78"/>
                </a:solidFill>
                <a:ln w="38100" cap="sq">
                  <a:solidFill>
                    <a:srgbClr val="000000"/>
                  </a:solidFill>
                  <a:prstDash val="solid"/>
                  <a:miter/>
                </a:ln>
              </p:spPr>
            </p:sp>
            <p:sp>
              <p:nvSpPr>
                <p:cNvPr id="19" name="TextBox 14">
                  <a:extLst>
                    <a:ext uri="{FF2B5EF4-FFF2-40B4-BE49-F238E27FC236}">
                      <a16:creationId xmlns:a16="http://schemas.microsoft.com/office/drawing/2014/main" id="{78ED31D9-A370-E474-EB7B-394BC5E5CC36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dirty="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17" name="Freeform 21">
                <a:extLst>
                  <a:ext uri="{FF2B5EF4-FFF2-40B4-BE49-F238E27FC236}">
                    <a16:creationId xmlns:a16="http://schemas.microsoft.com/office/drawing/2014/main" id="{AE0EFD15-E593-03AF-CC61-3DCBE152B0B1}"/>
                  </a:ext>
                </a:extLst>
              </p:cNvPr>
              <p:cNvSpPr/>
              <p:nvPr/>
            </p:nvSpPr>
            <p:spPr>
              <a:xfrm>
                <a:off x="3235599" y="3863010"/>
                <a:ext cx="916215" cy="1032354"/>
              </a:xfrm>
              <a:custGeom>
                <a:avLst/>
                <a:gdLst/>
                <a:ahLst/>
                <a:cxnLst/>
                <a:rect l="l" t="t" r="r" b="b"/>
                <a:pathLst>
                  <a:path w="1355788" h="1527648">
                    <a:moveTo>
                      <a:pt x="0" y="0"/>
                    </a:moveTo>
                    <a:lnTo>
                      <a:pt x="1355788" y="0"/>
                    </a:lnTo>
                    <a:lnTo>
                      <a:pt x="1355788" y="1527649"/>
                    </a:lnTo>
                    <a:lnTo>
                      <a:pt x="0" y="152764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3ACA26-DC60-FAAE-3712-5EF581C0BCED}"/>
                </a:ext>
              </a:extLst>
            </p:cNvPr>
            <p:cNvSpPr txBox="1"/>
            <p:nvPr/>
          </p:nvSpPr>
          <p:spPr>
            <a:xfrm>
              <a:off x="1810944" y="3283369"/>
              <a:ext cx="3676098" cy="1675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152053">
                <a:lnSpc>
                  <a:spcPct val="150000"/>
                </a:lnSpc>
                <a:buClrTx/>
                <a:defRPr/>
              </a:pPr>
              <a:r>
                <a:rPr lang="en-US" sz="2400" dirty="0" err="1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Lắng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nghe</a:t>
              </a:r>
              <a:r>
                <a:rPr lang="en-US" sz="2400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vi-VN" sz="2400" dirty="0">
                  <a:solidFill>
                    <a:sysClr val="windowText" lastClr="0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GV nêu nhận xét về bài viết để cả lớp rút kinh nghiệm.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2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qr cod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C2D6A12-42FC-6EEB-211F-6EFE707163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C235432-3923-A218-D229-6C73B339B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1C7B20-2972-9D1E-A652-1A209742CEB1}"/>
              </a:ext>
            </a:extLst>
          </p:cNvPr>
          <p:cNvSpPr txBox="1"/>
          <p:nvPr/>
        </p:nvSpPr>
        <p:spPr>
          <a:xfrm>
            <a:off x="1625022" y="1640454"/>
            <a:ext cx="894195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UTM Avo" panose="02040603050506020204" pitchFamily="18"/>
              </a:rPr>
              <a:t>Các</a:t>
            </a:r>
            <a:r>
              <a:rPr lang="en-US" sz="2800" dirty="0">
                <a:latin typeface="UTM Avo" panose="02040603050506020204" pitchFamily="18"/>
              </a:rPr>
              <a:t> </a:t>
            </a:r>
            <a:r>
              <a:rPr lang="en-US" sz="2800" dirty="0" err="1">
                <a:latin typeface="UTM Avo" panose="02040603050506020204" pitchFamily="18"/>
              </a:rPr>
              <a:t>em</a:t>
            </a:r>
            <a:r>
              <a:rPr lang="en-US" sz="2800" dirty="0">
                <a:latin typeface="UTM Avo" panose="02040603050506020204" pitchFamily="18"/>
              </a:rPr>
              <a:t> </a:t>
            </a:r>
            <a:r>
              <a:rPr lang="en-US" sz="2800" dirty="0" err="1">
                <a:latin typeface="UTM Avo" panose="02040603050506020204" pitchFamily="18"/>
              </a:rPr>
              <a:t>hãy</a:t>
            </a:r>
            <a:r>
              <a:rPr lang="en-US" sz="2800" dirty="0">
                <a:latin typeface="UTM Avo" panose="02040603050506020204" pitchFamily="18"/>
              </a:rPr>
              <a:t> </a:t>
            </a:r>
            <a:r>
              <a:rPr lang="en-US" sz="2800" dirty="0" err="1">
                <a:latin typeface="UTM Avo" panose="02040603050506020204" pitchFamily="18"/>
              </a:rPr>
              <a:t>cùng</a:t>
            </a:r>
            <a:r>
              <a:rPr lang="en-US" sz="2800" dirty="0">
                <a:latin typeface="UTM Avo" panose="02040603050506020204" pitchFamily="18"/>
              </a:rPr>
              <a:t> </a:t>
            </a:r>
            <a:r>
              <a:rPr lang="en-US" sz="2800" dirty="0" err="1">
                <a:latin typeface="UTM Avo" panose="02040603050506020204" pitchFamily="18"/>
              </a:rPr>
              <a:t>xem</a:t>
            </a:r>
            <a:r>
              <a:rPr lang="en-US" sz="2800" dirty="0">
                <a:latin typeface="UTM Avo" panose="02040603050506020204" pitchFamily="18"/>
              </a:rPr>
              <a:t> video </a:t>
            </a:r>
            <a:r>
              <a:rPr lang="en-US" sz="2800" dirty="0" err="1">
                <a:latin typeface="UTM Avo" panose="02040603050506020204" pitchFamily="18"/>
              </a:rPr>
              <a:t>dưới</a:t>
            </a:r>
            <a:r>
              <a:rPr lang="en-US" sz="2800" dirty="0">
                <a:latin typeface="UTM Avo" panose="02040603050506020204" pitchFamily="18"/>
              </a:rPr>
              <a:t> </a:t>
            </a:r>
            <a:r>
              <a:rPr lang="en-US" sz="2800" dirty="0" err="1">
                <a:latin typeface="UTM Avo" panose="02040603050506020204" pitchFamily="18"/>
              </a:rPr>
              <a:t>đây</a:t>
            </a:r>
            <a:endParaRPr lang="en-US" sz="2800" dirty="0">
              <a:latin typeface="UTM Avo" panose="02040603050506020204" pitchFamily="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387EC-222E-B83C-C86E-927B9B0A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468" y="2357210"/>
            <a:ext cx="7419753" cy="4056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00041C-409C-4240-7F9F-F0C8220CE49B}"/>
              </a:ext>
            </a:extLst>
          </p:cNvPr>
          <p:cNvSpPr/>
          <p:nvPr/>
        </p:nvSpPr>
        <p:spPr>
          <a:xfrm>
            <a:off x="2414467" y="3470109"/>
            <a:ext cx="7429419" cy="1830747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7"/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74C2CA7E-E28B-2266-E72E-C7979CB67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706" y="3536467"/>
            <a:ext cx="3195276" cy="19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7D7BBA9A-49D4-8EC6-EA69-E8A78416F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D3BB1-CA77-CC1B-4766-3D697CE9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0;p33">
            <a:extLst>
              <a:ext uri="{FF2B5EF4-FFF2-40B4-BE49-F238E27FC236}">
                <a16:creationId xmlns:a16="http://schemas.microsoft.com/office/drawing/2014/main" id="{67156A8E-E2F5-5886-06A2-6EB7CDBAFBF5}"/>
              </a:ext>
            </a:extLst>
          </p:cNvPr>
          <p:cNvSpPr/>
          <p:nvPr/>
        </p:nvSpPr>
        <p:spPr>
          <a:xfrm>
            <a:off x="1814057" y="1878334"/>
            <a:ext cx="8563885" cy="4467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 dirty="0">
              <a:latin typeface="UTM Avo" panose="02040603050506020204" pitchFamily="18"/>
            </a:endParaRPr>
          </a:p>
        </p:txBody>
      </p:sp>
      <p:sp>
        <p:nvSpPr>
          <p:cNvPr id="3" name="Google Shape;1482;p33">
            <a:extLst>
              <a:ext uri="{FF2B5EF4-FFF2-40B4-BE49-F238E27FC236}">
                <a16:creationId xmlns:a16="http://schemas.microsoft.com/office/drawing/2014/main" id="{91E1472A-2908-7F94-0230-0086A42129F6}"/>
              </a:ext>
            </a:extLst>
          </p:cNvPr>
          <p:cNvSpPr/>
          <p:nvPr/>
        </p:nvSpPr>
        <p:spPr>
          <a:xfrm rot="1444302" flipH="1">
            <a:off x="9169490" y="1839260"/>
            <a:ext cx="1550291" cy="2277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267" dirty="0">
              <a:latin typeface="UTM Avo" panose="02040603050506020204" pitchFamily="18"/>
            </a:endParaRPr>
          </a:p>
        </p:txBody>
      </p:sp>
      <p:sp>
        <p:nvSpPr>
          <p:cNvPr id="4" name="Google Shape;1484;p33">
            <a:extLst>
              <a:ext uri="{FF2B5EF4-FFF2-40B4-BE49-F238E27FC236}">
                <a16:creationId xmlns:a16="http://schemas.microsoft.com/office/drawing/2014/main" id="{659D1E65-5A9C-D422-B75F-C57186608489}"/>
              </a:ext>
            </a:extLst>
          </p:cNvPr>
          <p:cNvSpPr txBox="1">
            <a:spLocks/>
          </p:cNvSpPr>
          <p:nvPr/>
        </p:nvSpPr>
        <p:spPr>
          <a:xfrm>
            <a:off x="5320230" y="2296417"/>
            <a:ext cx="1551538" cy="1097982"/>
          </a:xfrm>
          <a:prstGeom prst="rect">
            <a:avLst/>
          </a:prstGeom>
        </p:spPr>
        <p:txBody>
          <a:bodyPr spcFirstLastPara="1" wrap="square" lIns="115184" tIns="115184" rIns="115184" bIns="11518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8315" b="1" dirty="0">
                <a:latin typeface="+mn-lt"/>
              </a:rPr>
              <a:t>01</a:t>
            </a:r>
          </a:p>
        </p:txBody>
      </p:sp>
      <p:grpSp>
        <p:nvGrpSpPr>
          <p:cNvPr id="5" name="Google Shape;1486;p33">
            <a:extLst>
              <a:ext uri="{FF2B5EF4-FFF2-40B4-BE49-F238E27FC236}">
                <a16:creationId xmlns:a16="http://schemas.microsoft.com/office/drawing/2014/main" id="{7B8E1A7C-898F-2C5E-600D-179A61CD9093}"/>
              </a:ext>
            </a:extLst>
          </p:cNvPr>
          <p:cNvGrpSpPr/>
          <p:nvPr/>
        </p:nvGrpSpPr>
        <p:grpSpPr>
          <a:xfrm>
            <a:off x="610313" y="2373250"/>
            <a:ext cx="2054985" cy="3490998"/>
            <a:chOff x="808840" y="1248758"/>
            <a:chExt cx="1631100" cy="2770905"/>
          </a:xfrm>
        </p:grpSpPr>
        <p:grpSp>
          <p:nvGrpSpPr>
            <p:cNvPr id="6" name="Google Shape;1487;p33">
              <a:extLst>
                <a:ext uri="{FF2B5EF4-FFF2-40B4-BE49-F238E27FC236}">
                  <a16:creationId xmlns:a16="http://schemas.microsoft.com/office/drawing/2014/main" id="{42863FE9-4186-9DBA-10D6-9B5C71FB7158}"/>
                </a:ext>
              </a:extLst>
            </p:cNvPr>
            <p:cNvGrpSpPr/>
            <p:nvPr/>
          </p:nvGrpSpPr>
          <p:grpSpPr>
            <a:xfrm flipH="1">
              <a:off x="808840" y="1248758"/>
              <a:ext cx="1631100" cy="2645993"/>
              <a:chOff x="1344000" y="495075"/>
              <a:chExt cx="956825" cy="1552175"/>
            </a:xfrm>
          </p:grpSpPr>
          <p:sp>
            <p:nvSpPr>
              <p:cNvPr id="8" name="Google Shape;1488;p33">
                <a:extLst>
                  <a:ext uri="{FF2B5EF4-FFF2-40B4-BE49-F238E27FC236}">
                    <a16:creationId xmlns:a16="http://schemas.microsoft.com/office/drawing/2014/main" id="{9CBC880A-E6E7-029D-AB5E-F553EC201F12}"/>
                  </a:ext>
                </a:extLst>
              </p:cNvPr>
              <p:cNvSpPr/>
              <p:nvPr/>
            </p:nvSpPr>
            <p:spPr>
              <a:xfrm>
                <a:off x="1344000" y="495075"/>
                <a:ext cx="956825" cy="775000"/>
              </a:xfrm>
              <a:custGeom>
                <a:avLst/>
                <a:gdLst/>
                <a:ahLst/>
                <a:cxnLst/>
                <a:rect l="l" t="t" r="r" b="b"/>
                <a:pathLst>
                  <a:path w="38273" h="31000" extrusionOk="0">
                    <a:moveTo>
                      <a:pt x="18182" y="0"/>
                    </a:moveTo>
                    <a:cubicBezTo>
                      <a:pt x="11396" y="0"/>
                      <a:pt x="6610" y="3146"/>
                      <a:pt x="4622" y="9129"/>
                    </a:cubicBezTo>
                    <a:cubicBezTo>
                      <a:pt x="2540" y="15396"/>
                      <a:pt x="1" y="21246"/>
                      <a:pt x="2308" y="24923"/>
                    </a:cubicBezTo>
                    <a:cubicBezTo>
                      <a:pt x="5631" y="30220"/>
                      <a:pt x="12079" y="30986"/>
                      <a:pt x="20099" y="30999"/>
                    </a:cubicBezTo>
                    <a:cubicBezTo>
                      <a:pt x="20128" y="30999"/>
                      <a:pt x="20158" y="30999"/>
                      <a:pt x="20187" y="30999"/>
                    </a:cubicBezTo>
                    <a:cubicBezTo>
                      <a:pt x="28133" y="30999"/>
                      <a:pt x="32349" y="29253"/>
                      <a:pt x="34462" y="26096"/>
                    </a:cubicBezTo>
                    <a:cubicBezTo>
                      <a:pt x="38273" y="20402"/>
                      <a:pt x="35700" y="13271"/>
                      <a:pt x="32829" y="7539"/>
                    </a:cubicBezTo>
                    <a:cubicBezTo>
                      <a:pt x="30236" y="2364"/>
                      <a:pt x="27068" y="364"/>
                      <a:pt x="19169" y="22"/>
                    </a:cubicBezTo>
                    <a:cubicBezTo>
                      <a:pt x="18835" y="8"/>
                      <a:pt x="18507" y="0"/>
                      <a:pt x="18182" y="0"/>
                    </a:cubicBezTo>
                    <a:close/>
                  </a:path>
                </a:pathLst>
              </a:custGeom>
              <a:solidFill>
                <a:srgbClr val="AD5A45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9" name="Google Shape;1489;p33">
                <a:extLst>
                  <a:ext uri="{FF2B5EF4-FFF2-40B4-BE49-F238E27FC236}">
                    <a16:creationId xmlns:a16="http://schemas.microsoft.com/office/drawing/2014/main" id="{66F6323D-0B11-0C7C-205A-A28408878AB8}"/>
                  </a:ext>
                </a:extLst>
              </p:cNvPr>
              <p:cNvSpPr/>
              <p:nvPr/>
            </p:nvSpPr>
            <p:spPr>
              <a:xfrm>
                <a:off x="1448750" y="585375"/>
                <a:ext cx="669575" cy="629600"/>
              </a:xfrm>
              <a:custGeom>
                <a:avLst/>
                <a:gdLst/>
                <a:ahLst/>
                <a:cxnLst/>
                <a:rect l="l" t="t" r="r" b="b"/>
                <a:pathLst>
                  <a:path w="26783" h="25184" extrusionOk="0">
                    <a:moveTo>
                      <a:pt x="14141" y="0"/>
                    </a:moveTo>
                    <a:cubicBezTo>
                      <a:pt x="14109" y="0"/>
                      <a:pt x="14077" y="0"/>
                      <a:pt x="14045" y="0"/>
                    </a:cubicBezTo>
                    <a:cubicBezTo>
                      <a:pt x="8829" y="39"/>
                      <a:pt x="5608" y="1816"/>
                      <a:pt x="3729" y="6349"/>
                    </a:cubicBezTo>
                    <a:cubicBezTo>
                      <a:pt x="3103" y="7860"/>
                      <a:pt x="1926" y="10989"/>
                      <a:pt x="1547" y="12686"/>
                    </a:cubicBezTo>
                    <a:cubicBezTo>
                      <a:pt x="1" y="19634"/>
                      <a:pt x="7212" y="25184"/>
                      <a:pt x="14137" y="25184"/>
                    </a:cubicBezTo>
                    <a:cubicBezTo>
                      <a:pt x="14169" y="25184"/>
                      <a:pt x="14201" y="25184"/>
                      <a:pt x="14233" y="25184"/>
                    </a:cubicBezTo>
                    <a:cubicBezTo>
                      <a:pt x="21187" y="25131"/>
                      <a:pt x="26783" y="19451"/>
                      <a:pt x="26731" y="12498"/>
                    </a:cubicBezTo>
                    <a:cubicBezTo>
                      <a:pt x="26679" y="5576"/>
                      <a:pt x="21051" y="0"/>
                      <a:pt x="14141" y="0"/>
                    </a:cubicBezTo>
                    <a:close/>
                  </a:path>
                </a:pathLst>
              </a:custGeom>
              <a:solidFill>
                <a:srgbClr val="B1826A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0" name="Google Shape;1490;p33">
                <a:extLst>
                  <a:ext uri="{FF2B5EF4-FFF2-40B4-BE49-F238E27FC236}">
                    <a16:creationId xmlns:a16="http://schemas.microsoft.com/office/drawing/2014/main" id="{037D044B-ADD2-1F0F-3F89-F53A55C153D2}"/>
                  </a:ext>
                </a:extLst>
              </p:cNvPr>
              <p:cNvSpPr/>
              <p:nvPr/>
            </p:nvSpPr>
            <p:spPr>
              <a:xfrm>
                <a:off x="1998800" y="826150"/>
                <a:ext cx="217725" cy="207600"/>
              </a:xfrm>
              <a:custGeom>
                <a:avLst/>
                <a:gdLst/>
                <a:ahLst/>
                <a:cxnLst/>
                <a:rect l="l" t="t" r="r" b="b"/>
                <a:pathLst>
                  <a:path w="8709" h="8304" extrusionOk="0">
                    <a:moveTo>
                      <a:pt x="4557" y="0"/>
                    </a:moveTo>
                    <a:cubicBezTo>
                      <a:pt x="3494" y="0"/>
                      <a:pt x="2432" y="406"/>
                      <a:pt x="1621" y="1216"/>
                    </a:cubicBezTo>
                    <a:cubicBezTo>
                      <a:pt x="0" y="2837"/>
                      <a:pt x="0" y="5466"/>
                      <a:pt x="1621" y="7087"/>
                    </a:cubicBezTo>
                    <a:cubicBezTo>
                      <a:pt x="2400" y="7866"/>
                      <a:pt x="3456" y="8304"/>
                      <a:pt x="4557" y="8304"/>
                    </a:cubicBezTo>
                    <a:cubicBezTo>
                      <a:pt x="5657" y="8304"/>
                      <a:pt x="6713" y="7866"/>
                      <a:pt x="7492" y="7087"/>
                    </a:cubicBezTo>
                    <a:cubicBezTo>
                      <a:pt x="8271" y="6309"/>
                      <a:pt x="8708" y="5253"/>
                      <a:pt x="8708" y="4152"/>
                    </a:cubicBezTo>
                    <a:cubicBezTo>
                      <a:pt x="8708" y="3051"/>
                      <a:pt x="8271" y="1995"/>
                      <a:pt x="7492" y="1216"/>
                    </a:cubicBezTo>
                    <a:cubicBezTo>
                      <a:pt x="6682" y="406"/>
                      <a:pt x="5619" y="0"/>
                      <a:pt x="4557" y="0"/>
                    </a:cubicBezTo>
                    <a:close/>
                  </a:path>
                </a:pathLst>
              </a:custGeom>
              <a:solidFill>
                <a:srgbClr val="B1826A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1" name="Google Shape;1491;p33">
                <a:extLst>
                  <a:ext uri="{FF2B5EF4-FFF2-40B4-BE49-F238E27FC236}">
                    <a16:creationId xmlns:a16="http://schemas.microsoft.com/office/drawing/2014/main" id="{609591F0-1DBB-D598-3FFA-9BC89D9078AC}"/>
                  </a:ext>
                </a:extLst>
              </p:cNvPr>
              <p:cNvSpPr/>
              <p:nvPr/>
            </p:nvSpPr>
            <p:spPr>
              <a:xfrm>
                <a:off x="1384050" y="1234875"/>
                <a:ext cx="40887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355" h="16459" extrusionOk="0">
                    <a:moveTo>
                      <a:pt x="13339" y="1"/>
                    </a:moveTo>
                    <a:cubicBezTo>
                      <a:pt x="12844" y="1"/>
                      <a:pt x="12121" y="199"/>
                      <a:pt x="11151" y="944"/>
                    </a:cubicBezTo>
                    <a:cubicBezTo>
                      <a:pt x="9085" y="2532"/>
                      <a:pt x="2765" y="11066"/>
                      <a:pt x="2765" y="11066"/>
                    </a:cubicBezTo>
                    <a:cubicBezTo>
                      <a:pt x="2765" y="11066"/>
                      <a:pt x="1483" y="11648"/>
                      <a:pt x="741" y="11796"/>
                    </a:cubicBezTo>
                    <a:cubicBezTo>
                      <a:pt x="0" y="11945"/>
                      <a:pt x="153" y="12563"/>
                      <a:pt x="748" y="12607"/>
                    </a:cubicBezTo>
                    <a:cubicBezTo>
                      <a:pt x="925" y="12620"/>
                      <a:pt x="1089" y="12624"/>
                      <a:pt x="1232" y="12624"/>
                    </a:cubicBezTo>
                    <a:cubicBezTo>
                      <a:pt x="1567" y="12624"/>
                      <a:pt x="1786" y="12599"/>
                      <a:pt x="1786" y="12599"/>
                    </a:cubicBezTo>
                    <a:lnTo>
                      <a:pt x="1786" y="12599"/>
                    </a:lnTo>
                    <a:cubicBezTo>
                      <a:pt x="1786" y="12599"/>
                      <a:pt x="1249" y="13461"/>
                      <a:pt x="759" y="14085"/>
                    </a:cubicBezTo>
                    <a:cubicBezTo>
                      <a:pt x="385" y="14559"/>
                      <a:pt x="672" y="14974"/>
                      <a:pt x="1048" y="14974"/>
                    </a:cubicBezTo>
                    <a:cubicBezTo>
                      <a:pt x="1165" y="14974"/>
                      <a:pt x="1291" y="14934"/>
                      <a:pt x="1408" y="14842"/>
                    </a:cubicBezTo>
                    <a:cubicBezTo>
                      <a:pt x="1899" y="14457"/>
                      <a:pt x="2488" y="13785"/>
                      <a:pt x="2488" y="13785"/>
                    </a:cubicBezTo>
                    <a:lnTo>
                      <a:pt x="2488" y="13785"/>
                    </a:lnTo>
                    <a:cubicBezTo>
                      <a:pt x="2488" y="13785"/>
                      <a:pt x="2150" y="14741"/>
                      <a:pt x="1906" y="15172"/>
                    </a:cubicBezTo>
                    <a:cubicBezTo>
                      <a:pt x="1729" y="15485"/>
                      <a:pt x="1916" y="15895"/>
                      <a:pt x="2220" y="15895"/>
                    </a:cubicBezTo>
                    <a:cubicBezTo>
                      <a:pt x="2336" y="15895"/>
                      <a:pt x="2467" y="15837"/>
                      <a:pt x="2602" y="15691"/>
                    </a:cubicBezTo>
                    <a:cubicBezTo>
                      <a:pt x="3093" y="15163"/>
                      <a:pt x="4131" y="14202"/>
                      <a:pt x="4131" y="14202"/>
                    </a:cubicBezTo>
                    <a:lnTo>
                      <a:pt x="4131" y="14202"/>
                    </a:lnTo>
                    <a:cubicBezTo>
                      <a:pt x="4131" y="14202"/>
                      <a:pt x="3688" y="15417"/>
                      <a:pt x="3593" y="15885"/>
                    </a:cubicBezTo>
                    <a:cubicBezTo>
                      <a:pt x="3530" y="16191"/>
                      <a:pt x="3765" y="16458"/>
                      <a:pt x="4030" y="16458"/>
                    </a:cubicBezTo>
                    <a:cubicBezTo>
                      <a:pt x="4170" y="16458"/>
                      <a:pt x="4319" y="16384"/>
                      <a:pt x="4437" y="16202"/>
                    </a:cubicBezTo>
                    <a:cubicBezTo>
                      <a:pt x="4780" y="15675"/>
                      <a:pt x="5213" y="14099"/>
                      <a:pt x="5213" y="14099"/>
                    </a:cubicBezTo>
                    <a:cubicBezTo>
                      <a:pt x="5213" y="14099"/>
                      <a:pt x="5268" y="14860"/>
                      <a:pt x="5272" y="15385"/>
                    </a:cubicBezTo>
                    <a:cubicBezTo>
                      <a:pt x="5274" y="15637"/>
                      <a:pt x="5470" y="15800"/>
                      <a:pt x="5677" y="15800"/>
                    </a:cubicBezTo>
                    <a:cubicBezTo>
                      <a:pt x="5901" y="15800"/>
                      <a:pt x="6139" y="15611"/>
                      <a:pt x="6161" y="15140"/>
                    </a:cubicBezTo>
                    <a:cubicBezTo>
                      <a:pt x="6203" y="14234"/>
                      <a:pt x="6143" y="12709"/>
                      <a:pt x="6143" y="12709"/>
                    </a:cubicBezTo>
                    <a:cubicBezTo>
                      <a:pt x="6143" y="12709"/>
                      <a:pt x="12336" y="7085"/>
                      <a:pt x="13663" y="5835"/>
                    </a:cubicBezTo>
                    <a:cubicBezTo>
                      <a:pt x="14990" y="4586"/>
                      <a:pt x="16355" y="1859"/>
                      <a:pt x="14165" y="254"/>
                    </a:cubicBezTo>
                    <a:cubicBezTo>
                      <a:pt x="14165" y="254"/>
                      <a:pt x="13898" y="1"/>
                      <a:pt x="13339" y="1"/>
                    </a:cubicBezTo>
                    <a:close/>
                  </a:path>
                </a:pathLst>
              </a:custGeom>
              <a:solidFill>
                <a:srgbClr val="B1826A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2" name="Google Shape;1492;p33">
                <a:extLst>
                  <a:ext uri="{FF2B5EF4-FFF2-40B4-BE49-F238E27FC236}">
                    <a16:creationId xmlns:a16="http://schemas.microsoft.com/office/drawing/2014/main" id="{D0E019F6-77B7-230C-EB6B-18E143BBD426}"/>
                  </a:ext>
                </a:extLst>
              </p:cNvPr>
              <p:cNvSpPr/>
              <p:nvPr/>
            </p:nvSpPr>
            <p:spPr>
              <a:xfrm>
                <a:off x="1870675" y="1233150"/>
                <a:ext cx="412625" cy="407925"/>
              </a:xfrm>
              <a:custGeom>
                <a:avLst/>
                <a:gdLst/>
                <a:ahLst/>
                <a:cxnLst/>
                <a:rect l="l" t="t" r="r" b="b"/>
                <a:pathLst>
                  <a:path w="16505" h="16317" extrusionOk="0">
                    <a:moveTo>
                      <a:pt x="3015" y="1"/>
                    </a:moveTo>
                    <a:cubicBezTo>
                      <a:pt x="2437" y="1"/>
                      <a:pt x="2165" y="266"/>
                      <a:pt x="2165" y="266"/>
                    </a:cubicBezTo>
                    <a:cubicBezTo>
                      <a:pt x="1" y="1904"/>
                      <a:pt x="1407" y="4611"/>
                      <a:pt x="2752" y="5840"/>
                    </a:cubicBezTo>
                    <a:cubicBezTo>
                      <a:pt x="4098" y="7069"/>
                      <a:pt x="10374" y="12601"/>
                      <a:pt x="10374" y="12601"/>
                    </a:cubicBezTo>
                    <a:cubicBezTo>
                      <a:pt x="10374" y="12601"/>
                      <a:pt x="10336" y="14126"/>
                      <a:pt x="10393" y="15031"/>
                    </a:cubicBezTo>
                    <a:cubicBezTo>
                      <a:pt x="10422" y="15497"/>
                      <a:pt x="10658" y="15684"/>
                      <a:pt x="10880" y="15684"/>
                    </a:cubicBezTo>
                    <a:cubicBezTo>
                      <a:pt x="11090" y="15684"/>
                      <a:pt x="11287" y="15518"/>
                      <a:pt x="11285" y="15264"/>
                    </a:cubicBezTo>
                    <a:cubicBezTo>
                      <a:pt x="11281" y="14738"/>
                      <a:pt x="11325" y="13976"/>
                      <a:pt x="11325" y="13976"/>
                    </a:cubicBezTo>
                    <a:cubicBezTo>
                      <a:pt x="11325" y="13976"/>
                      <a:pt x="11782" y="15546"/>
                      <a:pt x="12132" y="16066"/>
                    </a:cubicBezTo>
                    <a:cubicBezTo>
                      <a:pt x="12251" y="16244"/>
                      <a:pt x="12399" y="16317"/>
                      <a:pt x="12537" y="16317"/>
                    </a:cubicBezTo>
                    <a:cubicBezTo>
                      <a:pt x="12805" y="16317"/>
                      <a:pt x="13039" y="16044"/>
                      <a:pt x="12971" y="15737"/>
                    </a:cubicBezTo>
                    <a:cubicBezTo>
                      <a:pt x="12869" y="15271"/>
                      <a:pt x="12408" y="14063"/>
                      <a:pt x="12408" y="14062"/>
                    </a:cubicBezTo>
                    <a:lnTo>
                      <a:pt x="12408" y="14062"/>
                    </a:lnTo>
                    <a:cubicBezTo>
                      <a:pt x="12408" y="14063"/>
                      <a:pt x="13460" y="15009"/>
                      <a:pt x="13959" y="15528"/>
                    </a:cubicBezTo>
                    <a:cubicBezTo>
                      <a:pt x="14094" y="15669"/>
                      <a:pt x="14225" y="15726"/>
                      <a:pt x="14339" y="15726"/>
                    </a:cubicBezTo>
                    <a:cubicBezTo>
                      <a:pt x="14646" y="15726"/>
                      <a:pt x="14831" y="15311"/>
                      <a:pt x="14648" y="14999"/>
                    </a:cubicBezTo>
                    <a:cubicBezTo>
                      <a:pt x="14398" y="14572"/>
                      <a:pt x="14044" y="13621"/>
                      <a:pt x="14044" y="13621"/>
                    </a:cubicBezTo>
                    <a:lnTo>
                      <a:pt x="14044" y="13621"/>
                    </a:lnTo>
                    <a:cubicBezTo>
                      <a:pt x="14044" y="13621"/>
                      <a:pt x="14643" y="14284"/>
                      <a:pt x="15141" y="14661"/>
                    </a:cubicBezTo>
                    <a:cubicBezTo>
                      <a:pt x="15256" y="14749"/>
                      <a:pt x="15380" y="14788"/>
                      <a:pt x="15495" y="14788"/>
                    </a:cubicBezTo>
                    <a:cubicBezTo>
                      <a:pt x="15874" y="14788"/>
                      <a:pt x="16162" y="14366"/>
                      <a:pt x="15778" y="13894"/>
                    </a:cubicBezTo>
                    <a:cubicBezTo>
                      <a:pt x="15279" y="13279"/>
                      <a:pt x="14727" y="12424"/>
                      <a:pt x="14727" y="12424"/>
                    </a:cubicBezTo>
                    <a:lnTo>
                      <a:pt x="14727" y="12424"/>
                    </a:lnTo>
                    <a:cubicBezTo>
                      <a:pt x="14727" y="12424"/>
                      <a:pt x="14905" y="12442"/>
                      <a:pt x="15185" y="12442"/>
                    </a:cubicBezTo>
                    <a:cubicBezTo>
                      <a:pt x="15349" y="12442"/>
                      <a:pt x="15548" y="12436"/>
                      <a:pt x="15767" y="12416"/>
                    </a:cubicBezTo>
                    <a:cubicBezTo>
                      <a:pt x="16360" y="12364"/>
                      <a:pt x="16505" y="11744"/>
                      <a:pt x="15760" y="11606"/>
                    </a:cubicBezTo>
                    <a:cubicBezTo>
                      <a:pt x="15017" y="11468"/>
                      <a:pt x="13726" y="10906"/>
                      <a:pt x="13726" y="10906"/>
                    </a:cubicBezTo>
                    <a:cubicBezTo>
                      <a:pt x="13726" y="10906"/>
                      <a:pt x="7279" y="2469"/>
                      <a:pt x="5189" y="912"/>
                    </a:cubicBezTo>
                    <a:cubicBezTo>
                      <a:pt x="4227" y="194"/>
                      <a:pt x="3509" y="1"/>
                      <a:pt x="3015" y="1"/>
                    </a:cubicBezTo>
                    <a:close/>
                  </a:path>
                </a:pathLst>
              </a:custGeom>
              <a:solidFill>
                <a:srgbClr val="B1826A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3" name="Google Shape;1493;p33">
                <a:extLst>
                  <a:ext uri="{FF2B5EF4-FFF2-40B4-BE49-F238E27FC236}">
                    <a16:creationId xmlns:a16="http://schemas.microsoft.com/office/drawing/2014/main" id="{6D23F85B-8332-6EC0-DEBD-EECADBBE57AB}"/>
                  </a:ext>
                </a:extLst>
              </p:cNvPr>
              <p:cNvSpPr/>
              <p:nvPr/>
            </p:nvSpPr>
            <p:spPr>
              <a:xfrm>
                <a:off x="1543425" y="1600000"/>
                <a:ext cx="597400" cy="447250"/>
              </a:xfrm>
              <a:custGeom>
                <a:avLst/>
                <a:gdLst/>
                <a:ahLst/>
                <a:cxnLst/>
                <a:rect l="l" t="t" r="r" b="b"/>
                <a:pathLst>
                  <a:path w="23896" h="17890" extrusionOk="0">
                    <a:moveTo>
                      <a:pt x="20270" y="0"/>
                    </a:moveTo>
                    <a:lnTo>
                      <a:pt x="3296" y="127"/>
                    </a:lnTo>
                    <a:cubicBezTo>
                      <a:pt x="3296" y="127"/>
                      <a:pt x="3002" y="7090"/>
                      <a:pt x="3380" y="11139"/>
                    </a:cubicBezTo>
                    <a:cubicBezTo>
                      <a:pt x="3756" y="15188"/>
                      <a:pt x="3708" y="15428"/>
                      <a:pt x="3708" y="15428"/>
                    </a:cubicBezTo>
                    <a:cubicBezTo>
                      <a:pt x="3708" y="15428"/>
                      <a:pt x="1" y="15933"/>
                      <a:pt x="58" y="17029"/>
                    </a:cubicBezTo>
                    <a:cubicBezTo>
                      <a:pt x="95" y="17730"/>
                      <a:pt x="3919" y="17856"/>
                      <a:pt x="6667" y="17856"/>
                    </a:cubicBezTo>
                    <a:cubicBezTo>
                      <a:pt x="8213" y="17856"/>
                      <a:pt x="9418" y="17816"/>
                      <a:pt x="9418" y="17816"/>
                    </a:cubicBezTo>
                    <a:lnTo>
                      <a:pt x="11263" y="6599"/>
                    </a:lnTo>
                    <a:lnTo>
                      <a:pt x="12945" y="6586"/>
                    </a:lnTo>
                    <a:lnTo>
                      <a:pt x="14019" y="17803"/>
                    </a:lnTo>
                    <a:cubicBezTo>
                      <a:pt x="14019" y="17803"/>
                      <a:pt x="15806" y="17889"/>
                      <a:pt x="17857" y="17889"/>
                    </a:cubicBezTo>
                    <a:cubicBezTo>
                      <a:pt x="20634" y="17889"/>
                      <a:pt x="23895" y="17732"/>
                      <a:pt x="23861" y="16992"/>
                    </a:cubicBezTo>
                    <a:cubicBezTo>
                      <a:pt x="23803" y="15706"/>
                      <a:pt x="20087" y="15209"/>
                      <a:pt x="20087" y="15209"/>
                    </a:cubicBezTo>
                    <a:cubicBezTo>
                      <a:pt x="20087" y="15209"/>
                      <a:pt x="20527" y="12486"/>
                      <a:pt x="20695" y="10580"/>
                    </a:cubicBezTo>
                    <a:cubicBezTo>
                      <a:pt x="21264" y="4140"/>
                      <a:pt x="20270" y="0"/>
                      <a:pt x="20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4" name="Google Shape;1494;p33">
                <a:extLst>
                  <a:ext uri="{FF2B5EF4-FFF2-40B4-BE49-F238E27FC236}">
                    <a16:creationId xmlns:a16="http://schemas.microsoft.com/office/drawing/2014/main" id="{CD2342C4-ABFD-7D72-548A-88FC8638012B}"/>
                  </a:ext>
                </a:extLst>
              </p:cNvPr>
              <p:cNvSpPr/>
              <p:nvPr/>
            </p:nvSpPr>
            <p:spPr>
              <a:xfrm>
                <a:off x="1570475" y="1218225"/>
                <a:ext cx="258450" cy="220825"/>
              </a:xfrm>
              <a:custGeom>
                <a:avLst/>
                <a:gdLst/>
                <a:ahLst/>
                <a:cxnLst/>
                <a:rect l="l" t="t" r="r" b="b"/>
                <a:pathLst>
                  <a:path w="10338" h="8833" extrusionOk="0">
                    <a:moveTo>
                      <a:pt x="6273" y="0"/>
                    </a:moveTo>
                    <a:cubicBezTo>
                      <a:pt x="3602" y="0"/>
                      <a:pt x="1" y="3974"/>
                      <a:pt x="1" y="3974"/>
                    </a:cubicBezTo>
                    <a:cubicBezTo>
                      <a:pt x="1" y="3974"/>
                      <a:pt x="510" y="5830"/>
                      <a:pt x="1758" y="7345"/>
                    </a:cubicBezTo>
                    <a:cubicBezTo>
                      <a:pt x="2961" y="8807"/>
                      <a:pt x="5120" y="8833"/>
                      <a:pt x="5274" y="8833"/>
                    </a:cubicBezTo>
                    <a:cubicBezTo>
                      <a:pt x="5280" y="8833"/>
                      <a:pt x="5283" y="8833"/>
                      <a:pt x="5283" y="8833"/>
                    </a:cubicBezTo>
                    <a:cubicBezTo>
                      <a:pt x="5283" y="8833"/>
                      <a:pt x="10338" y="3229"/>
                      <a:pt x="7843" y="652"/>
                    </a:cubicBezTo>
                    <a:cubicBezTo>
                      <a:pt x="7396" y="190"/>
                      <a:pt x="6857" y="0"/>
                      <a:pt x="62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5" name="Google Shape;1495;p33">
                <a:extLst>
                  <a:ext uri="{FF2B5EF4-FFF2-40B4-BE49-F238E27FC236}">
                    <a16:creationId xmlns:a16="http://schemas.microsoft.com/office/drawing/2014/main" id="{E9A7CBB5-AD2B-0864-4AE0-1FC41A0B0C37}"/>
                  </a:ext>
                </a:extLst>
              </p:cNvPr>
              <p:cNvSpPr/>
              <p:nvPr/>
            </p:nvSpPr>
            <p:spPr>
              <a:xfrm>
                <a:off x="1834925" y="1216650"/>
                <a:ext cx="25872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0349" h="8818" extrusionOk="0">
                    <a:moveTo>
                      <a:pt x="4057" y="1"/>
                    </a:moveTo>
                    <a:cubicBezTo>
                      <a:pt x="3458" y="1"/>
                      <a:pt x="2907" y="196"/>
                      <a:pt x="2457" y="676"/>
                    </a:cubicBezTo>
                    <a:cubicBezTo>
                      <a:pt x="0" y="3290"/>
                      <a:pt x="5139" y="8818"/>
                      <a:pt x="5139" y="8818"/>
                    </a:cubicBezTo>
                    <a:cubicBezTo>
                      <a:pt x="5139" y="8818"/>
                      <a:pt x="7415" y="8811"/>
                      <a:pt x="8642" y="7276"/>
                    </a:cubicBezTo>
                    <a:cubicBezTo>
                      <a:pt x="9868" y="5742"/>
                      <a:pt x="10348" y="3880"/>
                      <a:pt x="10348" y="3880"/>
                    </a:cubicBezTo>
                    <a:cubicBezTo>
                      <a:pt x="10348" y="3880"/>
                      <a:pt x="6724" y="1"/>
                      <a:pt x="40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6" name="Google Shape;1496;p33">
                <a:extLst>
                  <a:ext uri="{FF2B5EF4-FFF2-40B4-BE49-F238E27FC236}">
                    <a16:creationId xmlns:a16="http://schemas.microsoft.com/office/drawing/2014/main" id="{E7DEA87E-4F21-EA9A-D798-B371D8CCACE9}"/>
                  </a:ext>
                </a:extLst>
              </p:cNvPr>
              <p:cNvSpPr/>
              <p:nvPr/>
            </p:nvSpPr>
            <p:spPr>
              <a:xfrm>
                <a:off x="1557000" y="1199975"/>
                <a:ext cx="552425" cy="670200"/>
              </a:xfrm>
              <a:custGeom>
                <a:avLst/>
                <a:gdLst/>
                <a:ahLst/>
                <a:cxnLst/>
                <a:rect l="l" t="t" r="r" b="b"/>
                <a:pathLst>
                  <a:path w="22097" h="26808" extrusionOk="0">
                    <a:moveTo>
                      <a:pt x="10912" y="0"/>
                    </a:moveTo>
                    <a:cubicBezTo>
                      <a:pt x="10810" y="0"/>
                      <a:pt x="10706" y="1"/>
                      <a:pt x="10600" y="4"/>
                    </a:cubicBezTo>
                    <a:cubicBezTo>
                      <a:pt x="8683" y="51"/>
                      <a:pt x="5788" y="662"/>
                      <a:pt x="3873" y="7062"/>
                    </a:cubicBezTo>
                    <a:cubicBezTo>
                      <a:pt x="1945" y="13504"/>
                      <a:pt x="0" y="25086"/>
                      <a:pt x="0" y="25086"/>
                    </a:cubicBezTo>
                    <a:cubicBezTo>
                      <a:pt x="0" y="25086"/>
                      <a:pt x="4067" y="26808"/>
                      <a:pt x="9804" y="26808"/>
                    </a:cubicBezTo>
                    <a:cubicBezTo>
                      <a:pt x="10255" y="26808"/>
                      <a:pt x="10716" y="26797"/>
                      <a:pt x="11186" y="26774"/>
                    </a:cubicBezTo>
                    <a:cubicBezTo>
                      <a:pt x="17640" y="26460"/>
                      <a:pt x="22097" y="24920"/>
                      <a:pt x="22097" y="24920"/>
                    </a:cubicBezTo>
                    <a:cubicBezTo>
                      <a:pt x="22097" y="24920"/>
                      <a:pt x="19627" y="9387"/>
                      <a:pt x="18132" y="6207"/>
                    </a:cubicBezTo>
                    <a:cubicBezTo>
                      <a:pt x="16666" y="3090"/>
                      <a:pt x="15951" y="0"/>
                      <a:pt x="109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7" name="Google Shape;1497;p33">
                <a:extLst>
                  <a:ext uri="{FF2B5EF4-FFF2-40B4-BE49-F238E27FC236}">
                    <a16:creationId xmlns:a16="http://schemas.microsoft.com/office/drawing/2014/main" id="{20EF61AF-CE08-60C6-D808-518D0D8E7C3C}"/>
                  </a:ext>
                </a:extLst>
              </p:cNvPr>
              <p:cNvSpPr/>
              <p:nvPr/>
            </p:nvSpPr>
            <p:spPr>
              <a:xfrm>
                <a:off x="1742700" y="1114225"/>
                <a:ext cx="178650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6236" extrusionOk="0">
                    <a:moveTo>
                      <a:pt x="7043" y="1"/>
                    </a:moveTo>
                    <a:lnTo>
                      <a:pt x="54" y="763"/>
                    </a:lnTo>
                    <a:cubicBezTo>
                      <a:pt x="54" y="763"/>
                      <a:pt x="0" y="2981"/>
                      <a:pt x="81" y="4308"/>
                    </a:cubicBezTo>
                    <a:cubicBezTo>
                      <a:pt x="156" y="5556"/>
                      <a:pt x="2012" y="6235"/>
                      <a:pt x="3793" y="6235"/>
                    </a:cubicBezTo>
                    <a:cubicBezTo>
                      <a:pt x="5504" y="6235"/>
                      <a:pt x="7145" y="5609"/>
                      <a:pt x="7075" y="4256"/>
                    </a:cubicBezTo>
                    <a:cubicBezTo>
                      <a:pt x="6987" y="2575"/>
                      <a:pt x="7043" y="1"/>
                      <a:pt x="7043" y="1"/>
                    </a:cubicBezTo>
                    <a:close/>
                  </a:path>
                </a:pathLst>
              </a:custGeom>
              <a:solidFill>
                <a:srgbClr val="B1826A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8" name="Google Shape;1498;p33">
                <a:extLst>
                  <a:ext uri="{FF2B5EF4-FFF2-40B4-BE49-F238E27FC236}">
                    <a16:creationId xmlns:a16="http://schemas.microsoft.com/office/drawing/2014/main" id="{636D9FF4-B8D3-3E56-78F1-09B8AEB830A0}"/>
                  </a:ext>
                </a:extLst>
              </p:cNvPr>
              <p:cNvSpPr/>
              <p:nvPr/>
            </p:nvSpPr>
            <p:spPr>
              <a:xfrm>
                <a:off x="1518175" y="532300"/>
                <a:ext cx="632600" cy="279775"/>
              </a:xfrm>
              <a:custGeom>
                <a:avLst/>
                <a:gdLst/>
                <a:ahLst/>
                <a:cxnLst/>
                <a:rect l="l" t="t" r="r" b="b"/>
                <a:pathLst>
                  <a:path w="25304" h="11191" extrusionOk="0">
                    <a:moveTo>
                      <a:pt x="12441" y="1"/>
                    </a:moveTo>
                    <a:cubicBezTo>
                      <a:pt x="12223" y="1"/>
                      <a:pt x="12001" y="5"/>
                      <a:pt x="11776" y="12"/>
                    </a:cubicBezTo>
                    <a:cubicBezTo>
                      <a:pt x="100" y="393"/>
                      <a:pt x="1" y="9394"/>
                      <a:pt x="1" y="9394"/>
                    </a:cubicBezTo>
                    <a:cubicBezTo>
                      <a:pt x="1" y="9394"/>
                      <a:pt x="4278" y="10933"/>
                      <a:pt x="6807" y="11088"/>
                    </a:cubicBezTo>
                    <a:cubicBezTo>
                      <a:pt x="7980" y="11159"/>
                      <a:pt x="9080" y="11190"/>
                      <a:pt x="10092" y="11190"/>
                    </a:cubicBezTo>
                    <a:cubicBezTo>
                      <a:pt x="13977" y="11190"/>
                      <a:pt x="16564" y="10738"/>
                      <a:pt x="17044" y="10424"/>
                    </a:cubicBezTo>
                    <a:cubicBezTo>
                      <a:pt x="17650" y="10029"/>
                      <a:pt x="18549" y="5235"/>
                      <a:pt x="18549" y="5235"/>
                    </a:cubicBezTo>
                    <a:cubicBezTo>
                      <a:pt x="20909" y="5804"/>
                      <a:pt x="20996" y="10004"/>
                      <a:pt x="22566" y="10090"/>
                    </a:cubicBezTo>
                    <a:cubicBezTo>
                      <a:pt x="22782" y="10101"/>
                      <a:pt x="22975" y="10107"/>
                      <a:pt x="23147" y="10107"/>
                    </a:cubicBezTo>
                    <a:cubicBezTo>
                      <a:pt x="24229" y="10107"/>
                      <a:pt x="24523" y="9889"/>
                      <a:pt x="24888" y="9625"/>
                    </a:cubicBezTo>
                    <a:cubicBezTo>
                      <a:pt x="25304" y="9325"/>
                      <a:pt x="23523" y="1"/>
                      <a:pt x="12441" y="1"/>
                    </a:cubicBezTo>
                    <a:close/>
                  </a:path>
                </a:pathLst>
              </a:custGeom>
              <a:solidFill>
                <a:srgbClr val="AD5A45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19" name="Google Shape;1499;p33">
                <a:extLst>
                  <a:ext uri="{FF2B5EF4-FFF2-40B4-BE49-F238E27FC236}">
                    <a16:creationId xmlns:a16="http://schemas.microsoft.com/office/drawing/2014/main" id="{FF604092-2D89-0D93-686D-8ECD93079241}"/>
                  </a:ext>
                </a:extLst>
              </p:cNvPr>
              <p:cNvSpPr/>
              <p:nvPr/>
            </p:nvSpPr>
            <p:spPr>
              <a:xfrm>
                <a:off x="2150875" y="964250"/>
                <a:ext cx="225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fill="none" extrusionOk="0">
                    <a:moveTo>
                      <a:pt x="1" y="12"/>
                    </a:moveTo>
                    <a:cubicBezTo>
                      <a:pt x="8" y="12"/>
                      <a:pt x="8" y="1"/>
                      <a:pt x="1" y="1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0" name="Google Shape;1500;p33">
                <a:extLst>
                  <a:ext uri="{FF2B5EF4-FFF2-40B4-BE49-F238E27FC236}">
                    <a16:creationId xmlns:a16="http://schemas.microsoft.com/office/drawing/2014/main" id="{57C08EB9-CC2E-C99C-FEA3-CAAAF040A02A}"/>
                  </a:ext>
                </a:extLst>
              </p:cNvPr>
              <p:cNvSpPr/>
              <p:nvPr/>
            </p:nvSpPr>
            <p:spPr>
              <a:xfrm>
                <a:off x="1833550" y="842425"/>
                <a:ext cx="166925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6677" h="3885" extrusionOk="0">
                    <a:moveTo>
                      <a:pt x="2912" y="1"/>
                    </a:moveTo>
                    <a:cubicBezTo>
                      <a:pt x="2105" y="1"/>
                      <a:pt x="1302" y="326"/>
                      <a:pt x="748" y="897"/>
                    </a:cubicBezTo>
                    <a:cubicBezTo>
                      <a:pt x="0" y="1668"/>
                      <a:pt x="16" y="2710"/>
                      <a:pt x="75" y="3700"/>
                    </a:cubicBezTo>
                    <a:cubicBezTo>
                      <a:pt x="78" y="3748"/>
                      <a:pt x="118" y="3772"/>
                      <a:pt x="156" y="3772"/>
                    </a:cubicBezTo>
                    <a:cubicBezTo>
                      <a:pt x="195" y="3772"/>
                      <a:pt x="233" y="3748"/>
                      <a:pt x="231" y="3699"/>
                    </a:cubicBezTo>
                    <a:cubicBezTo>
                      <a:pt x="194" y="2078"/>
                      <a:pt x="819" y="386"/>
                      <a:pt x="2798" y="386"/>
                    </a:cubicBezTo>
                    <a:cubicBezTo>
                      <a:pt x="2813" y="386"/>
                      <a:pt x="2827" y="386"/>
                      <a:pt x="2842" y="386"/>
                    </a:cubicBezTo>
                    <a:cubicBezTo>
                      <a:pt x="3690" y="396"/>
                      <a:pt x="4428" y="876"/>
                      <a:pt x="4859" y="1563"/>
                    </a:cubicBezTo>
                    <a:cubicBezTo>
                      <a:pt x="5269" y="2217"/>
                      <a:pt x="5215" y="2790"/>
                      <a:pt x="5231" y="3484"/>
                    </a:cubicBezTo>
                    <a:cubicBezTo>
                      <a:pt x="5230" y="3487"/>
                      <a:pt x="5226" y="3490"/>
                      <a:pt x="5225" y="3494"/>
                    </a:cubicBezTo>
                    <a:cubicBezTo>
                      <a:pt x="5217" y="3511"/>
                      <a:pt x="5209" y="3527"/>
                      <a:pt x="5203" y="3545"/>
                    </a:cubicBezTo>
                    <a:cubicBezTo>
                      <a:pt x="5160" y="3659"/>
                      <a:pt x="5254" y="3776"/>
                      <a:pt x="5356" y="3809"/>
                    </a:cubicBezTo>
                    <a:cubicBezTo>
                      <a:pt x="5505" y="3858"/>
                      <a:pt x="5658" y="3885"/>
                      <a:pt x="5807" y="3885"/>
                    </a:cubicBezTo>
                    <a:cubicBezTo>
                      <a:pt x="6121" y="3885"/>
                      <a:pt x="6418" y="3768"/>
                      <a:pt x="6624" y="3497"/>
                    </a:cubicBezTo>
                    <a:cubicBezTo>
                      <a:pt x="6676" y="3428"/>
                      <a:pt x="6603" y="3340"/>
                      <a:pt x="6528" y="3340"/>
                    </a:cubicBezTo>
                    <a:cubicBezTo>
                      <a:pt x="6520" y="3340"/>
                      <a:pt x="6512" y="3341"/>
                      <a:pt x="6504" y="3343"/>
                    </a:cubicBezTo>
                    <a:cubicBezTo>
                      <a:pt x="6293" y="3404"/>
                      <a:pt x="6078" y="3451"/>
                      <a:pt x="5864" y="3451"/>
                    </a:cubicBezTo>
                    <a:cubicBezTo>
                      <a:pt x="5802" y="3451"/>
                      <a:pt x="5740" y="3447"/>
                      <a:pt x="5678" y="3438"/>
                    </a:cubicBezTo>
                    <a:cubicBezTo>
                      <a:pt x="5744" y="3257"/>
                      <a:pt x="5782" y="3067"/>
                      <a:pt x="5791" y="2875"/>
                    </a:cubicBezTo>
                    <a:cubicBezTo>
                      <a:pt x="5829" y="2881"/>
                      <a:pt x="5867" y="2884"/>
                      <a:pt x="5905" y="2884"/>
                    </a:cubicBezTo>
                    <a:cubicBezTo>
                      <a:pt x="6011" y="2884"/>
                      <a:pt x="6116" y="2862"/>
                      <a:pt x="6213" y="2819"/>
                    </a:cubicBezTo>
                    <a:cubicBezTo>
                      <a:pt x="6293" y="2785"/>
                      <a:pt x="6365" y="2736"/>
                      <a:pt x="6426" y="2673"/>
                    </a:cubicBezTo>
                    <a:cubicBezTo>
                      <a:pt x="6492" y="2603"/>
                      <a:pt x="6509" y="2537"/>
                      <a:pt x="6547" y="2455"/>
                    </a:cubicBezTo>
                    <a:cubicBezTo>
                      <a:pt x="6584" y="2377"/>
                      <a:pt x="6525" y="2300"/>
                      <a:pt x="6455" y="2300"/>
                    </a:cubicBezTo>
                    <a:cubicBezTo>
                      <a:pt x="6432" y="2300"/>
                      <a:pt x="6406" y="2309"/>
                      <a:pt x="6383" y="2331"/>
                    </a:cubicBezTo>
                    <a:cubicBezTo>
                      <a:pt x="6315" y="2395"/>
                      <a:pt x="6174" y="2440"/>
                      <a:pt x="6085" y="2466"/>
                    </a:cubicBezTo>
                    <a:cubicBezTo>
                      <a:pt x="6028" y="2483"/>
                      <a:pt x="5975" y="2489"/>
                      <a:pt x="5923" y="2489"/>
                    </a:cubicBezTo>
                    <a:cubicBezTo>
                      <a:pt x="5873" y="2489"/>
                      <a:pt x="5822" y="2484"/>
                      <a:pt x="5768" y="2479"/>
                    </a:cubicBezTo>
                    <a:cubicBezTo>
                      <a:pt x="5590" y="1244"/>
                      <a:pt x="4348" y="85"/>
                      <a:pt x="3098" y="6"/>
                    </a:cubicBezTo>
                    <a:cubicBezTo>
                      <a:pt x="3036" y="3"/>
                      <a:pt x="2974" y="1"/>
                      <a:pt x="2912" y="1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1" name="Google Shape;1501;p33">
                <a:extLst>
                  <a:ext uri="{FF2B5EF4-FFF2-40B4-BE49-F238E27FC236}">
                    <a16:creationId xmlns:a16="http://schemas.microsoft.com/office/drawing/2014/main" id="{B1922685-5552-85AF-2ED0-B22B6AAA5086}"/>
                  </a:ext>
                </a:extLst>
              </p:cNvPr>
              <p:cNvSpPr/>
              <p:nvPr/>
            </p:nvSpPr>
            <p:spPr>
              <a:xfrm>
                <a:off x="1943850" y="811300"/>
                <a:ext cx="3867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182" extrusionOk="0">
                    <a:moveTo>
                      <a:pt x="397" y="0"/>
                    </a:moveTo>
                    <a:cubicBezTo>
                      <a:pt x="276" y="0"/>
                      <a:pt x="165" y="34"/>
                      <a:pt x="82" y="120"/>
                    </a:cubicBezTo>
                    <a:cubicBezTo>
                      <a:pt x="1" y="206"/>
                      <a:pt x="24" y="328"/>
                      <a:pt x="121" y="391"/>
                    </a:cubicBezTo>
                    <a:cubicBezTo>
                      <a:pt x="239" y="467"/>
                      <a:pt x="358" y="443"/>
                      <a:pt x="492" y="456"/>
                    </a:cubicBezTo>
                    <a:cubicBezTo>
                      <a:pt x="629" y="471"/>
                      <a:pt x="762" y="511"/>
                      <a:pt x="883" y="577"/>
                    </a:cubicBezTo>
                    <a:cubicBezTo>
                      <a:pt x="1097" y="686"/>
                      <a:pt x="1396" y="919"/>
                      <a:pt x="1464" y="1155"/>
                    </a:cubicBezTo>
                    <a:cubicBezTo>
                      <a:pt x="1469" y="1173"/>
                      <a:pt x="1487" y="1182"/>
                      <a:pt x="1504" y="1182"/>
                    </a:cubicBezTo>
                    <a:cubicBezTo>
                      <a:pt x="1525" y="1182"/>
                      <a:pt x="1546" y="1169"/>
                      <a:pt x="1543" y="1144"/>
                    </a:cubicBezTo>
                    <a:cubicBezTo>
                      <a:pt x="1519" y="965"/>
                      <a:pt x="1531" y="833"/>
                      <a:pt x="1446" y="660"/>
                    </a:cubicBezTo>
                    <a:cubicBezTo>
                      <a:pt x="1369" y="503"/>
                      <a:pt x="1251" y="373"/>
                      <a:pt x="1108" y="267"/>
                    </a:cubicBezTo>
                    <a:cubicBezTo>
                      <a:pt x="943" y="146"/>
                      <a:pt x="649" y="0"/>
                      <a:pt x="397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2" name="Google Shape;1502;p33">
                <a:extLst>
                  <a:ext uri="{FF2B5EF4-FFF2-40B4-BE49-F238E27FC236}">
                    <a16:creationId xmlns:a16="http://schemas.microsoft.com/office/drawing/2014/main" id="{6792D2C9-072C-60DA-077F-EA964DFB11F8}"/>
                  </a:ext>
                </a:extLst>
              </p:cNvPr>
              <p:cNvSpPr/>
              <p:nvPr/>
            </p:nvSpPr>
            <p:spPr>
              <a:xfrm>
                <a:off x="1723250" y="918125"/>
                <a:ext cx="70650" cy="89700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588" extrusionOk="0">
                    <a:moveTo>
                      <a:pt x="2161" y="0"/>
                    </a:moveTo>
                    <a:cubicBezTo>
                      <a:pt x="2099" y="0"/>
                      <a:pt x="2040" y="38"/>
                      <a:pt x="2047" y="113"/>
                    </a:cubicBezTo>
                    <a:cubicBezTo>
                      <a:pt x="2083" y="537"/>
                      <a:pt x="2142" y="958"/>
                      <a:pt x="2210" y="1379"/>
                    </a:cubicBezTo>
                    <a:cubicBezTo>
                      <a:pt x="1850" y="1154"/>
                      <a:pt x="1421" y="897"/>
                      <a:pt x="1048" y="897"/>
                    </a:cubicBezTo>
                    <a:cubicBezTo>
                      <a:pt x="809" y="897"/>
                      <a:pt x="593" y="1003"/>
                      <a:pt x="433" y="1290"/>
                    </a:cubicBezTo>
                    <a:cubicBezTo>
                      <a:pt x="0" y="2070"/>
                      <a:pt x="1119" y="3414"/>
                      <a:pt x="1883" y="3584"/>
                    </a:cubicBezTo>
                    <a:cubicBezTo>
                      <a:pt x="1892" y="3586"/>
                      <a:pt x="1901" y="3587"/>
                      <a:pt x="1911" y="3587"/>
                    </a:cubicBezTo>
                    <a:cubicBezTo>
                      <a:pt x="2008" y="3587"/>
                      <a:pt x="2105" y="3479"/>
                      <a:pt x="2036" y="3390"/>
                    </a:cubicBezTo>
                    <a:cubicBezTo>
                      <a:pt x="1694" y="2954"/>
                      <a:pt x="1221" y="2680"/>
                      <a:pt x="959" y="2166"/>
                    </a:cubicBezTo>
                    <a:cubicBezTo>
                      <a:pt x="735" y="1880"/>
                      <a:pt x="667" y="1342"/>
                      <a:pt x="1072" y="1342"/>
                    </a:cubicBezTo>
                    <a:cubicBezTo>
                      <a:pt x="1131" y="1342"/>
                      <a:pt x="1200" y="1354"/>
                      <a:pt x="1281" y="1379"/>
                    </a:cubicBezTo>
                    <a:cubicBezTo>
                      <a:pt x="1479" y="1449"/>
                      <a:pt x="1661" y="1556"/>
                      <a:pt x="1816" y="1697"/>
                    </a:cubicBezTo>
                    <a:cubicBezTo>
                      <a:pt x="2013" y="1842"/>
                      <a:pt x="2189" y="1967"/>
                      <a:pt x="2416" y="2070"/>
                    </a:cubicBezTo>
                    <a:cubicBezTo>
                      <a:pt x="2455" y="2088"/>
                      <a:pt x="2496" y="2097"/>
                      <a:pt x="2535" y="2097"/>
                    </a:cubicBezTo>
                    <a:cubicBezTo>
                      <a:pt x="2692" y="2097"/>
                      <a:pt x="2825" y="1965"/>
                      <a:pt x="2784" y="1793"/>
                    </a:cubicBezTo>
                    <a:cubicBezTo>
                      <a:pt x="2643" y="1214"/>
                      <a:pt x="2481" y="644"/>
                      <a:pt x="2284" y="81"/>
                    </a:cubicBezTo>
                    <a:cubicBezTo>
                      <a:pt x="2266" y="27"/>
                      <a:pt x="2213" y="0"/>
                      <a:pt x="2161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3" name="Google Shape;1503;p33">
                <a:extLst>
                  <a:ext uri="{FF2B5EF4-FFF2-40B4-BE49-F238E27FC236}">
                    <a16:creationId xmlns:a16="http://schemas.microsoft.com/office/drawing/2014/main" id="{76933C39-54CF-8126-E7EF-61C01764A771}"/>
                  </a:ext>
                </a:extLst>
              </p:cNvPr>
              <p:cNvSpPr/>
              <p:nvPr/>
            </p:nvSpPr>
            <p:spPr>
              <a:xfrm>
                <a:off x="1692300" y="1007125"/>
                <a:ext cx="1442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572" extrusionOk="0">
                    <a:moveTo>
                      <a:pt x="4830" y="0"/>
                    </a:moveTo>
                    <a:cubicBezTo>
                      <a:pt x="4829" y="0"/>
                      <a:pt x="4829" y="0"/>
                      <a:pt x="4828" y="0"/>
                    </a:cubicBezTo>
                    <a:cubicBezTo>
                      <a:pt x="4803" y="0"/>
                      <a:pt x="4776" y="28"/>
                      <a:pt x="4786" y="54"/>
                    </a:cubicBezTo>
                    <a:cubicBezTo>
                      <a:pt x="4823" y="143"/>
                      <a:pt x="4892" y="213"/>
                      <a:pt x="4966" y="277"/>
                    </a:cubicBezTo>
                    <a:cubicBezTo>
                      <a:pt x="4441" y="1020"/>
                      <a:pt x="4100" y="2033"/>
                      <a:pt x="3026" y="2172"/>
                    </a:cubicBezTo>
                    <a:cubicBezTo>
                      <a:pt x="2948" y="2182"/>
                      <a:pt x="2873" y="2187"/>
                      <a:pt x="2799" y="2187"/>
                    </a:cubicBezTo>
                    <a:cubicBezTo>
                      <a:pt x="1792" y="2187"/>
                      <a:pt x="1075" y="1310"/>
                      <a:pt x="503" y="594"/>
                    </a:cubicBezTo>
                    <a:cubicBezTo>
                      <a:pt x="577" y="541"/>
                      <a:pt x="650" y="471"/>
                      <a:pt x="571" y="402"/>
                    </a:cubicBezTo>
                    <a:cubicBezTo>
                      <a:pt x="553" y="385"/>
                      <a:pt x="527" y="373"/>
                      <a:pt x="502" y="373"/>
                    </a:cubicBezTo>
                    <a:cubicBezTo>
                      <a:pt x="494" y="373"/>
                      <a:pt x="485" y="374"/>
                      <a:pt x="477" y="378"/>
                    </a:cubicBezTo>
                    <a:cubicBezTo>
                      <a:pt x="228" y="472"/>
                      <a:pt x="35" y="728"/>
                      <a:pt x="5" y="989"/>
                    </a:cubicBezTo>
                    <a:cubicBezTo>
                      <a:pt x="0" y="1032"/>
                      <a:pt x="37" y="1056"/>
                      <a:pt x="74" y="1056"/>
                    </a:cubicBezTo>
                    <a:cubicBezTo>
                      <a:pt x="98" y="1056"/>
                      <a:pt x="123" y="1045"/>
                      <a:pt x="135" y="1023"/>
                    </a:cubicBezTo>
                    <a:cubicBezTo>
                      <a:pt x="207" y="899"/>
                      <a:pt x="284" y="777"/>
                      <a:pt x="391" y="679"/>
                    </a:cubicBezTo>
                    <a:cubicBezTo>
                      <a:pt x="927" y="1547"/>
                      <a:pt x="1683" y="2572"/>
                      <a:pt x="2817" y="2572"/>
                    </a:cubicBezTo>
                    <a:cubicBezTo>
                      <a:pt x="2896" y="2572"/>
                      <a:pt x="2977" y="2567"/>
                      <a:pt x="3059" y="2556"/>
                    </a:cubicBezTo>
                    <a:cubicBezTo>
                      <a:pt x="4077" y="2430"/>
                      <a:pt x="4980" y="1426"/>
                      <a:pt x="5236" y="491"/>
                    </a:cubicBezTo>
                    <a:cubicBezTo>
                      <a:pt x="5322" y="556"/>
                      <a:pt x="5413" y="618"/>
                      <a:pt x="5507" y="659"/>
                    </a:cubicBezTo>
                    <a:cubicBezTo>
                      <a:pt x="5526" y="667"/>
                      <a:pt x="5546" y="671"/>
                      <a:pt x="5565" y="671"/>
                    </a:cubicBezTo>
                    <a:cubicBezTo>
                      <a:pt x="5677" y="671"/>
                      <a:pt x="5770" y="543"/>
                      <a:pt x="5669" y="446"/>
                    </a:cubicBezTo>
                    <a:cubicBezTo>
                      <a:pt x="5548" y="329"/>
                      <a:pt x="5390" y="243"/>
                      <a:pt x="5244" y="160"/>
                    </a:cubicBezTo>
                    <a:cubicBezTo>
                      <a:pt x="5121" y="88"/>
                      <a:pt x="4976" y="0"/>
                      <a:pt x="4830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4" name="Google Shape;1504;p33">
                <a:extLst>
                  <a:ext uri="{FF2B5EF4-FFF2-40B4-BE49-F238E27FC236}">
                    <a16:creationId xmlns:a16="http://schemas.microsoft.com/office/drawing/2014/main" id="{D67DE0CC-2238-63BA-8C4C-4213B551D6E6}"/>
                  </a:ext>
                </a:extLst>
              </p:cNvPr>
              <p:cNvSpPr/>
              <p:nvPr/>
            </p:nvSpPr>
            <p:spPr>
              <a:xfrm>
                <a:off x="1546225" y="844450"/>
                <a:ext cx="167050" cy="96400"/>
              </a:xfrm>
              <a:custGeom>
                <a:avLst/>
                <a:gdLst/>
                <a:ahLst/>
                <a:cxnLst/>
                <a:rect l="l" t="t" r="r" b="b"/>
                <a:pathLst>
                  <a:path w="6682" h="3856" extrusionOk="0">
                    <a:moveTo>
                      <a:pt x="3787" y="0"/>
                    </a:moveTo>
                    <a:cubicBezTo>
                      <a:pt x="3711" y="0"/>
                      <a:pt x="3634" y="3"/>
                      <a:pt x="3558" y="9"/>
                    </a:cubicBezTo>
                    <a:cubicBezTo>
                      <a:pt x="2297" y="107"/>
                      <a:pt x="1055" y="1310"/>
                      <a:pt x="918" y="2563"/>
                    </a:cubicBezTo>
                    <a:cubicBezTo>
                      <a:pt x="855" y="2570"/>
                      <a:pt x="793" y="2587"/>
                      <a:pt x="728" y="2587"/>
                    </a:cubicBezTo>
                    <a:cubicBezTo>
                      <a:pt x="715" y="2587"/>
                      <a:pt x="701" y="2587"/>
                      <a:pt x="688" y="2585"/>
                    </a:cubicBezTo>
                    <a:cubicBezTo>
                      <a:pt x="538" y="2567"/>
                      <a:pt x="417" y="2487"/>
                      <a:pt x="316" y="2382"/>
                    </a:cubicBezTo>
                    <a:cubicBezTo>
                      <a:pt x="293" y="2357"/>
                      <a:pt x="267" y="2347"/>
                      <a:pt x="242" y="2347"/>
                    </a:cubicBezTo>
                    <a:cubicBezTo>
                      <a:pt x="168" y="2347"/>
                      <a:pt x="104" y="2438"/>
                      <a:pt x="142" y="2519"/>
                    </a:cubicBezTo>
                    <a:cubicBezTo>
                      <a:pt x="227" y="2703"/>
                      <a:pt x="412" y="2832"/>
                      <a:pt x="608" y="2877"/>
                    </a:cubicBezTo>
                    <a:cubicBezTo>
                      <a:pt x="665" y="2890"/>
                      <a:pt x="734" y="2899"/>
                      <a:pt x="803" y="2899"/>
                    </a:cubicBezTo>
                    <a:cubicBezTo>
                      <a:pt x="839" y="2899"/>
                      <a:pt x="875" y="2896"/>
                      <a:pt x="909" y="2891"/>
                    </a:cubicBezTo>
                    <a:cubicBezTo>
                      <a:pt x="916" y="3071"/>
                      <a:pt x="950" y="3250"/>
                      <a:pt x="1010" y="3421"/>
                    </a:cubicBezTo>
                    <a:cubicBezTo>
                      <a:pt x="935" y="3440"/>
                      <a:pt x="861" y="3458"/>
                      <a:pt x="783" y="3458"/>
                    </a:cubicBezTo>
                    <a:cubicBezTo>
                      <a:pt x="767" y="3458"/>
                      <a:pt x="750" y="3457"/>
                      <a:pt x="733" y="3455"/>
                    </a:cubicBezTo>
                    <a:cubicBezTo>
                      <a:pt x="501" y="3432"/>
                      <a:pt x="342" y="3314"/>
                      <a:pt x="167" y="3173"/>
                    </a:cubicBezTo>
                    <a:cubicBezTo>
                      <a:pt x="147" y="3157"/>
                      <a:pt x="125" y="3150"/>
                      <a:pt x="103" y="3150"/>
                    </a:cubicBezTo>
                    <a:cubicBezTo>
                      <a:pt x="49" y="3150"/>
                      <a:pt x="0" y="3196"/>
                      <a:pt x="16" y="3262"/>
                    </a:cubicBezTo>
                    <a:cubicBezTo>
                      <a:pt x="80" y="3543"/>
                      <a:pt x="361" y="3740"/>
                      <a:pt x="626" y="3819"/>
                    </a:cubicBezTo>
                    <a:cubicBezTo>
                      <a:pt x="705" y="3841"/>
                      <a:pt x="805" y="3856"/>
                      <a:pt x="908" y="3856"/>
                    </a:cubicBezTo>
                    <a:cubicBezTo>
                      <a:pt x="1013" y="3856"/>
                      <a:pt x="1121" y="3841"/>
                      <a:pt x="1214" y="3805"/>
                    </a:cubicBezTo>
                    <a:cubicBezTo>
                      <a:pt x="1239" y="3821"/>
                      <a:pt x="1268" y="3828"/>
                      <a:pt x="1296" y="3828"/>
                    </a:cubicBezTo>
                    <a:cubicBezTo>
                      <a:pt x="1384" y="3828"/>
                      <a:pt x="1473" y="3762"/>
                      <a:pt x="1475" y="3664"/>
                    </a:cubicBezTo>
                    <a:cubicBezTo>
                      <a:pt x="1496" y="2901"/>
                      <a:pt x="1393" y="2297"/>
                      <a:pt x="1820" y="1592"/>
                    </a:cubicBezTo>
                    <a:cubicBezTo>
                      <a:pt x="2241" y="899"/>
                      <a:pt x="2971" y="408"/>
                      <a:pt x="3819" y="384"/>
                    </a:cubicBezTo>
                    <a:cubicBezTo>
                      <a:pt x="3850" y="384"/>
                      <a:pt x="3882" y="383"/>
                      <a:pt x="3912" y="383"/>
                    </a:cubicBezTo>
                    <a:cubicBezTo>
                      <a:pt x="5853" y="383"/>
                      <a:pt x="6493" y="2051"/>
                      <a:pt x="6479" y="3658"/>
                    </a:cubicBezTo>
                    <a:cubicBezTo>
                      <a:pt x="6479" y="3706"/>
                      <a:pt x="6516" y="3730"/>
                      <a:pt x="6554" y="3730"/>
                    </a:cubicBezTo>
                    <a:cubicBezTo>
                      <a:pt x="6593" y="3730"/>
                      <a:pt x="6633" y="3706"/>
                      <a:pt x="6636" y="3657"/>
                    </a:cubicBezTo>
                    <a:cubicBezTo>
                      <a:pt x="6680" y="2665"/>
                      <a:pt x="6681" y="1622"/>
                      <a:pt x="5922" y="865"/>
                    </a:cubicBezTo>
                    <a:cubicBezTo>
                      <a:pt x="5368" y="312"/>
                      <a:pt x="4580" y="0"/>
                      <a:pt x="3787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5" name="Google Shape;1505;p33">
                <a:extLst>
                  <a:ext uri="{FF2B5EF4-FFF2-40B4-BE49-F238E27FC236}">
                    <a16:creationId xmlns:a16="http://schemas.microsoft.com/office/drawing/2014/main" id="{3740B212-2B4D-C052-0FC5-49E30867613C}"/>
                  </a:ext>
                </a:extLst>
              </p:cNvPr>
              <p:cNvSpPr/>
              <p:nvPr/>
            </p:nvSpPr>
            <p:spPr>
              <a:xfrm>
                <a:off x="1563650" y="814000"/>
                <a:ext cx="383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1199" extrusionOk="0">
                    <a:moveTo>
                      <a:pt x="1141" y="1"/>
                    </a:moveTo>
                    <a:cubicBezTo>
                      <a:pt x="887" y="1"/>
                      <a:pt x="589" y="153"/>
                      <a:pt x="425" y="279"/>
                    </a:cubicBezTo>
                    <a:cubicBezTo>
                      <a:pt x="283" y="386"/>
                      <a:pt x="167" y="519"/>
                      <a:pt x="93" y="676"/>
                    </a:cubicBezTo>
                    <a:cubicBezTo>
                      <a:pt x="11" y="851"/>
                      <a:pt x="24" y="983"/>
                      <a:pt x="4" y="1162"/>
                    </a:cubicBezTo>
                    <a:cubicBezTo>
                      <a:pt x="1" y="1186"/>
                      <a:pt x="21" y="1199"/>
                      <a:pt x="42" y="1199"/>
                    </a:cubicBezTo>
                    <a:cubicBezTo>
                      <a:pt x="60" y="1199"/>
                      <a:pt x="78" y="1190"/>
                      <a:pt x="83" y="1172"/>
                    </a:cubicBezTo>
                    <a:cubicBezTo>
                      <a:pt x="147" y="935"/>
                      <a:pt x="442" y="696"/>
                      <a:pt x="655" y="584"/>
                    </a:cubicBezTo>
                    <a:cubicBezTo>
                      <a:pt x="775" y="517"/>
                      <a:pt x="907" y="475"/>
                      <a:pt x="1043" y="458"/>
                    </a:cubicBezTo>
                    <a:cubicBezTo>
                      <a:pt x="1178" y="443"/>
                      <a:pt x="1297" y="465"/>
                      <a:pt x="1414" y="387"/>
                    </a:cubicBezTo>
                    <a:cubicBezTo>
                      <a:pt x="1511" y="323"/>
                      <a:pt x="1531" y="201"/>
                      <a:pt x="1448" y="116"/>
                    </a:cubicBezTo>
                    <a:cubicBezTo>
                      <a:pt x="1366" y="33"/>
                      <a:pt x="1259" y="1"/>
                      <a:pt x="1141" y="1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6" name="Google Shape;1506;p33">
                <a:extLst>
                  <a:ext uri="{FF2B5EF4-FFF2-40B4-BE49-F238E27FC236}">
                    <a16:creationId xmlns:a16="http://schemas.microsoft.com/office/drawing/2014/main" id="{E0B0C341-CDA0-237B-FC55-BADC0F855203}"/>
                  </a:ext>
                </a:extLst>
              </p:cNvPr>
              <p:cNvSpPr/>
              <p:nvPr/>
            </p:nvSpPr>
            <p:spPr>
              <a:xfrm>
                <a:off x="2128950" y="872050"/>
                <a:ext cx="6212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5104" extrusionOk="0">
                    <a:moveTo>
                      <a:pt x="511" y="1"/>
                    </a:moveTo>
                    <a:cubicBezTo>
                      <a:pt x="313" y="1"/>
                      <a:pt x="186" y="287"/>
                      <a:pt x="397" y="402"/>
                    </a:cubicBezTo>
                    <a:cubicBezTo>
                      <a:pt x="1076" y="774"/>
                      <a:pt x="1388" y="1391"/>
                      <a:pt x="1466" y="2078"/>
                    </a:cubicBezTo>
                    <a:cubicBezTo>
                      <a:pt x="1113" y="1639"/>
                      <a:pt x="621" y="1296"/>
                      <a:pt x="90" y="1155"/>
                    </a:cubicBezTo>
                    <a:cubicBezTo>
                      <a:pt x="84" y="1154"/>
                      <a:pt x="79" y="1153"/>
                      <a:pt x="74" y="1153"/>
                    </a:cubicBezTo>
                    <a:cubicBezTo>
                      <a:pt x="21" y="1153"/>
                      <a:pt x="0" y="1227"/>
                      <a:pt x="48" y="1258"/>
                    </a:cubicBezTo>
                    <a:cubicBezTo>
                      <a:pt x="643" y="1660"/>
                      <a:pt x="1087" y="2111"/>
                      <a:pt x="1447" y="2733"/>
                    </a:cubicBezTo>
                    <a:cubicBezTo>
                      <a:pt x="1455" y="2743"/>
                      <a:pt x="1464" y="2754"/>
                      <a:pt x="1473" y="2762"/>
                    </a:cubicBezTo>
                    <a:cubicBezTo>
                      <a:pt x="1408" y="3495"/>
                      <a:pt x="1139" y="4243"/>
                      <a:pt x="802" y="4821"/>
                    </a:cubicBezTo>
                    <a:lnTo>
                      <a:pt x="801" y="4821"/>
                    </a:lnTo>
                    <a:cubicBezTo>
                      <a:pt x="800" y="4821"/>
                      <a:pt x="802" y="4822"/>
                      <a:pt x="801" y="4823"/>
                    </a:cubicBezTo>
                    <a:cubicBezTo>
                      <a:pt x="758" y="4894"/>
                      <a:pt x="716" y="4966"/>
                      <a:pt x="673" y="5032"/>
                    </a:cubicBezTo>
                    <a:cubicBezTo>
                      <a:pt x="648" y="5069"/>
                      <a:pt x="682" y="5104"/>
                      <a:pt x="718" y="5104"/>
                    </a:cubicBezTo>
                    <a:cubicBezTo>
                      <a:pt x="729" y="5104"/>
                      <a:pt x="741" y="5100"/>
                      <a:pt x="751" y="5092"/>
                    </a:cubicBezTo>
                    <a:cubicBezTo>
                      <a:pt x="2110" y="3899"/>
                      <a:pt x="2485" y="968"/>
                      <a:pt x="613" y="26"/>
                    </a:cubicBezTo>
                    <a:cubicBezTo>
                      <a:pt x="578" y="8"/>
                      <a:pt x="544" y="1"/>
                      <a:pt x="511" y="1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7" name="Google Shape;1507;p33">
                <a:extLst>
                  <a:ext uri="{FF2B5EF4-FFF2-40B4-BE49-F238E27FC236}">
                    <a16:creationId xmlns:a16="http://schemas.microsoft.com/office/drawing/2014/main" id="{AE5D024A-3331-5EEE-7D4F-41CEC6FFE59B}"/>
                  </a:ext>
                </a:extLst>
              </p:cNvPr>
              <p:cNvSpPr/>
              <p:nvPr/>
            </p:nvSpPr>
            <p:spPr>
              <a:xfrm>
                <a:off x="1764925" y="1193350"/>
                <a:ext cx="148825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995" extrusionOk="0">
                    <a:moveTo>
                      <a:pt x="5711" y="0"/>
                    </a:moveTo>
                    <a:cubicBezTo>
                      <a:pt x="5693" y="0"/>
                      <a:pt x="5674" y="3"/>
                      <a:pt x="5654" y="10"/>
                    </a:cubicBezTo>
                    <a:cubicBezTo>
                      <a:pt x="3798" y="590"/>
                      <a:pt x="1952" y="770"/>
                      <a:pt x="16" y="794"/>
                    </a:cubicBezTo>
                    <a:cubicBezTo>
                      <a:pt x="2" y="794"/>
                      <a:pt x="0" y="815"/>
                      <a:pt x="13" y="818"/>
                    </a:cubicBezTo>
                    <a:cubicBezTo>
                      <a:pt x="641" y="939"/>
                      <a:pt x="1275" y="995"/>
                      <a:pt x="1907" y="995"/>
                    </a:cubicBezTo>
                    <a:cubicBezTo>
                      <a:pt x="3210" y="995"/>
                      <a:pt x="4509" y="757"/>
                      <a:pt x="5753" y="357"/>
                    </a:cubicBezTo>
                    <a:cubicBezTo>
                      <a:pt x="5952" y="293"/>
                      <a:pt x="5891" y="0"/>
                      <a:pt x="5711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8" name="Google Shape;1508;p33">
                <a:extLst>
                  <a:ext uri="{FF2B5EF4-FFF2-40B4-BE49-F238E27FC236}">
                    <a16:creationId xmlns:a16="http://schemas.microsoft.com/office/drawing/2014/main" id="{87285D00-76DB-5DDA-6FDC-19057FBBAAA0}"/>
                  </a:ext>
                </a:extLst>
              </p:cNvPr>
              <p:cNvSpPr/>
              <p:nvPr/>
            </p:nvSpPr>
            <p:spPr>
              <a:xfrm>
                <a:off x="1580625" y="999475"/>
                <a:ext cx="106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13" extrusionOk="0">
                    <a:moveTo>
                      <a:pt x="222" y="0"/>
                    </a:moveTo>
                    <a:cubicBezTo>
                      <a:pt x="188" y="0"/>
                      <a:pt x="154" y="9"/>
                      <a:pt x="123" y="27"/>
                    </a:cubicBezTo>
                    <a:cubicBezTo>
                      <a:pt x="31" y="83"/>
                      <a:pt x="0" y="202"/>
                      <a:pt x="55" y="294"/>
                    </a:cubicBezTo>
                    <a:cubicBezTo>
                      <a:pt x="67" y="317"/>
                      <a:pt x="81" y="339"/>
                      <a:pt x="99" y="358"/>
                    </a:cubicBezTo>
                    <a:cubicBezTo>
                      <a:pt x="132" y="394"/>
                      <a:pt x="177" y="412"/>
                      <a:pt x="222" y="412"/>
                    </a:cubicBezTo>
                    <a:cubicBezTo>
                      <a:pt x="269" y="412"/>
                      <a:pt x="315" y="393"/>
                      <a:pt x="349" y="356"/>
                    </a:cubicBezTo>
                    <a:cubicBezTo>
                      <a:pt x="366" y="337"/>
                      <a:pt x="380" y="315"/>
                      <a:pt x="391" y="291"/>
                    </a:cubicBezTo>
                    <a:cubicBezTo>
                      <a:pt x="426" y="230"/>
                      <a:pt x="426" y="155"/>
                      <a:pt x="390" y="96"/>
                    </a:cubicBezTo>
                    <a:cubicBezTo>
                      <a:pt x="353" y="34"/>
                      <a:pt x="288" y="0"/>
                      <a:pt x="222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29" name="Google Shape;1509;p33">
                <a:extLst>
                  <a:ext uri="{FF2B5EF4-FFF2-40B4-BE49-F238E27FC236}">
                    <a16:creationId xmlns:a16="http://schemas.microsoft.com/office/drawing/2014/main" id="{F061663F-4D80-EC6C-701E-7F759BF274E4}"/>
                  </a:ext>
                </a:extLst>
              </p:cNvPr>
              <p:cNvSpPr/>
              <p:nvPr/>
            </p:nvSpPr>
            <p:spPr>
              <a:xfrm>
                <a:off x="1562425" y="1033375"/>
                <a:ext cx="1150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364" extrusionOk="0">
                    <a:moveTo>
                      <a:pt x="181" y="0"/>
                    </a:moveTo>
                    <a:cubicBezTo>
                      <a:pt x="87" y="0"/>
                      <a:pt x="1" y="89"/>
                      <a:pt x="6" y="183"/>
                    </a:cubicBezTo>
                    <a:cubicBezTo>
                      <a:pt x="10" y="276"/>
                      <a:pt x="84" y="363"/>
                      <a:pt x="181" y="363"/>
                    </a:cubicBezTo>
                    <a:cubicBezTo>
                      <a:pt x="183" y="363"/>
                      <a:pt x="186" y="363"/>
                      <a:pt x="188" y="363"/>
                    </a:cubicBezTo>
                    <a:cubicBezTo>
                      <a:pt x="233" y="362"/>
                      <a:pt x="277" y="354"/>
                      <a:pt x="319" y="342"/>
                    </a:cubicBezTo>
                    <a:cubicBezTo>
                      <a:pt x="387" y="322"/>
                      <a:pt x="459" y="258"/>
                      <a:pt x="455" y="179"/>
                    </a:cubicBezTo>
                    <a:cubicBezTo>
                      <a:pt x="449" y="104"/>
                      <a:pt x="395" y="40"/>
                      <a:pt x="322" y="20"/>
                    </a:cubicBezTo>
                    <a:cubicBezTo>
                      <a:pt x="277" y="8"/>
                      <a:pt x="232" y="2"/>
                      <a:pt x="186" y="0"/>
                    </a:cubicBezTo>
                    <a:cubicBezTo>
                      <a:pt x="184" y="0"/>
                      <a:pt x="183" y="0"/>
                      <a:pt x="181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0" name="Google Shape;1510;p33">
                <a:extLst>
                  <a:ext uri="{FF2B5EF4-FFF2-40B4-BE49-F238E27FC236}">
                    <a16:creationId xmlns:a16="http://schemas.microsoft.com/office/drawing/2014/main" id="{53E8B6B6-0478-D4B5-F6C7-2AD2E2EB98E6}"/>
                  </a:ext>
                </a:extLst>
              </p:cNvPr>
              <p:cNvSpPr/>
              <p:nvPr/>
            </p:nvSpPr>
            <p:spPr>
              <a:xfrm>
                <a:off x="1605600" y="1032925"/>
                <a:ext cx="110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73" extrusionOk="0">
                    <a:moveTo>
                      <a:pt x="218" y="0"/>
                    </a:moveTo>
                    <a:cubicBezTo>
                      <a:pt x="185" y="0"/>
                      <a:pt x="153" y="9"/>
                      <a:pt x="123" y="26"/>
                    </a:cubicBezTo>
                    <a:cubicBezTo>
                      <a:pt x="1" y="99"/>
                      <a:pt x="3" y="277"/>
                      <a:pt x="126" y="347"/>
                    </a:cubicBezTo>
                    <a:cubicBezTo>
                      <a:pt x="155" y="365"/>
                      <a:pt x="187" y="372"/>
                      <a:pt x="220" y="372"/>
                    </a:cubicBezTo>
                    <a:cubicBezTo>
                      <a:pt x="253" y="372"/>
                      <a:pt x="285" y="364"/>
                      <a:pt x="313" y="346"/>
                    </a:cubicBezTo>
                    <a:cubicBezTo>
                      <a:pt x="331" y="334"/>
                      <a:pt x="347" y="322"/>
                      <a:pt x="363" y="310"/>
                    </a:cubicBezTo>
                    <a:cubicBezTo>
                      <a:pt x="385" y="297"/>
                      <a:pt x="402" y="280"/>
                      <a:pt x="414" y="258"/>
                    </a:cubicBezTo>
                    <a:cubicBezTo>
                      <a:pt x="440" y="213"/>
                      <a:pt x="440" y="156"/>
                      <a:pt x="413" y="112"/>
                    </a:cubicBezTo>
                    <a:cubicBezTo>
                      <a:pt x="401" y="90"/>
                      <a:pt x="383" y="73"/>
                      <a:pt x="361" y="60"/>
                    </a:cubicBezTo>
                    <a:cubicBezTo>
                      <a:pt x="345" y="49"/>
                      <a:pt x="328" y="37"/>
                      <a:pt x="311" y="25"/>
                    </a:cubicBezTo>
                    <a:cubicBezTo>
                      <a:pt x="282" y="8"/>
                      <a:pt x="250" y="0"/>
                      <a:pt x="218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1" name="Google Shape;1511;p33">
                <a:extLst>
                  <a:ext uri="{FF2B5EF4-FFF2-40B4-BE49-F238E27FC236}">
                    <a16:creationId xmlns:a16="http://schemas.microsoft.com/office/drawing/2014/main" id="{8BC39B20-484E-DF6E-2A7E-34409534367B}"/>
                  </a:ext>
                </a:extLst>
              </p:cNvPr>
              <p:cNvSpPr/>
              <p:nvPr/>
            </p:nvSpPr>
            <p:spPr>
              <a:xfrm>
                <a:off x="1955950" y="1006400"/>
                <a:ext cx="1005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202" y="1"/>
                    </a:moveTo>
                    <a:cubicBezTo>
                      <a:pt x="201" y="1"/>
                      <a:pt x="201" y="1"/>
                      <a:pt x="200" y="1"/>
                    </a:cubicBezTo>
                    <a:cubicBezTo>
                      <a:pt x="0" y="3"/>
                      <a:pt x="2" y="312"/>
                      <a:pt x="202" y="312"/>
                    </a:cubicBezTo>
                    <a:cubicBezTo>
                      <a:pt x="202" y="312"/>
                      <a:pt x="202" y="312"/>
                      <a:pt x="203" y="312"/>
                    </a:cubicBezTo>
                    <a:cubicBezTo>
                      <a:pt x="402" y="311"/>
                      <a:pt x="401" y="1"/>
                      <a:pt x="202" y="1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2" name="Google Shape;1512;p33">
                <a:extLst>
                  <a:ext uri="{FF2B5EF4-FFF2-40B4-BE49-F238E27FC236}">
                    <a16:creationId xmlns:a16="http://schemas.microsoft.com/office/drawing/2014/main" id="{8D8B2592-7987-F6C7-CB55-E885C35ABDF2}"/>
                  </a:ext>
                </a:extLst>
              </p:cNvPr>
              <p:cNvSpPr/>
              <p:nvPr/>
            </p:nvSpPr>
            <p:spPr>
              <a:xfrm>
                <a:off x="1938575" y="1035300"/>
                <a:ext cx="920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65" extrusionOk="0">
                    <a:moveTo>
                      <a:pt x="174" y="0"/>
                    </a:moveTo>
                    <a:cubicBezTo>
                      <a:pt x="159" y="0"/>
                      <a:pt x="144" y="1"/>
                      <a:pt x="129" y="3"/>
                    </a:cubicBezTo>
                    <a:cubicBezTo>
                      <a:pt x="96" y="4"/>
                      <a:pt x="63" y="18"/>
                      <a:pt x="38" y="42"/>
                    </a:cubicBezTo>
                    <a:cubicBezTo>
                      <a:pt x="14" y="67"/>
                      <a:pt x="0" y="99"/>
                      <a:pt x="1" y="134"/>
                    </a:cubicBezTo>
                    <a:cubicBezTo>
                      <a:pt x="5" y="210"/>
                      <a:pt x="59" y="255"/>
                      <a:pt x="132" y="262"/>
                    </a:cubicBezTo>
                    <a:cubicBezTo>
                      <a:pt x="145" y="263"/>
                      <a:pt x="158" y="264"/>
                      <a:pt x="172" y="264"/>
                    </a:cubicBezTo>
                    <a:cubicBezTo>
                      <a:pt x="203" y="264"/>
                      <a:pt x="235" y="259"/>
                      <a:pt x="262" y="244"/>
                    </a:cubicBezTo>
                    <a:cubicBezTo>
                      <a:pt x="288" y="229"/>
                      <a:pt x="312" y="213"/>
                      <a:pt x="333" y="193"/>
                    </a:cubicBezTo>
                    <a:cubicBezTo>
                      <a:pt x="367" y="158"/>
                      <a:pt x="366" y="104"/>
                      <a:pt x="332" y="69"/>
                    </a:cubicBezTo>
                    <a:cubicBezTo>
                      <a:pt x="311" y="49"/>
                      <a:pt x="287" y="33"/>
                      <a:pt x="261" y="19"/>
                    </a:cubicBezTo>
                    <a:cubicBezTo>
                      <a:pt x="234" y="4"/>
                      <a:pt x="204" y="0"/>
                      <a:pt x="174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3" name="Google Shape;1513;p33">
                <a:extLst>
                  <a:ext uri="{FF2B5EF4-FFF2-40B4-BE49-F238E27FC236}">
                    <a16:creationId xmlns:a16="http://schemas.microsoft.com/office/drawing/2014/main" id="{DEED8D55-DD5C-2E9F-C595-D9025C8AF05C}"/>
                  </a:ext>
                </a:extLst>
              </p:cNvPr>
              <p:cNvSpPr/>
              <p:nvPr/>
            </p:nvSpPr>
            <p:spPr>
              <a:xfrm>
                <a:off x="1978600" y="1032325"/>
                <a:ext cx="109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37" extrusionOk="0">
                    <a:moveTo>
                      <a:pt x="219" y="0"/>
                    </a:moveTo>
                    <a:cubicBezTo>
                      <a:pt x="218" y="0"/>
                      <a:pt x="217" y="0"/>
                      <a:pt x="217" y="0"/>
                    </a:cubicBezTo>
                    <a:cubicBezTo>
                      <a:pt x="0" y="1"/>
                      <a:pt x="2" y="337"/>
                      <a:pt x="217" y="337"/>
                    </a:cubicBezTo>
                    <a:cubicBezTo>
                      <a:pt x="218" y="337"/>
                      <a:pt x="218" y="337"/>
                      <a:pt x="219" y="337"/>
                    </a:cubicBezTo>
                    <a:cubicBezTo>
                      <a:pt x="435" y="334"/>
                      <a:pt x="434" y="0"/>
                      <a:pt x="219" y="0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4" name="Google Shape;1514;p33">
                <a:extLst>
                  <a:ext uri="{FF2B5EF4-FFF2-40B4-BE49-F238E27FC236}">
                    <a16:creationId xmlns:a16="http://schemas.microsoft.com/office/drawing/2014/main" id="{9B3240FE-F684-2EE9-5E44-9DF948F8AF35}"/>
                  </a:ext>
                </a:extLst>
              </p:cNvPr>
              <p:cNvSpPr/>
              <p:nvPr/>
            </p:nvSpPr>
            <p:spPr>
              <a:xfrm>
                <a:off x="1487950" y="614725"/>
                <a:ext cx="504600" cy="201625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8065" extrusionOk="0">
                    <a:moveTo>
                      <a:pt x="19924" y="1"/>
                    </a:moveTo>
                    <a:cubicBezTo>
                      <a:pt x="19875" y="1"/>
                      <a:pt x="19829" y="28"/>
                      <a:pt x="19821" y="90"/>
                    </a:cubicBezTo>
                    <a:cubicBezTo>
                      <a:pt x="19491" y="2527"/>
                      <a:pt x="18981" y="4569"/>
                      <a:pt x="18026" y="6826"/>
                    </a:cubicBezTo>
                    <a:cubicBezTo>
                      <a:pt x="18003" y="6814"/>
                      <a:pt x="17978" y="6807"/>
                      <a:pt x="17952" y="6807"/>
                    </a:cubicBezTo>
                    <a:cubicBezTo>
                      <a:pt x="17936" y="6807"/>
                      <a:pt x="17919" y="6810"/>
                      <a:pt x="17903" y="6815"/>
                    </a:cubicBezTo>
                    <a:cubicBezTo>
                      <a:pt x="16606" y="7229"/>
                      <a:pt x="15253" y="7410"/>
                      <a:pt x="13886" y="7464"/>
                    </a:cubicBezTo>
                    <a:cubicBezTo>
                      <a:pt x="13946" y="6480"/>
                      <a:pt x="13961" y="5558"/>
                      <a:pt x="14266" y="4586"/>
                    </a:cubicBezTo>
                    <a:cubicBezTo>
                      <a:pt x="14577" y="3594"/>
                      <a:pt x="15049" y="2675"/>
                      <a:pt x="15447" y="1719"/>
                    </a:cubicBezTo>
                    <a:cubicBezTo>
                      <a:pt x="15461" y="1686"/>
                      <a:pt x="15436" y="1657"/>
                      <a:pt x="15410" y="1657"/>
                    </a:cubicBezTo>
                    <a:cubicBezTo>
                      <a:pt x="15397" y="1657"/>
                      <a:pt x="15385" y="1663"/>
                      <a:pt x="15376" y="1678"/>
                    </a:cubicBezTo>
                    <a:cubicBezTo>
                      <a:pt x="14355" y="3335"/>
                      <a:pt x="13319" y="5467"/>
                      <a:pt x="13539" y="7477"/>
                    </a:cubicBezTo>
                    <a:cubicBezTo>
                      <a:pt x="13330" y="7482"/>
                      <a:pt x="13120" y="7485"/>
                      <a:pt x="12911" y="7485"/>
                    </a:cubicBezTo>
                    <a:cubicBezTo>
                      <a:pt x="11664" y="7485"/>
                      <a:pt x="10415" y="7400"/>
                      <a:pt x="9194" y="7309"/>
                    </a:cubicBezTo>
                    <a:cubicBezTo>
                      <a:pt x="9187" y="7295"/>
                      <a:pt x="9178" y="7282"/>
                      <a:pt x="9169" y="7269"/>
                    </a:cubicBezTo>
                    <a:cubicBezTo>
                      <a:pt x="9146" y="7243"/>
                      <a:pt x="9114" y="7225"/>
                      <a:pt x="9080" y="7219"/>
                    </a:cubicBezTo>
                    <a:cubicBezTo>
                      <a:pt x="9082" y="7218"/>
                      <a:pt x="9082" y="7217"/>
                      <a:pt x="9083" y="7216"/>
                    </a:cubicBezTo>
                    <a:cubicBezTo>
                      <a:pt x="9085" y="7217"/>
                      <a:pt x="9087" y="7217"/>
                      <a:pt x="9089" y="7217"/>
                    </a:cubicBezTo>
                    <a:cubicBezTo>
                      <a:pt x="9191" y="7217"/>
                      <a:pt x="9218" y="6265"/>
                      <a:pt x="9226" y="6188"/>
                    </a:cubicBezTo>
                    <a:cubicBezTo>
                      <a:pt x="9260" y="5833"/>
                      <a:pt x="9316" y="5481"/>
                      <a:pt x="9393" y="5134"/>
                    </a:cubicBezTo>
                    <a:cubicBezTo>
                      <a:pt x="9534" y="4492"/>
                      <a:pt x="9752" y="3872"/>
                      <a:pt x="9992" y="3262"/>
                    </a:cubicBezTo>
                    <a:cubicBezTo>
                      <a:pt x="10013" y="3207"/>
                      <a:pt x="9969" y="3173"/>
                      <a:pt x="9923" y="3173"/>
                    </a:cubicBezTo>
                    <a:cubicBezTo>
                      <a:pt x="9897" y="3173"/>
                      <a:pt x="9872" y="3183"/>
                      <a:pt x="9856" y="3205"/>
                    </a:cubicBezTo>
                    <a:cubicBezTo>
                      <a:pt x="9266" y="4034"/>
                      <a:pt x="8900" y="4976"/>
                      <a:pt x="8758" y="5985"/>
                    </a:cubicBezTo>
                    <a:cubicBezTo>
                      <a:pt x="8722" y="6245"/>
                      <a:pt x="8580" y="6850"/>
                      <a:pt x="8653" y="7259"/>
                    </a:cubicBezTo>
                    <a:cubicBezTo>
                      <a:pt x="7180" y="7128"/>
                      <a:pt x="5743" y="6902"/>
                      <a:pt x="4337" y="6557"/>
                    </a:cubicBezTo>
                    <a:cubicBezTo>
                      <a:pt x="4682" y="4449"/>
                      <a:pt x="5513" y="2707"/>
                      <a:pt x="6473" y="815"/>
                    </a:cubicBezTo>
                    <a:cubicBezTo>
                      <a:pt x="6497" y="767"/>
                      <a:pt x="6457" y="715"/>
                      <a:pt x="6413" y="715"/>
                    </a:cubicBezTo>
                    <a:cubicBezTo>
                      <a:pt x="6398" y="715"/>
                      <a:pt x="6383" y="722"/>
                      <a:pt x="6369" y="736"/>
                    </a:cubicBezTo>
                    <a:cubicBezTo>
                      <a:pt x="4934" y="2244"/>
                      <a:pt x="4156" y="4396"/>
                      <a:pt x="3821" y="6421"/>
                    </a:cubicBezTo>
                    <a:cubicBezTo>
                      <a:pt x="2958" y="6190"/>
                      <a:pt x="2107" y="5910"/>
                      <a:pt x="1275" y="5585"/>
                    </a:cubicBezTo>
                    <a:cubicBezTo>
                      <a:pt x="1375" y="5285"/>
                      <a:pt x="1371" y="4956"/>
                      <a:pt x="1452" y="4645"/>
                    </a:cubicBezTo>
                    <a:cubicBezTo>
                      <a:pt x="1561" y="4228"/>
                      <a:pt x="1739" y="3845"/>
                      <a:pt x="1915" y="3453"/>
                    </a:cubicBezTo>
                    <a:cubicBezTo>
                      <a:pt x="1934" y="3412"/>
                      <a:pt x="1902" y="3369"/>
                      <a:pt x="1865" y="3369"/>
                    </a:cubicBezTo>
                    <a:cubicBezTo>
                      <a:pt x="1853" y="3369"/>
                      <a:pt x="1839" y="3374"/>
                      <a:pt x="1827" y="3386"/>
                    </a:cubicBezTo>
                    <a:cubicBezTo>
                      <a:pt x="1531" y="3674"/>
                      <a:pt x="1322" y="4033"/>
                      <a:pt x="1178" y="4421"/>
                    </a:cubicBezTo>
                    <a:cubicBezTo>
                      <a:pt x="1068" y="4720"/>
                      <a:pt x="939" y="5130"/>
                      <a:pt x="981" y="5473"/>
                    </a:cubicBezTo>
                    <a:cubicBezTo>
                      <a:pt x="668" y="5345"/>
                      <a:pt x="356" y="5211"/>
                      <a:pt x="46" y="5067"/>
                    </a:cubicBezTo>
                    <a:cubicBezTo>
                      <a:pt x="41" y="5065"/>
                      <a:pt x="37" y="5064"/>
                      <a:pt x="34" y="5064"/>
                    </a:cubicBezTo>
                    <a:cubicBezTo>
                      <a:pt x="14" y="5064"/>
                      <a:pt x="1" y="5093"/>
                      <a:pt x="23" y="5105"/>
                    </a:cubicBezTo>
                    <a:cubicBezTo>
                      <a:pt x="355" y="5307"/>
                      <a:pt x="692" y="5495"/>
                      <a:pt x="1035" y="5668"/>
                    </a:cubicBezTo>
                    <a:cubicBezTo>
                      <a:pt x="1062" y="5708"/>
                      <a:pt x="1105" y="5731"/>
                      <a:pt x="1152" y="5731"/>
                    </a:cubicBezTo>
                    <a:cubicBezTo>
                      <a:pt x="1155" y="5731"/>
                      <a:pt x="1158" y="5731"/>
                      <a:pt x="1161" y="5730"/>
                    </a:cubicBezTo>
                    <a:cubicBezTo>
                      <a:pt x="3562" y="6928"/>
                      <a:pt x="6212" y="7515"/>
                      <a:pt x="8885" y="7770"/>
                    </a:cubicBezTo>
                    <a:cubicBezTo>
                      <a:pt x="10214" y="7897"/>
                      <a:pt x="11745" y="8064"/>
                      <a:pt x="13265" y="8064"/>
                    </a:cubicBezTo>
                    <a:cubicBezTo>
                      <a:pt x="14956" y="8064"/>
                      <a:pt x="16633" y="7857"/>
                      <a:pt x="18003" y="7153"/>
                    </a:cubicBezTo>
                    <a:cubicBezTo>
                      <a:pt x="18019" y="7162"/>
                      <a:pt x="18038" y="7167"/>
                      <a:pt x="18056" y="7167"/>
                    </a:cubicBezTo>
                    <a:cubicBezTo>
                      <a:pt x="18089" y="7167"/>
                      <a:pt x="18123" y="7151"/>
                      <a:pt x="18149" y="7112"/>
                    </a:cubicBezTo>
                    <a:cubicBezTo>
                      <a:pt x="19434" y="5116"/>
                      <a:pt x="20183" y="2499"/>
                      <a:pt x="20064" y="122"/>
                    </a:cubicBezTo>
                    <a:cubicBezTo>
                      <a:pt x="20060" y="47"/>
                      <a:pt x="19989" y="1"/>
                      <a:pt x="19924" y="1"/>
                    </a:cubicBezTo>
                    <a:close/>
                  </a:path>
                </a:pathLst>
              </a:custGeom>
              <a:solidFill>
                <a:srgbClr val="624139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5" name="Google Shape;1515;p33">
                <a:extLst>
                  <a:ext uri="{FF2B5EF4-FFF2-40B4-BE49-F238E27FC236}">
                    <a16:creationId xmlns:a16="http://schemas.microsoft.com/office/drawing/2014/main" id="{C3535DF9-4C90-CF9A-CF49-8ECE47DE6EFD}"/>
                  </a:ext>
                </a:extLst>
              </p:cNvPr>
              <p:cNvSpPr/>
              <p:nvPr/>
            </p:nvSpPr>
            <p:spPr>
              <a:xfrm>
                <a:off x="2076725" y="1112825"/>
                <a:ext cx="31225" cy="630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2520" extrusionOk="0">
                    <a:moveTo>
                      <a:pt x="33" y="1"/>
                    </a:moveTo>
                    <a:cubicBezTo>
                      <a:pt x="17" y="1"/>
                      <a:pt x="1" y="19"/>
                      <a:pt x="11" y="37"/>
                    </a:cubicBezTo>
                    <a:cubicBezTo>
                      <a:pt x="435" y="838"/>
                      <a:pt x="786" y="1666"/>
                      <a:pt x="1149" y="2496"/>
                    </a:cubicBezTo>
                    <a:cubicBezTo>
                      <a:pt x="1157" y="2513"/>
                      <a:pt x="1171" y="2520"/>
                      <a:pt x="1186" y="2520"/>
                    </a:cubicBezTo>
                    <a:cubicBezTo>
                      <a:pt x="1216" y="2520"/>
                      <a:pt x="1249" y="2492"/>
                      <a:pt x="1237" y="2458"/>
                    </a:cubicBezTo>
                    <a:cubicBezTo>
                      <a:pt x="956" y="1592"/>
                      <a:pt x="531" y="784"/>
                      <a:pt x="52" y="12"/>
                    </a:cubicBezTo>
                    <a:cubicBezTo>
                      <a:pt x="47" y="4"/>
                      <a:pt x="40" y="1"/>
                      <a:pt x="33" y="1"/>
                    </a:cubicBezTo>
                    <a:close/>
                  </a:path>
                </a:pathLst>
              </a:custGeom>
              <a:solidFill>
                <a:srgbClr val="45271F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6" name="Google Shape;1516;p33">
                <a:extLst>
                  <a:ext uri="{FF2B5EF4-FFF2-40B4-BE49-F238E27FC236}">
                    <a16:creationId xmlns:a16="http://schemas.microsoft.com/office/drawing/2014/main" id="{02DEC24C-1F9A-286F-D393-D2AE5ADA842A}"/>
                  </a:ext>
                </a:extLst>
              </p:cNvPr>
              <p:cNvSpPr/>
              <p:nvPr/>
            </p:nvSpPr>
            <p:spPr>
              <a:xfrm>
                <a:off x="2144675" y="1067225"/>
                <a:ext cx="19450" cy="577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2308" extrusionOk="0">
                    <a:moveTo>
                      <a:pt x="74" y="0"/>
                    </a:moveTo>
                    <a:cubicBezTo>
                      <a:pt x="38" y="0"/>
                      <a:pt x="0" y="41"/>
                      <a:pt x="20" y="85"/>
                    </a:cubicBezTo>
                    <a:cubicBezTo>
                      <a:pt x="337" y="793"/>
                      <a:pt x="484" y="1503"/>
                      <a:pt x="636" y="2257"/>
                    </a:cubicBezTo>
                    <a:cubicBezTo>
                      <a:pt x="643" y="2292"/>
                      <a:pt x="672" y="2307"/>
                      <a:pt x="702" y="2307"/>
                    </a:cubicBezTo>
                    <a:cubicBezTo>
                      <a:pt x="739" y="2307"/>
                      <a:pt x="778" y="2282"/>
                      <a:pt x="775" y="2238"/>
                    </a:cubicBezTo>
                    <a:cubicBezTo>
                      <a:pt x="727" y="1469"/>
                      <a:pt x="449" y="717"/>
                      <a:pt x="115" y="29"/>
                    </a:cubicBezTo>
                    <a:cubicBezTo>
                      <a:pt x="105" y="9"/>
                      <a:pt x="90" y="0"/>
                      <a:pt x="74" y="0"/>
                    </a:cubicBezTo>
                    <a:close/>
                  </a:path>
                </a:pathLst>
              </a:custGeom>
              <a:solidFill>
                <a:srgbClr val="45271F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7" name="Google Shape;1517;p33">
                <a:extLst>
                  <a:ext uri="{FF2B5EF4-FFF2-40B4-BE49-F238E27FC236}">
                    <a16:creationId xmlns:a16="http://schemas.microsoft.com/office/drawing/2014/main" id="{4EDFE34E-E6E2-2343-BA9E-8A4ED2B0292E}"/>
                  </a:ext>
                </a:extLst>
              </p:cNvPr>
              <p:cNvSpPr/>
              <p:nvPr/>
            </p:nvSpPr>
            <p:spPr>
              <a:xfrm>
                <a:off x="1494200" y="1117300"/>
                <a:ext cx="26550" cy="592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2368" extrusionOk="0">
                    <a:moveTo>
                      <a:pt x="960" y="0"/>
                    </a:moveTo>
                    <a:cubicBezTo>
                      <a:pt x="944" y="0"/>
                      <a:pt x="927" y="7"/>
                      <a:pt x="914" y="23"/>
                    </a:cubicBezTo>
                    <a:cubicBezTo>
                      <a:pt x="423" y="636"/>
                      <a:pt x="1" y="1457"/>
                      <a:pt x="54" y="2266"/>
                    </a:cubicBezTo>
                    <a:cubicBezTo>
                      <a:pt x="57" y="2329"/>
                      <a:pt x="114" y="2367"/>
                      <a:pt x="167" y="2367"/>
                    </a:cubicBezTo>
                    <a:cubicBezTo>
                      <a:pt x="208" y="2367"/>
                      <a:pt x="246" y="2344"/>
                      <a:pt x="257" y="2292"/>
                    </a:cubicBezTo>
                    <a:cubicBezTo>
                      <a:pt x="419" y="1491"/>
                      <a:pt x="552" y="800"/>
                      <a:pt x="1027" y="109"/>
                    </a:cubicBezTo>
                    <a:cubicBezTo>
                      <a:pt x="1062" y="60"/>
                      <a:pt x="1010" y="0"/>
                      <a:pt x="960" y="0"/>
                    </a:cubicBezTo>
                    <a:close/>
                  </a:path>
                </a:pathLst>
              </a:custGeom>
              <a:solidFill>
                <a:srgbClr val="45271F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8" name="Google Shape;1518;p33">
                <a:extLst>
                  <a:ext uri="{FF2B5EF4-FFF2-40B4-BE49-F238E27FC236}">
                    <a16:creationId xmlns:a16="http://schemas.microsoft.com/office/drawing/2014/main" id="{C0C92F66-3AF0-DC20-8E74-1BF31047035B}"/>
                  </a:ext>
                </a:extLst>
              </p:cNvPr>
              <p:cNvSpPr/>
              <p:nvPr/>
            </p:nvSpPr>
            <p:spPr>
              <a:xfrm>
                <a:off x="1442375" y="1057900"/>
                <a:ext cx="20175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917" extrusionOk="0">
                    <a:moveTo>
                      <a:pt x="699" y="0"/>
                    </a:moveTo>
                    <a:cubicBezTo>
                      <a:pt x="674" y="0"/>
                      <a:pt x="650" y="11"/>
                      <a:pt x="633" y="37"/>
                    </a:cubicBezTo>
                    <a:cubicBezTo>
                      <a:pt x="270" y="589"/>
                      <a:pt x="56" y="1183"/>
                      <a:pt x="5" y="1842"/>
                    </a:cubicBezTo>
                    <a:cubicBezTo>
                      <a:pt x="1" y="1889"/>
                      <a:pt x="45" y="1917"/>
                      <a:pt x="87" y="1917"/>
                    </a:cubicBezTo>
                    <a:cubicBezTo>
                      <a:pt x="120" y="1917"/>
                      <a:pt x="152" y="1900"/>
                      <a:pt x="158" y="1861"/>
                    </a:cubicBezTo>
                    <a:cubicBezTo>
                      <a:pt x="246" y="1240"/>
                      <a:pt x="442" y="650"/>
                      <a:pt x="769" y="115"/>
                    </a:cubicBezTo>
                    <a:cubicBezTo>
                      <a:pt x="806" y="55"/>
                      <a:pt x="753" y="0"/>
                      <a:pt x="699" y="0"/>
                    </a:cubicBezTo>
                    <a:close/>
                  </a:path>
                </a:pathLst>
              </a:custGeom>
              <a:solidFill>
                <a:srgbClr val="45271F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39" name="Google Shape;1519;p33">
                <a:extLst>
                  <a:ext uri="{FF2B5EF4-FFF2-40B4-BE49-F238E27FC236}">
                    <a16:creationId xmlns:a16="http://schemas.microsoft.com/office/drawing/2014/main" id="{54B61186-3A8F-65A7-B9A5-93779F274FE5}"/>
                  </a:ext>
                </a:extLst>
              </p:cNvPr>
              <p:cNvSpPr/>
              <p:nvPr/>
            </p:nvSpPr>
            <p:spPr>
              <a:xfrm>
                <a:off x="1559975" y="2010950"/>
                <a:ext cx="21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21" extrusionOk="0">
                    <a:moveTo>
                      <a:pt x="8251" y="0"/>
                    </a:moveTo>
                    <a:cubicBezTo>
                      <a:pt x="8250" y="0"/>
                      <a:pt x="8248" y="0"/>
                      <a:pt x="8247" y="0"/>
                    </a:cubicBezTo>
                    <a:cubicBezTo>
                      <a:pt x="6329" y="30"/>
                      <a:pt x="4298" y="327"/>
                      <a:pt x="2328" y="327"/>
                    </a:cubicBezTo>
                    <a:cubicBezTo>
                      <a:pt x="1550" y="327"/>
                      <a:pt x="781" y="281"/>
                      <a:pt x="32" y="153"/>
                    </a:cubicBezTo>
                    <a:cubicBezTo>
                      <a:pt x="31" y="153"/>
                      <a:pt x="29" y="153"/>
                      <a:pt x="27" y="153"/>
                    </a:cubicBezTo>
                    <a:cubicBezTo>
                      <a:pt x="6" y="153"/>
                      <a:pt x="0" y="185"/>
                      <a:pt x="23" y="192"/>
                    </a:cubicBezTo>
                    <a:cubicBezTo>
                      <a:pt x="725" y="462"/>
                      <a:pt x="1461" y="520"/>
                      <a:pt x="2205" y="520"/>
                    </a:cubicBezTo>
                    <a:cubicBezTo>
                      <a:pt x="2715" y="520"/>
                      <a:pt x="3229" y="493"/>
                      <a:pt x="3738" y="487"/>
                    </a:cubicBezTo>
                    <a:cubicBezTo>
                      <a:pt x="5241" y="473"/>
                      <a:pt x="6749" y="440"/>
                      <a:pt x="8250" y="361"/>
                    </a:cubicBezTo>
                    <a:cubicBezTo>
                      <a:pt x="8479" y="349"/>
                      <a:pt x="8480" y="0"/>
                      <a:pt x="8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40" name="Google Shape;1520;p33">
                <a:extLst>
                  <a:ext uri="{FF2B5EF4-FFF2-40B4-BE49-F238E27FC236}">
                    <a16:creationId xmlns:a16="http://schemas.microsoft.com/office/drawing/2014/main" id="{BBB7B949-4ABA-5716-3B81-D39BF1B387EE}"/>
                  </a:ext>
                </a:extLst>
              </p:cNvPr>
              <p:cNvSpPr/>
              <p:nvPr/>
            </p:nvSpPr>
            <p:spPr>
              <a:xfrm>
                <a:off x="1906800" y="2014175"/>
                <a:ext cx="2247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897" extrusionOk="0">
                    <a:moveTo>
                      <a:pt x="8939" y="1"/>
                    </a:moveTo>
                    <a:cubicBezTo>
                      <a:pt x="8936" y="1"/>
                      <a:pt x="8934" y="1"/>
                      <a:pt x="8932" y="2"/>
                    </a:cubicBezTo>
                    <a:cubicBezTo>
                      <a:pt x="5995" y="509"/>
                      <a:pt x="3163" y="219"/>
                      <a:pt x="219" y="436"/>
                    </a:cubicBezTo>
                    <a:cubicBezTo>
                      <a:pt x="1" y="452"/>
                      <a:pt x="4" y="761"/>
                      <a:pt x="222" y="775"/>
                    </a:cubicBezTo>
                    <a:cubicBezTo>
                      <a:pt x="1209" y="839"/>
                      <a:pt x="2279" y="896"/>
                      <a:pt x="3366" y="896"/>
                    </a:cubicBezTo>
                    <a:cubicBezTo>
                      <a:pt x="5300" y="896"/>
                      <a:pt x="7287" y="715"/>
                      <a:pt x="8951" y="70"/>
                    </a:cubicBezTo>
                    <a:cubicBezTo>
                      <a:pt x="8989" y="56"/>
                      <a:pt x="8976" y="1"/>
                      <a:pt x="8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  <p:sp>
            <p:nvSpPr>
              <p:cNvPr id="41" name="Google Shape;1521;p33">
                <a:extLst>
                  <a:ext uri="{FF2B5EF4-FFF2-40B4-BE49-F238E27FC236}">
                    <a16:creationId xmlns:a16="http://schemas.microsoft.com/office/drawing/2014/main" id="{0CEC8A06-DAD5-63F7-4057-1354933E9D28}"/>
                  </a:ext>
                </a:extLst>
              </p:cNvPr>
              <p:cNvSpPr/>
              <p:nvPr/>
            </p:nvSpPr>
            <p:spPr>
              <a:xfrm>
                <a:off x="1674175" y="1623525"/>
                <a:ext cx="330425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13217" h="6759" extrusionOk="0">
                    <a:moveTo>
                      <a:pt x="12683" y="463"/>
                    </a:moveTo>
                    <a:lnTo>
                      <a:pt x="12683" y="463"/>
                    </a:lnTo>
                    <a:cubicBezTo>
                      <a:pt x="12751" y="2172"/>
                      <a:pt x="12830" y="4326"/>
                      <a:pt x="11213" y="5418"/>
                    </a:cubicBezTo>
                    <a:cubicBezTo>
                      <a:pt x="9949" y="6271"/>
                      <a:pt x="7884" y="6368"/>
                      <a:pt x="6410" y="6369"/>
                    </a:cubicBezTo>
                    <a:cubicBezTo>
                      <a:pt x="4985" y="6369"/>
                      <a:pt x="3252" y="6244"/>
                      <a:pt x="2039" y="5418"/>
                    </a:cubicBezTo>
                    <a:cubicBezTo>
                      <a:pt x="310" y="4238"/>
                      <a:pt x="593" y="2358"/>
                      <a:pt x="570" y="554"/>
                    </a:cubicBezTo>
                    <a:cubicBezTo>
                      <a:pt x="569" y="534"/>
                      <a:pt x="561" y="515"/>
                      <a:pt x="549" y="500"/>
                    </a:cubicBezTo>
                    <a:lnTo>
                      <a:pt x="549" y="500"/>
                    </a:lnTo>
                    <a:cubicBezTo>
                      <a:pt x="1802" y="1108"/>
                      <a:pt x="3247" y="1173"/>
                      <a:pt x="4659" y="1173"/>
                    </a:cubicBezTo>
                    <a:cubicBezTo>
                      <a:pt x="5039" y="1173"/>
                      <a:pt x="5417" y="1168"/>
                      <a:pt x="5788" y="1168"/>
                    </a:cubicBezTo>
                    <a:cubicBezTo>
                      <a:pt x="5900" y="1168"/>
                      <a:pt x="6011" y="1169"/>
                      <a:pt x="6121" y="1170"/>
                    </a:cubicBezTo>
                    <a:cubicBezTo>
                      <a:pt x="6314" y="1172"/>
                      <a:pt x="6507" y="1173"/>
                      <a:pt x="6700" y="1173"/>
                    </a:cubicBezTo>
                    <a:cubicBezTo>
                      <a:pt x="8703" y="1173"/>
                      <a:pt x="10690" y="1050"/>
                      <a:pt x="12627" y="493"/>
                    </a:cubicBezTo>
                    <a:cubicBezTo>
                      <a:pt x="12647" y="486"/>
                      <a:pt x="12666" y="476"/>
                      <a:pt x="12683" y="463"/>
                    </a:cubicBezTo>
                    <a:close/>
                    <a:moveTo>
                      <a:pt x="12836" y="0"/>
                    </a:moveTo>
                    <a:cubicBezTo>
                      <a:pt x="12747" y="0"/>
                      <a:pt x="12659" y="5"/>
                      <a:pt x="12572" y="14"/>
                    </a:cubicBezTo>
                    <a:cubicBezTo>
                      <a:pt x="12556" y="16"/>
                      <a:pt x="12541" y="20"/>
                      <a:pt x="12527" y="25"/>
                    </a:cubicBezTo>
                    <a:cubicBezTo>
                      <a:pt x="12516" y="25"/>
                      <a:pt x="12505" y="25"/>
                      <a:pt x="12495" y="26"/>
                    </a:cubicBezTo>
                    <a:cubicBezTo>
                      <a:pt x="10280" y="577"/>
                      <a:pt x="7700" y="985"/>
                      <a:pt x="5192" y="985"/>
                    </a:cubicBezTo>
                    <a:cubicBezTo>
                      <a:pt x="3523" y="985"/>
                      <a:pt x="1886" y="804"/>
                      <a:pt x="410" y="364"/>
                    </a:cubicBezTo>
                    <a:cubicBezTo>
                      <a:pt x="407" y="363"/>
                      <a:pt x="403" y="362"/>
                      <a:pt x="400" y="362"/>
                    </a:cubicBezTo>
                    <a:cubicBezTo>
                      <a:pt x="371" y="362"/>
                      <a:pt x="356" y="406"/>
                      <a:pt x="385" y="421"/>
                    </a:cubicBezTo>
                    <a:cubicBezTo>
                      <a:pt x="408" y="433"/>
                      <a:pt x="430" y="443"/>
                      <a:pt x="453" y="454"/>
                    </a:cubicBezTo>
                    <a:cubicBezTo>
                      <a:pt x="411" y="456"/>
                      <a:pt x="370" y="475"/>
                      <a:pt x="358" y="527"/>
                    </a:cubicBezTo>
                    <a:cubicBezTo>
                      <a:pt x="10" y="2043"/>
                      <a:pt x="1" y="3893"/>
                      <a:pt x="1103" y="5118"/>
                    </a:cubicBezTo>
                    <a:cubicBezTo>
                      <a:pt x="2320" y="6472"/>
                      <a:pt x="4418" y="6701"/>
                      <a:pt x="6122" y="6748"/>
                    </a:cubicBezTo>
                    <a:cubicBezTo>
                      <a:pt x="6351" y="6754"/>
                      <a:pt x="6595" y="6759"/>
                      <a:pt x="6848" y="6759"/>
                    </a:cubicBezTo>
                    <a:cubicBezTo>
                      <a:pt x="8524" y="6759"/>
                      <a:pt x="10625" y="6566"/>
                      <a:pt x="11834" y="5489"/>
                    </a:cubicBezTo>
                    <a:cubicBezTo>
                      <a:pt x="13187" y="4283"/>
                      <a:pt x="13216" y="2335"/>
                      <a:pt x="13130" y="654"/>
                    </a:cubicBezTo>
                    <a:cubicBezTo>
                      <a:pt x="13158" y="591"/>
                      <a:pt x="13147" y="522"/>
                      <a:pt x="13133" y="441"/>
                    </a:cubicBezTo>
                    <a:lnTo>
                      <a:pt x="13076" y="127"/>
                    </a:lnTo>
                    <a:cubicBezTo>
                      <a:pt x="13063" y="51"/>
                      <a:pt x="12979" y="2"/>
                      <a:pt x="12908" y="1"/>
                    </a:cubicBezTo>
                    <a:cubicBezTo>
                      <a:pt x="12884" y="0"/>
                      <a:pt x="12860" y="0"/>
                      <a:pt x="12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267" dirty="0">
                  <a:latin typeface="UTM Avo" panose="02040603050506020204" pitchFamily="18"/>
                </a:endParaRPr>
              </a:p>
            </p:txBody>
          </p:sp>
        </p:grpSp>
        <p:sp>
          <p:nvSpPr>
            <p:cNvPr id="7" name="Google Shape;1522;p33">
              <a:extLst>
                <a:ext uri="{FF2B5EF4-FFF2-40B4-BE49-F238E27FC236}">
                  <a16:creationId xmlns:a16="http://schemas.microsoft.com/office/drawing/2014/main" id="{085E528A-E9C2-39D3-345A-35E2C3902D18}"/>
                </a:ext>
              </a:extLst>
            </p:cNvPr>
            <p:cNvSpPr/>
            <p:nvPr/>
          </p:nvSpPr>
          <p:spPr>
            <a:xfrm rot="-10799967" flipH="1">
              <a:off x="820100" y="3894769"/>
              <a:ext cx="1608604" cy="124886"/>
            </a:xfrm>
            <a:custGeom>
              <a:avLst/>
              <a:gdLst/>
              <a:ahLst/>
              <a:cxnLst/>
              <a:rect l="l" t="t" r="r" b="b"/>
              <a:pathLst>
                <a:path w="6130" h="1901" extrusionOk="0">
                  <a:moveTo>
                    <a:pt x="5969" y="0"/>
                  </a:moveTo>
                  <a:cubicBezTo>
                    <a:pt x="5931" y="0"/>
                    <a:pt x="5891" y="17"/>
                    <a:pt x="5864" y="58"/>
                  </a:cubicBezTo>
                  <a:cubicBezTo>
                    <a:pt x="5109" y="1200"/>
                    <a:pt x="4202" y="1649"/>
                    <a:pt x="3244" y="1649"/>
                  </a:cubicBezTo>
                  <a:cubicBezTo>
                    <a:pt x="2201" y="1649"/>
                    <a:pt x="1096" y="1116"/>
                    <a:pt x="59" y="369"/>
                  </a:cubicBezTo>
                  <a:cubicBezTo>
                    <a:pt x="53" y="365"/>
                    <a:pt x="47" y="363"/>
                    <a:pt x="41" y="363"/>
                  </a:cubicBezTo>
                  <a:cubicBezTo>
                    <a:pt x="18" y="363"/>
                    <a:pt x="1" y="391"/>
                    <a:pt x="21" y="411"/>
                  </a:cubicBezTo>
                  <a:cubicBezTo>
                    <a:pt x="968" y="1335"/>
                    <a:pt x="2145" y="1901"/>
                    <a:pt x="3266" y="1901"/>
                  </a:cubicBezTo>
                  <a:cubicBezTo>
                    <a:pt x="4338" y="1901"/>
                    <a:pt x="5358" y="1383"/>
                    <a:pt x="6076" y="166"/>
                  </a:cubicBezTo>
                  <a:cubicBezTo>
                    <a:pt x="6129" y="75"/>
                    <a:pt x="6051" y="0"/>
                    <a:pt x="5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267" dirty="0">
                <a:latin typeface="UTM Avo" panose="02040603050506020204" pitchFamily="18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56270AD-7370-BBB6-864B-E0E357D55BCB}"/>
              </a:ext>
            </a:extLst>
          </p:cNvPr>
          <p:cNvSpPr txBox="1"/>
          <p:nvPr/>
        </p:nvSpPr>
        <p:spPr>
          <a:xfrm>
            <a:off x="2471927" y="3483168"/>
            <a:ext cx="7147258" cy="2050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36" b="1" dirty="0">
                <a:latin typeface="UTM Avo" panose="02040603050506020204" pitchFamily="18"/>
              </a:rPr>
              <a:t>CHỌN NHIỆM VỤ THUYẾT TRÌNH</a:t>
            </a:r>
          </a:p>
        </p:txBody>
      </p:sp>
    </p:spTree>
    <p:extLst>
      <p:ext uri="{BB962C8B-B14F-4D97-AF65-F5344CB8AC3E}">
        <p14:creationId xmlns:p14="http://schemas.microsoft.com/office/powerpoint/2010/main" val="7277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CD57B-A0C0-692C-E78A-DEE8A62E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D405B8-9E82-5C2B-6F1C-DAFFF00FAA83}"/>
              </a:ext>
            </a:extLst>
          </p:cNvPr>
          <p:cNvGrpSpPr/>
          <p:nvPr/>
        </p:nvGrpSpPr>
        <p:grpSpPr>
          <a:xfrm>
            <a:off x="504834" y="1570176"/>
            <a:ext cx="11182332" cy="1128386"/>
            <a:chOff x="404121" y="1179260"/>
            <a:chExt cx="8723476" cy="8956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1BD91A-4DF5-4F6E-181C-1529F556E22E}"/>
                </a:ext>
              </a:extLst>
            </p:cNvPr>
            <p:cNvSpPr txBox="1"/>
            <p:nvPr/>
          </p:nvSpPr>
          <p:spPr>
            <a:xfrm>
              <a:off x="1026502" y="1179260"/>
              <a:ext cx="8101095" cy="895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vi-VN" sz="2400" b="1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Dựa vào thông tin dưới đây hoặc những thông tin mà em biết, giới thiệu về ngày Thiếu nhi hoặc lễ hội Thiếu nhi ở một số nước. </a:t>
              </a:r>
              <a:endPara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5875396E-271B-4F69-06C1-362A31F0AC4A}"/>
                </a:ext>
              </a:extLst>
            </p:cNvPr>
            <p:cNvSpPr/>
            <p:nvPr/>
          </p:nvSpPr>
          <p:spPr>
            <a:xfrm>
              <a:off x="404121" y="1400600"/>
              <a:ext cx="553407" cy="515979"/>
            </a:xfrm>
            <a:custGeom>
              <a:avLst/>
              <a:gdLst/>
              <a:ahLst/>
              <a:cxnLst/>
              <a:rect l="l" t="t" r="r" b="b"/>
              <a:pathLst>
                <a:path w="4812632" h="4114800">
                  <a:moveTo>
                    <a:pt x="0" y="0"/>
                  </a:moveTo>
                  <a:lnTo>
                    <a:pt x="4812632" y="0"/>
                  </a:lnTo>
                  <a:lnTo>
                    <a:pt x="481263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 sz="2268" dirty="0">
                <a:solidFill>
                  <a:sysClr val="windowText" lastClr="000000"/>
                </a:solidFill>
                <a:latin typeface="UTM Avo" panose="02040603050506020204" pitchFamily="18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3DF6040-EF7B-653A-F807-27EE0B700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95" y="3104828"/>
            <a:ext cx="11374810" cy="33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C4D18-ED88-5CDE-8458-0A8F5CC4B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06B1221-4CA0-E1B7-9A45-AA9165211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89" y="1670301"/>
            <a:ext cx="10344257" cy="26182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104B12-FE7D-1B33-55C2-8B57B1809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89" y="4288536"/>
            <a:ext cx="10344257" cy="24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3B299-046D-18EE-D88A-02FE36EA3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80;p33">
            <a:extLst>
              <a:ext uri="{FF2B5EF4-FFF2-40B4-BE49-F238E27FC236}">
                <a16:creationId xmlns:a16="http://schemas.microsoft.com/office/drawing/2014/main" id="{64E451E2-4863-7303-C7ED-E63A47CA5E2B}"/>
              </a:ext>
            </a:extLst>
          </p:cNvPr>
          <p:cNvSpPr/>
          <p:nvPr/>
        </p:nvSpPr>
        <p:spPr>
          <a:xfrm>
            <a:off x="1814057" y="1878334"/>
            <a:ext cx="8563885" cy="4467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3" name="Google Shape;1482;p33">
            <a:extLst>
              <a:ext uri="{FF2B5EF4-FFF2-40B4-BE49-F238E27FC236}">
                <a16:creationId xmlns:a16="http://schemas.microsoft.com/office/drawing/2014/main" id="{AEEB2B16-FA1E-4A99-7E7E-48C24B7690B7}"/>
              </a:ext>
            </a:extLst>
          </p:cNvPr>
          <p:cNvSpPr/>
          <p:nvPr/>
        </p:nvSpPr>
        <p:spPr>
          <a:xfrm rot="1444302" flipH="1">
            <a:off x="9169490" y="1839260"/>
            <a:ext cx="1550291" cy="2277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4" name="Google Shape;1484;p33">
            <a:extLst>
              <a:ext uri="{FF2B5EF4-FFF2-40B4-BE49-F238E27FC236}">
                <a16:creationId xmlns:a16="http://schemas.microsoft.com/office/drawing/2014/main" id="{06CA6225-2F95-5FB7-9461-9B1B27C8DA6A}"/>
              </a:ext>
            </a:extLst>
          </p:cNvPr>
          <p:cNvSpPr txBox="1">
            <a:spLocks/>
          </p:cNvSpPr>
          <p:nvPr/>
        </p:nvSpPr>
        <p:spPr>
          <a:xfrm>
            <a:off x="5320230" y="2296417"/>
            <a:ext cx="1551538" cy="1097982"/>
          </a:xfrm>
          <a:prstGeom prst="rect">
            <a:avLst/>
          </a:prstGeom>
        </p:spPr>
        <p:txBody>
          <a:bodyPr spcFirstLastPara="1" wrap="square" lIns="115184" tIns="115184" rIns="115184" bIns="11518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31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02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845316-52BD-383E-3082-AE9054498E66}"/>
              </a:ext>
            </a:extLst>
          </p:cNvPr>
          <p:cNvSpPr txBox="1"/>
          <p:nvPr/>
        </p:nvSpPr>
        <p:spPr>
          <a:xfrm>
            <a:off x="2471927" y="3483168"/>
            <a:ext cx="7147258" cy="2050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3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THẢO LUẬN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36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TRONG NHÓM</a:t>
            </a:r>
          </a:p>
        </p:txBody>
      </p:sp>
    </p:spTree>
    <p:extLst>
      <p:ext uri="{BB962C8B-B14F-4D97-AF65-F5344CB8AC3E}">
        <p14:creationId xmlns:p14="http://schemas.microsoft.com/office/powerpoint/2010/main" val="6501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11238-BA53-45AA-01C7-C4A1773E7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170740-16D7-E591-E03E-D2E6C20A1691}"/>
              </a:ext>
            </a:extLst>
          </p:cNvPr>
          <p:cNvGrpSpPr/>
          <p:nvPr/>
        </p:nvGrpSpPr>
        <p:grpSpPr>
          <a:xfrm>
            <a:off x="3406224" y="598243"/>
            <a:ext cx="5379552" cy="1334718"/>
            <a:chOff x="2533305" y="0"/>
            <a:chExt cx="4269904" cy="115932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70D20E1-E0C5-3B92-41FC-8C81BCAA3462}"/>
                </a:ext>
              </a:extLst>
            </p:cNvPr>
            <p:cNvCxnSpPr/>
            <p:nvPr/>
          </p:nvCxnSpPr>
          <p:spPr>
            <a:xfrm flipV="1">
              <a:off x="3533141" y="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DB5E43">
                  <a:lumMod val="50000"/>
                </a:srgbClr>
              </a:solidFill>
              <a:prstDash val="solid"/>
            </a:ln>
            <a:effectLst/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A48F69D-28C0-BEA8-8EEB-4236E05F52E7}"/>
                </a:ext>
              </a:extLst>
            </p:cNvPr>
            <p:cNvCxnSpPr/>
            <p:nvPr/>
          </p:nvCxnSpPr>
          <p:spPr>
            <a:xfrm flipV="1">
              <a:off x="5628006" y="0"/>
              <a:ext cx="0" cy="381000"/>
            </a:xfrm>
            <a:prstGeom prst="line">
              <a:avLst/>
            </a:prstGeom>
            <a:noFill/>
            <a:ln w="38100" cap="flat" cmpd="sng" algn="ctr">
              <a:solidFill>
                <a:srgbClr val="DB5E43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6212D1C4-4405-647B-1968-739F518F6C33}"/>
                </a:ext>
              </a:extLst>
            </p:cNvPr>
            <p:cNvSpPr/>
            <p:nvPr/>
          </p:nvSpPr>
          <p:spPr>
            <a:xfrm>
              <a:off x="2533305" y="378814"/>
              <a:ext cx="4269904" cy="780507"/>
            </a:xfrm>
            <a:prstGeom prst="roundRect">
              <a:avLst>
                <a:gd name="adj" fmla="val 18641"/>
              </a:avLst>
            </a:prstGeom>
            <a:solidFill>
              <a:srgbClr val="DB5E43">
                <a:lumMod val="75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 defTabSz="576026">
                <a:defRPr/>
              </a:pPr>
              <a:r>
                <a:rPr lang="en-US" sz="3024" b="1" kern="1200" dirty="0">
                  <a:solidFill>
                    <a:srgbClr val="FFFFF3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HƯỚNG DẪN CỤ THỂ</a:t>
              </a:r>
            </a:p>
          </p:txBody>
        </p:sp>
      </p:grp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41FAF561-588F-C981-D818-9E2067D7D96D}"/>
              </a:ext>
            </a:extLst>
          </p:cNvPr>
          <p:cNvSpPr/>
          <p:nvPr/>
        </p:nvSpPr>
        <p:spPr>
          <a:xfrm>
            <a:off x="785164" y="2520631"/>
            <a:ext cx="6563945" cy="1080066"/>
          </a:xfrm>
          <a:prstGeom prst="roundRect">
            <a:avLst>
              <a:gd name="adj" fmla="val 13933"/>
            </a:avLst>
          </a:prstGeom>
          <a:solidFill>
            <a:srgbClr val="FFFFFF"/>
          </a:solidFill>
          <a:ln w="28575" cap="flat" cmpd="sng" algn="ctr">
            <a:solidFill>
              <a:sysClr val="windowText" lastClr="000000">
                <a:lumMod val="90000"/>
                <a:lumOff val="1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algn="ctr" defTabSz="576026">
              <a:lnSpc>
                <a:spcPct val="150000"/>
              </a:lnSpc>
              <a:buClrTx/>
              <a:defRPr/>
            </a:pPr>
            <a:r>
              <a:rPr lang="vi-VN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Giới thiệu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nhi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vi-VN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lễ hội Thiếu nhi ở một nước cụ thể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17DB5-960E-D29D-CAC0-2C0280D8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165" y="2595155"/>
            <a:ext cx="4703372" cy="3700877"/>
          </a:xfrm>
          <a:prstGeom prst="rect">
            <a:avLst/>
          </a:prstGeom>
        </p:spPr>
      </p:pic>
      <p:sp>
        <p:nvSpPr>
          <p:cNvPr id="11" name="Rounded Rectangle 37">
            <a:extLst>
              <a:ext uri="{FF2B5EF4-FFF2-40B4-BE49-F238E27FC236}">
                <a16:creationId xmlns:a16="http://schemas.microsoft.com/office/drawing/2014/main" id="{30B69DD9-1D0D-006A-9EC9-2708BEDCBED7}"/>
              </a:ext>
            </a:extLst>
          </p:cNvPr>
          <p:cNvSpPr/>
          <p:nvPr/>
        </p:nvSpPr>
        <p:spPr>
          <a:xfrm>
            <a:off x="785161" y="3852986"/>
            <a:ext cx="6563948" cy="1089954"/>
          </a:xfrm>
          <a:prstGeom prst="roundRect">
            <a:avLst>
              <a:gd name="adj" fmla="val 13933"/>
            </a:avLst>
          </a:prstGeom>
          <a:solidFill>
            <a:srgbClr val="FFFFFF"/>
          </a:solidFill>
          <a:ln w="28575" cap="flat" cmpd="sng" algn="ctr">
            <a:solidFill>
              <a:sysClr val="windowText" lastClr="000000">
                <a:lumMod val="90000"/>
                <a:lumOff val="1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algn="ctr" defTabSz="576026">
              <a:lnSpc>
                <a:spcPct val="150000"/>
              </a:lnSpc>
              <a:buClrTx/>
              <a:defRPr/>
            </a:pP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20" kern="1200" dirty="0" err="1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2520" kern="1200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9530748D-2DDA-56CA-3EB3-994529E0E6D8}"/>
              </a:ext>
            </a:extLst>
          </p:cNvPr>
          <p:cNvSpPr/>
          <p:nvPr/>
        </p:nvSpPr>
        <p:spPr>
          <a:xfrm>
            <a:off x="741217" y="5197235"/>
            <a:ext cx="6563948" cy="1089954"/>
          </a:xfrm>
          <a:prstGeom prst="roundRect">
            <a:avLst>
              <a:gd name="adj" fmla="val 13933"/>
            </a:avLst>
          </a:prstGeom>
          <a:solidFill>
            <a:srgbClr val="FFFFFF"/>
          </a:solidFill>
          <a:ln w="28575" cap="flat" cmpd="sng" algn="ctr">
            <a:solidFill>
              <a:sysClr val="windowText" lastClr="000000">
                <a:lumMod val="90000"/>
                <a:lumOff val="10000"/>
              </a:sysClr>
            </a:solidFill>
            <a:prstDash val="dash"/>
          </a:ln>
          <a:effectLst/>
        </p:spPr>
        <p:txBody>
          <a:bodyPr rtlCol="0" anchor="ctr"/>
          <a:lstStyle/>
          <a:p>
            <a:pPr algn="ctr" defTabSz="1152053">
              <a:lnSpc>
                <a:spcPct val="150000"/>
              </a:lnSpc>
              <a:buClrTx/>
              <a:defRPr/>
            </a:pPr>
            <a:r>
              <a:rPr lang="vi-VN" sz="2520" dirty="0">
                <a:solidFill>
                  <a:srgbClr val="050403"/>
                </a:solidFill>
                <a:latin typeface="UTM Avo" panose="02040603050506020204" pitchFamily="18"/>
                <a:ea typeface="+mn-ea"/>
              </a:rPr>
              <a:t>Viết đề cương thuyết trình và vẽ (dán) hình minh họa lên giấy khổ to. </a:t>
            </a:r>
            <a:endParaRPr lang="en-US" sz="2520" dirty="0">
              <a:solidFill>
                <a:srgbClr val="050403"/>
              </a:solidFill>
              <a:latin typeface="UTM Avo" panose="02040603050506020204" pitchFamily="1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02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209</Words>
  <Application>Microsoft Office PowerPoint</Application>
  <PresentationFormat>Widescreen</PresentationFormat>
  <Paragraphs>24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UTM Avo</vt:lpstr>
      <vt:lpstr>Arial</vt:lpstr>
      <vt:lpstr>Calibri</vt:lpstr>
      <vt:lpstr>2_Office Theme</vt:lpstr>
      <vt:lpstr>Tuần 32 Trao đổi: Ngày hội Thiếu nhi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Monkey</cp:lastModifiedBy>
  <cp:revision>117</cp:revision>
  <dcterms:created xsi:type="dcterms:W3CDTF">2023-10-19T01:39:18Z</dcterms:created>
  <dcterms:modified xsi:type="dcterms:W3CDTF">2025-03-17T04:23:06Z</dcterms:modified>
</cp:coreProperties>
</file>