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sldIdLst>
    <p:sldId id="315" r:id="rId3"/>
    <p:sldId id="284" r:id="rId4"/>
    <p:sldId id="314" r:id="rId5"/>
    <p:sldId id="308" r:id="rId6"/>
    <p:sldId id="309" r:id="rId7"/>
    <p:sldId id="312" r:id="rId8"/>
    <p:sldId id="316" r:id="rId9"/>
    <p:sldId id="299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E7E21-4930-498B-B5A0-94B95E42B7F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40DF6-C06C-46E3-8BD2-30F723643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3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DB076-E0EE-4169-9FFB-00C7BBE04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270DF0-428E-43BA-A396-5893DE6A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BA4F32-802E-4DB3-AB0E-C419A42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66746-20F6-4C30-BDEB-805C7B1A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80DE3F-7B0C-4EEF-917D-F3AC262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9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7B115-6525-4584-AEBD-E0EACD68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AA0960-5B3C-44C7-933B-DC62C9DF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03028D-3F72-4F59-A7E6-338C0684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955F5A-6F35-463F-9A3D-713988F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46B82D-7F2C-4DFE-8D44-A69B14A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5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7D5F278-3987-44CB-857B-54D62782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7FB3222-59CA-4A98-A7C2-8B284BE04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F8B558-81A6-4177-BF5C-0E51952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7EFFC6-80AC-4BF1-B175-EB7F1A0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95E686-4FA0-4C00-9EEA-9B1F7EF9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2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4F96-0BF9-4AAF-A7B3-65A22CAEA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46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06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DB076-E0EE-4169-9FFB-00C7BBE04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270DF0-428E-43BA-A396-5893DE6A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BA4F32-802E-4DB3-AB0E-C419A42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66746-20F6-4C30-BDEB-805C7B1A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80DE3F-7B0C-4EEF-917D-F3AC262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60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A3A681-73D5-4CCC-BD85-E43ECC55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003"/>
            <a:ext cx="10515600" cy="757997"/>
          </a:xfrm>
        </p:spPr>
        <p:txBody>
          <a:bodyPr>
            <a:normAutofit/>
          </a:bodyPr>
          <a:lstStyle>
            <a:lvl1pPr algn="ctr">
              <a:defRPr sz="3600" b="1" u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34B645-BBF8-4240-A201-6F405BF5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FDF7A3-1218-4C63-BBFD-1BD445C2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FAF2C5-4E14-4E60-BC07-BF4CCF4A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165991-FDA5-4006-9715-677F6964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02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CF917-2700-4385-ACA3-C0E61667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A2DCA8-C020-4FE4-BC27-68A34C55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93E07A-DFD6-460D-972E-4C7BFF9D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187260-1494-45BB-8559-F5DAF2D2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079E47-DA3F-4269-802F-CF6F0870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4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B138E7-D007-4C5F-8A3E-6B5341F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6F8A13-80DC-458D-9ACE-4AC30E203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137F55-8B7D-454D-8503-DDC3D8A8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7C5EBE-5651-47EE-A163-C47D73E9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630F05-B2B6-421A-9D94-48FA235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FC4B24-9FAA-4E42-847D-F453F26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BC741-BB72-4BBA-A36B-9D629EE8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D8E824-A28A-4F97-9195-9C1F02D4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A4BB6E-B4A5-489B-AFA2-33ABBD64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CC5087-64B3-4654-B20D-F692042A4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156078-18AD-44DC-A4B7-647CCE90E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F09865-683F-4935-A494-58AA0936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0A2697F-00FE-4383-A014-1701422F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12CAC5D-F710-4E65-90B9-60994079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6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1A6CB-DEC7-4048-934B-E52B32D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75052DD-CDBE-4DAA-A342-3F8E201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776404-186D-4CDB-B413-010F9D1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A059D7-B07D-456D-8679-B1C34EA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9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A3A681-73D5-4CCC-BD85-E43ECC55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003"/>
            <a:ext cx="10515600" cy="757997"/>
          </a:xfrm>
        </p:spPr>
        <p:txBody>
          <a:bodyPr>
            <a:normAutofit/>
          </a:bodyPr>
          <a:lstStyle>
            <a:lvl1pPr algn="ctr">
              <a:defRPr sz="3600" b="1" u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34B645-BBF8-4240-A201-6F405BF5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FDF7A3-1218-4C63-BBFD-1BD445C2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FAF2C5-4E14-4E60-BC07-BF4CCF4A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165991-FDA5-4006-9715-677F6964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29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10C289-EDFF-4FEC-B55C-B3648B4A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7CCC54-9195-4840-A59E-61290C4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4E01C9-2041-4F93-9CBF-926E45C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91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D54F7-3537-467E-85D0-52C5489B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2DCC5-5B49-44B2-AC37-2635089D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15AA3D-0264-4AB1-9E8E-3F1937DE9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679CFB-DE51-4A06-9398-14F45E5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EBF5A0-4C00-4417-8519-8B555AC4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BA2CA2-8206-49CC-922D-E00081B0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94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EBF4B8-1051-4401-9BB8-28E4B33A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C033FDA-0E96-4EA7-80E4-DB620D2C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00C316-7A06-4EDD-8C71-E37499CC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CE8382-6D7C-4769-94D6-9AA31D2E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E2CFD6-516B-436E-9490-C694CA3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3EE37-26BA-48D3-A735-75DFE160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98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7B115-6525-4584-AEBD-E0EACD68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AA0960-5B3C-44C7-933B-DC62C9DF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03028D-3F72-4F59-A7E6-338C0684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955F5A-6F35-463F-9A3D-713988F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46B82D-7F2C-4DFE-8D44-A69B14A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50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7D5F278-3987-44CB-857B-54D62782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7FB3222-59CA-4A98-A7C2-8B284BE04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F8B558-81A6-4177-BF5C-0E51952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7EFFC6-80AC-4BF1-B175-EB7F1A0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95E686-4FA0-4C00-9EEA-9B1F7EF9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08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4F96-0BF9-4AAF-A7B3-65A22CAEAC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33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9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CF917-2700-4385-ACA3-C0E61667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A2DCA8-C020-4FE4-BC27-68A34C55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93E07A-DFD6-460D-972E-4C7BFF9D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187260-1494-45BB-8559-F5DAF2D2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079E47-DA3F-4269-802F-CF6F0870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8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B138E7-D007-4C5F-8A3E-6B5341F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6F8A13-80DC-458D-9ACE-4AC30E203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137F55-8B7D-454D-8503-DDC3D8A8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7C5EBE-5651-47EE-A163-C47D73E9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630F05-B2B6-421A-9D94-48FA235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FC4B24-9FAA-4E42-847D-F453F26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8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BC741-BB72-4BBA-A36B-9D629EE8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D8E824-A28A-4F97-9195-9C1F02D4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A4BB6E-B4A5-489B-AFA2-33ABBD64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CC5087-64B3-4654-B20D-F692042A4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156078-18AD-44DC-A4B7-647CCE90E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F09865-683F-4935-A494-58AA0936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0A2697F-00FE-4383-A014-1701422F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12CAC5D-F710-4E65-90B9-60994079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2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1A6CB-DEC7-4048-934B-E52B32D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75052DD-CDBE-4DAA-A342-3F8E201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776404-186D-4CDB-B413-010F9D1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A059D7-B07D-456D-8679-B1C34EA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10C289-EDFF-4FEC-B55C-B3648B4A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7CCC54-9195-4840-A59E-61290C4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4E01C9-2041-4F93-9CBF-926E45C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2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D54F7-3537-467E-85D0-52C5489B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2DCC5-5B49-44B2-AC37-2635089D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15AA3D-0264-4AB1-9E8E-3F1937DE9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679CFB-DE51-4A06-9398-14F45E5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EBF5A0-4C00-4417-8519-8B555AC4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BA2CA2-8206-49CC-922D-E00081B0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EBF4B8-1051-4401-9BB8-28E4B33A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C033FDA-0E96-4EA7-80E4-DB620D2C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00C316-7A06-4EDD-8C71-E37499CC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CE8382-6D7C-4769-94D6-9AA31D2E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E2CFD6-516B-436E-9490-C694CA3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3EE37-26BA-48D3-A735-75DFE160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9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4654F6-5826-49BA-AF9E-F4A92553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4CC4F-92F8-48AB-B8BA-4A439081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48494-C341-4C8F-9A06-8E962CF39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58A9-F0FE-4952-84B8-45051A92BF2F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A8410C-4387-44F9-9949-C84A476A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7A8E2-0C13-4D44-A903-7F1F788B7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5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4654F6-5826-49BA-AF9E-F4A92553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4CC4F-92F8-48AB-B8BA-4A439081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48494-C341-4C8F-9A06-8E962CF39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A8410C-4387-44F9-9949-C84A476A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7A8E2-0C13-4D44-A903-7F1F788B7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0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23.gi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video" Target="file:///C:\WINDOWS\clock.avi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6.gif"/><Relationship Id="rId5" Type="http://schemas.openxmlformats.org/officeDocument/2006/relationships/image" Target="../media/image23.gif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7.png"/><Relationship Id="rId21" Type="http://schemas.openxmlformats.org/officeDocument/2006/relationships/image" Target="../media/image20.jpeg"/><Relationship Id="rId7" Type="http://schemas.openxmlformats.org/officeDocument/2006/relationships/image" Target="../media/image9.png"/><Relationship Id="rId12" Type="http://schemas.microsoft.com/office/2007/relationships/hdphoto" Target="../media/hdphoto6.wdp"/><Relationship Id="rId17" Type="http://schemas.openxmlformats.org/officeDocument/2006/relationships/image" Target="../media/image16.jpeg"/><Relationship Id="rId2" Type="http://schemas.openxmlformats.org/officeDocument/2006/relationships/image" Target="../media/image5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4.jpeg"/><Relationship Id="rId10" Type="http://schemas.microsoft.com/office/2007/relationships/hdphoto" Target="../media/hdphoto5.wdp"/><Relationship Id="rId19" Type="http://schemas.openxmlformats.org/officeDocument/2006/relationships/image" Target="../media/image18.jpeg"/><Relationship Id="rId4" Type="http://schemas.microsoft.com/office/2007/relationships/hdphoto" Target="../media/hdphoto2.wdp"/><Relationship Id="rId9" Type="http://schemas.openxmlformats.org/officeDocument/2006/relationships/image" Target="../media/image10.pn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23.gi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77065" y="0"/>
            <a:ext cx="13716000" cy="6887136"/>
          </a:xfrm>
        </p:spPr>
      </p:pic>
      <p:sp>
        <p:nvSpPr>
          <p:cNvPr id="5" name="Rectangle 4"/>
          <p:cNvSpPr/>
          <p:nvPr/>
        </p:nvSpPr>
        <p:spPr>
          <a:xfrm>
            <a:off x="1831329" y="1153393"/>
            <a:ext cx="8804856" cy="597089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834861"/>
              </a:avLst>
            </a:prstTxWarp>
            <a:spAutoFit/>
          </a:bodyPr>
          <a:lstStyle/>
          <a:p>
            <a:pPr algn="ctr">
              <a:defRPr/>
            </a:pPr>
            <a:r>
              <a:rPr lang="vi-VN" sz="44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Chào mừng các </a:t>
            </a:r>
            <a:r>
              <a:rPr lang="en-US" sz="4400" b="1" cap="all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thầy</a:t>
            </a:r>
            <a:r>
              <a:rPr lang="en-US" sz="44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cô</a:t>
            </a:r>
            <a:r>
              <a:rPr lang="en-US" sz="44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đến</a:t>
            </a:r>
            <a:r>
              <a:rPr lang="en-US" sz="44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dự</a:t>
            </a:r>
            <a:r>
              <a:rPr lang="en-US" sz="44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giờ</a:t>
            </a:r>
            <a:r>
              <a:rPr lang="en-US" sz="44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thăm</a:t>
            </a:r>
            <a:r>
              <a:rPr lang="en-US" sz="44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vi-VN" sz="44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lớp 2</a:t>
            </a:r>
            <a:r>
              <a:rPr lang="en-US" sz="44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A2</a:t>
            </a:r>
            <a:endParaRPr lang="en-US" sz="44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764" y="1945138"/>
            <a:ext cx="63919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8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vi-VN" sz="48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08739"/>
            <a:ext cx="800100" cy="4651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6408739"/>
            <a:ext cx="800100" cy="4651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408739"/>
            <a:ext cx="800100" cy="4651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77067" y="0"/>
            <a:ext cx="8850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</a:rPr>
              <a:t>Trường Tiểu học </a:t>
            </a:r>
            <a:r>
              <a:rPr lang="en-US" sz="4000" b="1" dirty="0" err="1" smtClean="0">
                <a:solidFill>
                  <a:srgbClr val="FF0000"/>
                </a:solidFill>
              </a:rPr>
              <a:t>Đại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Đức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8533" y="3361263"/>
            <a:ext cx="3954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Giáo viên: </a:t>
            </a:r>
            <a:r>
              <a:rPr lang="en-US" sz="2800" b="1" dirty="0" err="1">
                <a:solidFill>
                  <a:srgbClr val="FF0000"/>
                </a:solidFill>
              </a:rPr>
              <a:t>Đỗ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Thơm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4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flower1_div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67" y="5800299"/>
            <a:ext cx="4673600" cy="70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clock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41636" y="5748504"/>
            <a:ext cx="2032000" cy="934872"/>
          </a:xfrm>
        </p:spPr>
      </p:pic>
      <p:pic>
        <p:nvPicPr>
          <p:cNvPr id="99333" name="Picture 5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6274"/>
            <a:ext cx="3149600" cy="152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228270" y="0"/>
            <a:ext cx="11480800" cy="2590800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4400" b="1" dirty="0">
                <a:solidFill>
                  <a:schemeClr val="bg1"/>
                </a:solidFill>
                <a:latin typeface=".VnTime" pitchFamily="34" charset="0"/>
              </a:rPr>
              <a:t>2</a:t>
            </a:r>
            <a:r>
              <a:rPr lang="vi-VN" altLang="en-US" sz="4400" b="1" dirty="0">
                <a:solidFill>
                  <a:schemeClr val="bg1"/>
                </a:solidFill>
                <a:latin typeface=".VnTime" pitchFamily="34" charset="0"/>
              </a:rPr>
              <a:t>.</a:t>
            </a:r>
            <a:r>
              <a:rPr lang="en-US" altLang="en-US" sz="44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.VnTime" pitchFamily="34" charset="0"/>
              </a:rPr>
              <a:t>Trong</a:t>
            </a:r>
            <a:r>
              <a:rPr lang="en-US" altLang="en-US" sz="44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.VnTime" pitchFamily="34" charset="0"/>
              </a:rPr>
              <a:t>phÐp</a:t>
            </a:r>
            <a:r>
              <a:rPr lang="en-US" altLang="en-US" sz="44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vi-VN" altLang="en-US" sz="4400" b="1" dirty="0">
                <a:solidFill>
                  <a:schemeClr val="bg1"/>
                </a:solidFill>
                <a:latin typeface=".VnTime" pitchFamily="34" charset="0"/>
              </a:rPr>
              <a:t>chia:  35</a:t>
            </a:r>
            <a:r>
              <a:rPr lang="en-US" altLang="en-US" sz="4400" b="1" dirty="0">
                <a:solidFill>
                  <a:schemeClr val="bg1"/>
                </a:solidFill>
                <a:latin typeface=".VnTime" pitchFamily="34" charset="0"/>
              </a:rPr>
              <a:t> : </a:t>
            </a:r>
            <a:r>
              <a:rPr lang="vi-VN" altLang="en-US" sz="4400" b="1" dirty="0">
                <a:solidFill>
                  <a:schemeClr val="bg1"/>
                </a:solidFill>
                <a:latin typeface=".VnTime" pitchFamily="34" charset="0"/>
              </a:rPr>
              <a:t>5 </a:t>
            </a:r>
            <a:r>
              <a:rPr lang="en-US" altLang="en-US" sz="4400" b="1" dirty="0">
                <a:solidFill>
                  <a:schemeClr val="bg1"/>
                </a:solidFill>
                <a:latin typeface=".VnTime" pitchFamily="34" charset="0"/>
              </a:rPr>
              <a:t>= </a:t>
            </a:r>
            <a:r>
              <a:rPr lang="vi-VN" altLang="en-US" sz="4400" b="1" dirty="0">
                <a:solidFill>
                  <a:schemeClr val="bg1"/>
                </a:solidFill>
                <a:latin typeface=".VnTime" pitchFamily="34" charset="0"/>
              </a:rPr>
              <a:t>7</a:t>
            </a:r>
            <a:endParaRPr lang="en-US" altLang="en-US" sz="4400" b="1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-711199" y="6683376"/>
            <a:ext cx="647700" cy="174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800" kern="10" spc="-8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Trß ch¬i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02500" y="3262442"/>
            <a:ext cx="11035734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vi-VN" altLang="en-US" sz="3600" dirty="0"/>
              <a:t>Số bị chia là .......    ; số chia là .......  ; 35 : 5 gọi là ..........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75463" y="3321072"/>
            <a:ext cx="991675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42544" y="3329150"/>
            <a:ext cx="875036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069698" y="3321072"/>
            <a:ext cx="1543838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3428437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video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35200" y="1143000"/>
            <a:ext cx="9029700" cy="1371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2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>
                <a:latin typeface="Times New Roman" pitchFamily="18" charset="0"/>
                <a:cs typeface="Times New Roman" pitchFamily="18" charset="0"/>
              </a:rPr>
              <a:t>Thương của 45 và 5 là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eaLnBrk="1" hangingPunct="1"/>
            <a:endParaRPr lang="en-US" altLang="en-US" sz="3200" dirty="0">
              <a:latin typeface="Arial" pitchFamily="34" charset="0"/>
            </a:endParaRPr>
          </a:p>
        </p:txBody>
      </p:sp>
      <p:pic>
        <p:nvPicPr>
          <p:cNvPr id="10040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-157163"/>
            <a:ext cx="220345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421" name="Picture 53" descr="avatar320552_10431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0"/>
            <a:ext cx="185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4064000" y="3200402"/>
            <a:ext cx="3988179" cy="184927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altLang="en-US" sz="4800" b="1">
                <a:solidFill>
                  <a:schemeClr val="bg1"/>
                </a:solidFill>
              </a:rPr>
              <a:t>9</a:t>
            </a:r>
            <a:endParaRPr lang="en-US" altLang="en-US" sz="4800" b="1" dirty="0">
              <a:solidFill>
                <a:schemeClr val="bg1"/>
              </a:solidFill>
            </a:endParaRPr>
          </a:p>
        </p:txBody>
      </p:sp>
      <p:pic>
        <p:nvPicPr>
          <p:cNvPr id="49" name="Picture 5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8602"/>
            <a:ext cx="3149600" cy="199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0" y="5334000"/>
            <a:ext cx="2032000" cy="152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8108733"/>
      </p:ext>
    </p:extLst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video>
          </p:childTnLst>
        </p:cTn>
      </p:par>
    </p:tnLst>
    <p:bldLst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xmlns="" id="{6665E11A-7559-40C3-97D7-2967015AB7F2}"/>
              </a:ext>
            </a:extLst>
          </p:cNvPr>
          <p:cNvSpPr txBox="1">
            <a:spLocks/>
          </p:cNvSpPr>
          <p:nvPr/>
        </p:nvSpPr>
        <p:spPr>
          <a:xfrm>
            <a:off x="719181" y="109349"/>
            <a:ext cx="10910442" cy="25436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>
                <a:solidFill>
                  <a:prstClr val="black"/>
                </a:solidFill>
                <a:ea typeface="+mn-ea"/>
                <a:cs typeface="+mn-cs"/>
              </a:rPr>
              <a:t>Thứ</a:t>
            </a:r>
            <a:r>
              <a:rPr lang="en-US" sz="3600" b="1" i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ea typeface="+mn-ea"/>
                <a:cs typeface="+mn-cs"/>
              </a:rPr>
              <a:t>Tư</a:t>
            </a:r>
            <a:r>
              <a:rPr lang="en-US" sz="3600" b="1" i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ea typeface="+mn-ea"/>
                <a:cs typeface="+mn-cs"/>
              </a:rPr>
              <a:t>ngày</a:t>
            </a:r>
            <a:r>
              <a:rPr lang="en-US" sz="3600" b="1" i="1" dirty="0">
                <a:solidFill>
                  <a:prstClr val="black"/>
                </a:solidFill>
                <a:ea typeface="+mn-ea"/>
                <a:cs typeface="+mn-cs"/>
              </a:rPr>
              <a:t> 21 </a:t>
            </a:r>
            <a:r>
              <a:rPr lang="en-US" sz="3600" b="1" i="1" dirty="0" err="1">
                <a:solidFill>
                  <a:prstClr val="black"/>
                </a:solidFill>
                <a:ea typeface="+mn-ea"/>
                <a:cs typeface="+mn-cs"/>
              </a:rPr>
              <a:t>tháng</a:t>
            </a:r>
            <a:r>
              <a:rPr lang="en-US" sz="3600" b="1" i="1" dirty="0">
                <a:solidFill>
                  <a:prstClr val="black"/>
                </a:solidFill>
                <a:ea typeface="+mn-ea"/>
                <a:cs typeface="+mn-cs"/>
              </a:rPr>
              <a:t> 2 </a:t>
            </a:r>
            <a:r>
              <a:rPr lang="en-US" sz="3600" b="1" i="1" dirty="0" err="1">
                <a:solidFill>
                  <a:prstClr val="black"/>
                </a:solidFill>
                <a:ea typeface="+mn-ea"/>
                <a:cs typeface="+mn-cs"/>
              </a:rPr>
              <a:t>năm</a:t>
            </a:r>
            <a:r>
              <a:rPr lang="en-US" sz="3600" b="1" i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3600" b="1" i="1" dirty="0" smtClean="0">
                <a:solidFill>
                  <a:prstClr val="black"/>
                </a:solidFill>
                <a:ea typeface="+mn-ea"/>
                <a:cs typeface="+mn-cs"/>
              </a:rPr>
              <a:t>2024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prstClr val="black"/>
                </a:solidFill>
                <a:ea typeface="+mn-ea"/>
                <a:cs typeface="+mn-cs"/>
              </a:rPr>
              <a:t>        </a:t>
            </a:r>
            <a:r>
              <a:rPr lang="en-US" sz="4000" b="1" u="sng" dirty="0" err="1" smtClean="0">
                <a:solidFill>
                  <a:prstClr val="black"/>
                </a:solidFill>
                <a:ea typeface="+mn-ea"/>
                <a:cs typeface="+mn-cs"/>
              </a:rPr>
              <a:t>Toán</a:t>
            </a:r>
            <a:r>
              <a:rPr lang="en-US" sz="4000" b="1" u="sng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a typeface="+mn-ea"/>
                <a:cs typeface="+mn-cs"/>
              </a:rPr>
              <a:t>Tiết</a:t>
            </a:r>
            <a:r>
              <a:rPr lang="en-US" sz="40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4000" b="1" dirty="0">
                <a:solidFill>
                  <a:prstClr val="black"/>
                </a:solidFill>
                <a:ea typeface="+mn-ea"/>
                <a:cs typeface="+mn-cs"/>
              </a:rPr>
              <a:t>108: </a:t>
            </a:r>
            <a:r>
              <a:rPr lang="en-US" sz="4000" b="1" dirty="0" err="1">
                <a:solidFill>
                  <a:prstClr val="black"/>
                </a:solidFill>
                <a:ea typeface="+mn-ea"/>
                <a:cs typeface="+mn-cs"/>
              </a:rPr>
              <a:t>Luyện</a:t>
            </a:r>
            <a:r>
              <a:rPr lang="en-US" sz="40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+mn-ea"/>
                <a:cs typeface="+mn-cs"/>
              </a:rPr>
              <a:t>Tập</a:t>
            </a:r>
            <a:r>
              <a:rPr lang="en-US" sz="40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endParaRPr lang="en-GB" sz="4000" b="1" dirty="0">
              <a:solidFill>
                <a:prstClr val="black"/>
              </a:solidFill>
              <a:ea typeface="+mn-ea"/>
              <a:cs typeface="+mn-cs"/>
            </a:endParaRPr>
          </a:p>
          <a:p>
            <a:pPr algn="ctr">
              <a:lnSpc>
                <a:spcPct val="150000"/>
              </a:lnSpc>
            </a:pP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74D73E-041F-D7B0-36CB-BB016CE039E6}"/>
              </a:ext>
            </a:extLst>
          </p:cNvPr>
          <p:cNvSpPr txBox="1"/>
          <p:nvPr/>
        </p:nvSpPr>
        <p:spPr>
          <a:xfrm>
            <a:off x="376644" y="2068273"/>
            <a:ext cx="3046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KHỞI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9529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168770426937">
            <a:hlinkClick r:id="" action="ppaction://media"/>
            <a:extLst>
              <a:ext uri="{FF2B5EF4-FFF2-40B4-BE49-F238E27FC236}">
                <a16:creationId xmlns:a16="http://schemas.microsoft.com/office/drawing/2014/main" xmlns="" id="{17BEA50F-B857-28C7-C27D-1A954A79C9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9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503F9770-5F19-449D-8564-8D07A9AFFDF5}"/>
              </a:ext>
            </a:extLst>
          </p:cNvPr>
          <p:cNvGrpSpPr/>
          <p:nvPr/>
        </p:nvGrpSpPr>
        <p:grpSpPr>
          <a:xfrm>
            <a:off x="2103034" y="2151820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3984424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chú</a:t>
            </a:r>
            <a:r>
              <a:rPr lang="en-US" sz="2400" dirty="0"/>
              <a:t> </a:t>
            </a:r>
            <a:r>
              <a:rPr lang="en-US" sz="2400" dirty="0" err="1"/>
              <a:t>thỏ</a:t>
            </a:r>
            <a:r>
              <a:rPr lang="vi-VN" sz="2400" dirty="0"/>
              <a:t>.</a:t>
            </a:r>
          </a:p>
        </p:txBody>
      </p:sp>
      <p:pic>
        <p:nvPicPr>
          <p:cNvPr id="1026" name="Picture 2" descr="khách sạn, 100+ hình ảnh con thỏ trắng đẹp, dễ thương, cute mới nhất 20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852" y="1080209"/>
            <a:ext cx="1775818" cy="120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06410" y="1633208"/>
            <a:ext cx="1101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 x 2</a:t>
            </a:r>
            <a:endParaRPr lang="en-GB" sz="2000" b="1" dirty="0"/>
          </a:p>
        </p:txBody>
      </p:sp>
      <p:pic>
        <p:nvPicPr>
          <p:cNvPr id="27" name="Picture 2" descr="khách sạn, 100+ hình ảnh con thỏ trắng đẹp, dễ thương, cute mới nhất 202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12" y="1080209"/>
            <a:ext cx="1724919" cy="12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083478" y="1529975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30 : 5</a:t>
            </a:r>
            <a:endParaRPr lang="en-GB" sz="2000" b="1" dirty="0"/>
          </a:p>
        </p:txBody>
      </p:sp>
      <p:pic>
        <p:nvPicPr>
          <p:cNvPr id="29" name="Picture 2" descr="khách sạn, 100+ hình ảnh con thỏ trắng đẹp, dễ thương, cute mới nhất 20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2" y="1529975"/>
            <a:ext cx="1430431" cy="12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299707" y="2059689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25 : 5</a:t>
            </a:r>
            <a:endParaRPr lang="en-GB" sz="2000" b="1" dirty="0"/>
          </a:p>
        </p:txBody>
      </p:sp>
      <p:pic>
        <p:nvPicPr>
          <p:cNvPr id="31" name="Picture 2" descr="khách sạn, 100+ hình ảnh con thỏ trắng đẹp, dễ thương, cute mới nhất 20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1" y="3650714"/>
            <a:ext cx="1569372" cy="11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64628" y="4171746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8 : 2</a:t>
            </a:r>
            <a:endParaRPr lang="en-GB" sz="2000" b="1" dirty="0"/>
          </a:p>
        </p:txBody>
      </p:sp>
      <p:pic>
        <p:nvPicPr>
          <p:cNvPr id="35" name="Picture 2" descr="khách sạn, 100+ hình ảnh con thỏ trắng đẹp, dễ thương, cute mới nhất 20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045" y="5239132"/>
            <a:ext cx="1739469" cy="11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466930" y="5705902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45 : 5</a:t>
            </a:r>
            <a:endParaRPr lang="en-GB" sz="2000" b="1" dirty="0"/>
          </a:p>
        </p:txBody>
      </p:sp>
      <p:pic>
        <p:nvPicPr>
          <p:cNvPr id="37" name="Picture 2" descr="khách sạn, 100+ hình ảnh con thỏ trắng đẹp, dễ thương, cute mới nhất 202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97" y="5320080"/>
            <a:ext cx="1696837" cy="116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102095" y="5819410"/>
            <a:ext cx="802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 X 4</a:t>
            </a:r>
            <a:endParaRPr lang="en-GB" sz="2000" b="1" dirty="0"/>
          </a:p>
        </p:txBody>
      </p:sp>
      <p:pic>
        <p:nvPicPr>
          <p:cNvPr id="39" name="Picture 2" descr="khách sạn, 100+ hình ảnh con thỏ trắng đẹp, dễ thương, cute mới nhất 202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195" y="5111573"/>
            <a:ext cx="1845924" cy="122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853995" y="5619355"/>
            <a:ext cx="754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 X 3</a:t>
            </a:r>
            <a:endParaRPr lang="en-GB" sz="2000" b="1" dirty="0"/>
          </a:p>
        </p:txBody>
      </p:sp>
      <p:pic>
        <p:nvPicPr>
          <p:cNvPr id="41" name="Picture 2" descr="khách sạn, 100+ hình ảnh con thỏ trắng đẹp, dễ thương, cute mới nhất 202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972" y="3087883"/>
            <a:ext cx="1644536" cy="11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0214425" y="3613172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18 : 2</a:t>
            </a:r>
            <a:endParaRPr lang="en-GB" sz="2000" b="1" dirty="0"/>
          </a:p>
        </p:txBody>
      </p:sp>
      <p:pic>
        <p:nvPicPr>
          <p:cNvPr id="43" name="Picture 2" descr="khách sạn, 100+ hình ảnh con thỏ trắng đẹp, dễ thương, cute mới nhất 20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57" y="1055865"/>
            <a:ext cx="1828801" cy="12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951372" y="1633208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10:2</a:t>
            </a:r>
            <a:endParaRPr lang="en-GB" sz="2000" b="1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3186597" y="2258379"/>
            <a:ext cx="1285179" cy="684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523629" y="2259744"/>
            <a:ext cx="727690" cy="660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211033" y="2195056"/>
            <a:ext cx="2958724" cy="617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4864703" y="3494030"/>
            <a:ext cx="4624269" cy="589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8850561" y="3202667"/>
            <a:ext cx="638411" cy="1908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7225471" y="4582724"/>
            <a:ext cx="0" cy="656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4471776" y="4656407"/>
            <a:ext cx="0" cy="669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khách sạn, 100+ hình ảnh con thỏ trắng đẹp, dễ thương, cute mới nhất 202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31" y="5203891"/>
            <a:ext cx="1696837" cy="116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678978" y="5700303"/>
            <a:ext cx="93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40 : 5 </a:t>
            </a:r>
            <a:endParaRPr lang="en-GB" sz="2000" b="1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446986" y="4454410"/>
            <a:ext cx="1931831" cy="749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268253" y="3087883"/>
            <a:ext cx="699683" cy="725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268253" y="2135639"/>
            <a:ext cx="3129217" cy="693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7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19" y="175547"/>
            <a:ext cx="2237784" cy="1202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BC29F768-2E4B-4387-ADDE-E3AF51868107}"/>
              </a:ext>
            </a:extLst>
          </p:cNvPr>
          <p:cNvGrpSpPr/>
          <p:nvPr/>
        </p:nvGrpSpPr>
        <p:grpSpPr>
          <a:xfrm>
            <a:off x="520034" y="1901581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xmlns="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017944D6-915B-4E56-AC29-631482113CAB}"/>
              </a:ext>
            </a:extLst>
          </p:cNvPr>
          <p:cNvSpPr/>
          <p:nvPr/>
        </p:nvSpPr>
        <p:spPr>
          <a:xfrm>
            <a:off x="2798487" y="591871"/>
            <a:ext cx="753929" cy="60171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23ADBEC-20D0-4B0A-85F8-C03CC1C09BE6}"/>
              </a:ext>
            </a:extLst>
          </p:cNvPr>
          <p:cNvSpPr txBox="1"/>
          <p:nvPr/>
        </p:nvSpPr>
        <p:spPr>
          <a:xfrm>
            <a:off x="3576137" y="591871"/>
            <a:ext cx="7615604" cy="138499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847BE76-741D-4F77-92AE-EBD8878323D5}"/>
              </a:ext>
            </a:extLst>
          </p:cNvPr>
          <p:cNvSpPr txBox="1"/>
          <p:nvPr/>
        </p:nvSpPr>
        <p:spPr>
          <a:xfrm>
            <a:off x="7666425" y="177760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u="sng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B40BD9C-0F55-436D-8785-ADBAA9910085}"/>
              </a:ext>
            </a:extLst>
          </p:cNvPr>
          <p:cNvSpPr txBox="1"/>
          <p:nvPr/>
        </p:nvSpPr>
        <p:spPr>
          <a:xfrm>
            <a:off x="5076940" y="2329389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B95230C-195D-4731-A3C9-8838E95A2A3B}"/>
              </a:ext>
            </a:extLst>
          </p:cNvPr>
          <p:cNvSpPr txBox="1"/>
          <p:nvPr/>
        </p:nvSpPr>
        <p:spPr>
          <a:xfrm>
            <a:off x="5549678" y="285126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7D9E9BC-A3D6-4EBD-8FBD-FD0624345992}"/>
              </a:ext>
            </a:extLst>
          </p:cNvPr>
          <p:cNvSpPr txBox="1"/>
          <p:nvPr/>
        </p:nvSpPr>
        <p:spPr>
          <a:xfrm>
            <a:off x="6488207" y="344992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7 bạn.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56023F76-FE93-0FE7-7754-06D6B3E0C74C}"/>
              </a:ext>
            </a:extLst>
          </p:cNvPr>
          <p:cNvCxnSpPr/>
          <p:nvPr/>
        </p:nvCxnSpPr>
        <p:spPr>
          <a:xfrm>
            <a:off x="3805084" y="1047133"/>
            <a:ext cx="49702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E9E86FC-8C5F-347D-8F88-7A902CB3BDAB}"/>
              </a:ext>
            </a:extLst>
          </p:cNvPr>
          <p:cNvCxnSpPr>
            <a:cxnSpLocks/>
          </p:cNvCxnSpPr>
          <p:nvPr/>
        </p:nvCxnSpPr>
        <p:spPr>
          <a:xfrm>
            <a:off x="3746091" y="1481276"/>
            <a:ext cx="43212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E4B7254-F465-E830-8B51-A677098778FD}"/>
              </a:ext>
            </a:extLst>
          </p:cNvPr>
          <p:cNvCxnSpPr>
            <a:cxnSpLocks/>
          </p:cNvCxnSpPr>
          <p:nvPr/>
        </p:nvCxnSpPr>
        <p:spPr>
          <a:xfrm>
            <a:off x="9085062" y="1047133"/>
            <a:ext cx="20329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17540E8-DB77-00CC-4C57-AC59FEFE7734}"/>
              </a:ext>
            </a:extLst>
          </p:cNvPr>
          <p:cNvGrpSpPr/>
          <p:nvPr/>
        </p:nvGrpSpPr>
        <p:grpSpPr>
          <a:xfrm>
            <a:off x="3687141" y="1902028"/>
            <a:ext cx="2300704" cy="45347"/>
            <a:chOff x="3687141" y="1902028"/>
            <a:chExt cx="2300704" cy="4534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E1F9940-AA1E-2560-BDFD-11003BBCEBCC}"/>
                </a:ext>
              </a:extLst>
            </p:cNvPr>
            <p:cNvCxnSpPr>
              <a:cxnSpLocks/>
            </p:cNvCxnSpPr>
            <p:nvPr/>
          </p:nvCxnSpPr>
          <p:spPr>
            <a:xfrm>
              <a:off x="3687141" y="1902028"/>
              <a:ext cx="2300704" cy="0"/>
            </a:xfrm>
            <a:prstGeom prst="line">
              <a:avLst/>
            </a:prstGeom>
            <a:ln w="28575" cmpd="thinThick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EDD1EF0-0D64-2871-499D-C408FB6E3DDA}"/>
                </a:ext>
              </a:extLst>
            </p:cNvPr>
            <p:cNvCxnSpPr>
              <a:cxnSpLocks/>
            </p:cNvCxnSpPr>
            <p:nvPr/>
          </p:nvCxnSpPr>
          <p:spPr>
            <a:xfrm>
              <a:off x="3687141" y="1947375"/>
              <a:ext cx="2300704" cy="0"/>
            </a:xfrm>
            <a:prstGeom prst="line">
              <a:avLst/>
            </a:prstGeom>
            <a:ln w="28575" cmpd="thinThick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6560B2B-836A-586F-0431-AEEB65A905CC}"/>
              </a:ext>
            </a:extLst>
          </p:cNvPr>
          <p:cNvGrpSpPr/>
          <p:nvPr/>
        </p:nvGrpSpPr>
        <p:grpSpPr>
          <a:xfrm>
            <a:off x="8342091" y="1453647"/>
            <a:ext cx="2687421" cy="48741"/>
            <a:chOff x="3687141" y="1902028"/>
            <a:chExt cx="2300704" cy="4534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064D7351-F18A-C2EC-1826-C9978A4E470B}"/>
                </a:ext>
              </a:extLst>
            </p:cNvPr>
            <p:cNvCxnSpPr>
              <a:cxnSpLocks/>
            </p:cNvCxnSpPr>
            <p:nvPr/>
          </p:nvCxnSpPr>
          <p:spPr>
            <a:xfrm>
              <a:off x="3687141" y="1902028"/>
              <a:ext cx="2300704" cy="0"/>
            </a:xfrm>
            <a:prstGeom prst="line">
              <a:avLst/>
            </a:prstGeom>
            <a:ln w="28575" cmpd="thinThick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85F2E371-409B-32AB-BAC0-1B2BA68C9F5F}"/>
                </a:ext>
              </a:extLst>
            </p:cNvPr>
            <p:cNvCxnSpPr>
              <a:cxnSpLocks/>
            </p:cNvCxnSpPr>
            <p:nvPr/>
          </p:nvCxnSpPr>
          <p:spPr>
            <a:xfrm>
              <a:off x="3687141" y="1947375"/>
              <a:ext cx="2300704" cy="0"/>
            </a:xfrm>
            <a:prstGeom prst="line">
              <a:avLst/>
            </a:prstGeom>
            <a:ln w="28575" cmpd="thinThick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51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xmlns="" id="{A3442089-156C-46A1-81E9-B1DAE5B65565}"/>
              </a:ext>
            </a:extLst>
          </p:cNvPr>
          <p:cNvSpPr/>
          <p:nvPr/>
        </p:nvSpPr>
        <p:spPr>
          <a:xfrm>
            <a:off x="757261" y="119307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4</a:t>
            </a:r>
            <a:endParaRPr lang="vi-VN" sz="3200" b="1" dirty="0">
              <a:solidFill>
                <a:prstClr val="white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1357A94E-76D0-4663-BD62-A9DB08D07631}"/>
              </a:ext>
            </a:extLst>
          </p:cNvPr>
          <p:cNvGrpSpPr/>
          <p:nvPr/>
        </p:nvGrpSpPr>
        <p:grpSpPr>
          <a:xfrm>
            <a:off x="1397242" y="1488900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xmlns="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B1C7AF9-E7F1-4C21-B735-0EAA454100B9}"/>
              </a:ext>
            </a:extLst>
          </p:cNvPr>
          <p:cNvSpPr txBox="1"/>
          <p:nvPr/>
        </p:nvSpPr>
        <p:spPr>
          <a:xfrm>
            <a:off x="1776433" y="2395470"/>
            <a:ext cx="73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a)</a:t>
            </a:r>
            <a:endParaRPr lang="vi-VN" sz="2800" dirty="0">
              <a:solidFill>
                <a:prstClr val="black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38A2C13-138D-4EE0-A5C2-B628076D90CA}"/>
              </a:ext>
            </a:extLst>
          </p:cNvPr>
          <p:cNvSpPr txBox="1"/>
          <p:nvPr/>
        </p:nvSpPr>
        <p:spPr>
          <a:xfrm>
            <a:off x="1731512" y="376728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b)</a:t>
            </a:r>
            <a:endParaRPr lang="vi-VN" sz="2800" dirty="0">
              <a:solidFill>
                <a:prstClr val="black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1930" y="1960951"/>
            <a:ext cx="7370712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39D52B7-5724-4701-9B1B-C60197965F28}"/>
              </a:ext>
            </a:extLst>
          </p:cNvPr>
          <p:cNvSpPr txBox="1"/>
          <p:nvPr/>
        </p:nvSpPr>
        <p:spPr>
          <a:xfrm>
            <a:off x="6086772" y="2383242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DB024BC-0EF6-4B4B-B89A-F03FEE78A949}"/>
              </a:ext>
            </a:extLst>
          </p:cNvPr>
          <p:cNvSpPr txBox="1"/>
          <p:nvPr/>
        </p:nvSpPr>
        <p:spPr>
          <a:xfrm>
            <a:off x="8862252" y="2333914"/>
            <a:ext cx="55914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A632D80-CB5B-4781-BD10-A8FC45B6810A}"/>
              </a:ext>
            </a:extLst>
          </p:cNvPr>
          <p:cNvSpPr txBox="1"/>
          <p:nvPr/>
        </p:nvSpPr>
        <p:spPr>
          <a:xfrm>
            <a:off x="5894447" y="3767288"/>
            <a:ext cx="82579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329C8F6-DC32-43A2-9B24-4631CF7289C7}"/>
              </a:ext>
            </a:extLst>
          </p:cNvPr>
          <p:cNvSpPr txBox="1"/>
          <p:nvPr/>
        </p:nvSpPr>
        <p:spPr>
          <a:xfrm>
            <a:off x="8593380" y="3828844"/>
            <a:ext cx="73568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5767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298151" y="2066570"/>
            <a:ext cx="9140631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lIns="91124" tIns="45562" rIns="91124" bIns="45562" rtlCol="0">
            <a:spAutoFit/>
          </a:bodyPr>
          <a:lstStyle/>
          <a:p>
            <a:pPr algn="ctr" defTabSz="1218883">
              <a:spcBef>
                <a:spcPts val="599"/>
              </a:spcBef>
            </a:pPr>
            <a:r>
              <a:rPr lang="en-US" sz="7200" dirty="0" err="1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Vận</a:t>
            </a:r>
            <a:r>
              <a:rPr lang="en-US" sz="7200" dirty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7200" dirty="0" err="1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dụng</a:t>
            </a:r>
            <a:endParaRPr lang="en-US" sz="7200" dirty="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pic>
        <p:nvPicPr>
          <p:cNvPr id="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3" y="127845"/>
            <a:ext cx="220345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761" y="330201"/>
            <a:ext cx="178204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lower1_div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2" y="5248894"/>
            <a:ext cx="12029704" cy="125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flower1_div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51" y="5589588"/>
            <a:ext cx="467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clock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0" y="5334000"/>
            <a:ext cx="2032000" cy="1524000"/>
          </a:xfrm>
        </p:spPr>
      </p:pic>
      <p:pic>
        <p:nvPicPr>
          <p:cNvPr id="98309" name="Picture 5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194"/>
            <a:ext cx="3149600" cy="194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295564" y="-154380"/>
            <a:ext cx="11480800" cy="25908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400" b="1" dirty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44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: 2 = 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162257" y="4534207"/>
            <a:ext cx="647700" cy="174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800" kern="10" spc="-8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Trß</a:t>
            </a:r>
            <a:r>
              <a:rPr lang="en-US" sz="800" kern="10" spc="-8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 </a:t>
            </a:r>
            <a:r>
              <a:rPr lang="en-US" sz="800" kern="10" spc="-8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ch¬i</a:t>
            </a:r>
            <a:endParaRPr lang="en-US" sz="800" kern="10" spc="-8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3380" y="368335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GB" dirty="0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4064000" y="3200402"/>
            <a:ext cx="3988179" cy="184927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800" b="1" dirty="0" smtClean="0">
                <a:solidFill>
                  <a:schemeClr val="bg1"/>
                </a:solidFill>
              </a:rPr>
              <a:t>8</a:t>
            </a:r>
            <a:endParaRPr lang="en-US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4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video>
          </p:childTnLst>
        </p:cTn>
      </p:par>
    </p:tnLst>
    <p:bldLst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  <p:tag name="GENSWF_ADVANCE_TIME" val="0.00"/>
  <p:tag name="ISPRING_SLIDE_INDENT_LEVEL" val="2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1950</TotalTime>
  <Words>235</Words>
  <Application>Microsoft Office PowerPoint</Application>
  <PresentationFormat>Custom</PresentationFormat>
  <Paragraphs>77</Paragraphs>
  <Slides>11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Duc</dc:creator>
  <cp:lastModifiedBy>THOM</cp:lastModifiedBy>
  <cp:revision>166</cp:revision>
  <dcterms:created xsi:type="dcterms:W3CDTF">2020-04-05T12:58:18Z</dcterms:created>
  <dcterms:modified xsi:type="dcterms:W3CDTF">2024-02-19T13:45:48Z</dcterms:modified>
</cp:coreProperties>
</file>